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10" r:id="rId3"/>
    <p:sldId id="312" r:id="rId4"/>
    <p:sldId id="311" r:id="rId5"/>
    <p:sldId id="313" r:id="rId6"/>
    <p:sldId id="319" r:id="rId7"/>
    <p:sldId id="314" r:id="rId8"/>
    <p:sldId id="315" r:id="rId9"/>
    <p:sldId id="318" r:id="rId10"/>
    <p:sldId id="317" r:id="rId11"/>
    <p:sldId id="32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4B"/>
    <a:srgbClr val="92D050"/>
    <a:srgbClr val="D56EBA"/>
    <a:srgbClr val="9DC3E6"/>
    <a:srgbClr val="8FAADC"/>
    <a:srgbClr val="D6F2F3"/>
    <a:srgbClr val="FFF2CC"/>
    <a:srgbClr val="AB7747"/>
    <a:srgbClr val="BD8D61"/>
    <a:srgbClr val="269B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882E-A422-41C0-8C10-60E6CC223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2B64AA-EDC6-45DA-AD2E-908A806AB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875C5-84F6-4FA7-8E79-D5AD87CD8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5D8D-FBDE-4A7A-AB3D-11005B6C6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EA3D-CAD6-4A1A-947D-784B5D7FF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267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750B-4687-4557-913C-40E7B435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CC69A2-D6C2-45C5-981F-68ABCCCDEA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DBE256-0A0C-4D42-872A-8ECC9AC2D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58D55-6F3A-48D3-8441-BE7458673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AEE49F-4B15-4157-9DFC-2127B895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769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ED6694-2300-4B4F-BBD2-8C277C56AC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9EF3-36E0-40C3-9476-CEFA109CE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F9619-0B01-445A-95F9-260D32F5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E3605-2555-48A1-9413-542346F9E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9C415-5DEE-4D88-90BC-A9CFA40C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01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07D2-0E4C-4330-910C-1CF4E536D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9FA41-33BE-479D-BD5B-6FC5274F9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8CB5F-E0D0-4181-A2B7-DAD71EFA2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C76FB-D2F7-4875-929F-0A3B52D38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3702A-FE23-4BCC-A8F9-21C06FE04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74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B7BAC-7009-4C2E-AAA1-8DC78C5A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EDADB-58E9-404A-98D0-1AFCD5117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3C402-C9AC-49CF-B6E9-AF35D306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FA66F-9663-4BF9-AF7B-2AC5DA45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131AC-57E2-492F-874E-A5BD26602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60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82AE4-DDEB-4CAB-A2E6-BE512F8C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EA70-6970-4E1D-B2D1-EB4A7F18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98FFE-4579-44CD-8290-99E24E74B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DBDF7F-4F33-4F56-9988-90E962DF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8C718-EA6E-4FCE-A604-E03F533EB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5F0D-0621-456D-A9C8-F527A258B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039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EDBDB-3A2F-4ADD-8C9D-01F108F36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3410B9-5055-43DF-9B22-270CBC8CE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E5433-529F-47F5-B405-7927A3B84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D990B8-27A4-4922-A042-AA1071C50E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ECC2CA-E208-48D3-9FEE-18F630906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300225-7B2F-44F8-B302-D5782A908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4B1794-16EE-4F4D-9F6F-CDB1D1ACA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10F20-BD6F-47B3-9B87-7FFFC0C41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43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2748F-AFCB-4D10-976F-C9888824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2826DD-8A58-4620-83F7-1D7BEBA2C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A26CD5-9296-40C6-AEC0-EDEDF9D55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3A2DA-B3C5-48F3-8D8A-405ECDF6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39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6AD41F-3231-414F-A075-A3364C26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F9B026-D986-4C84-B3EC-CB52D51E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15A392-EFE0-499F-BD73-1A1A03F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3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42D2-98AD-40AB-A665-1E80CD6D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29FD6-E9D2-471F-9602-071AB9E1F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B54C-F3F0-4759-A18A-0B88F3AA4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168F0-F0E6-4810-AE1A-8DBD35F8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E2A4E-AF92-4DF6-938D-E2D13D98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DC3F-58AD-4DA1-A311-6E3A6D12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4C54A-741B-4C28-B6C6-FB643D34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439E8-6484-45C3-B640-2B1D44FC7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4E2C4-835C-4C84-AB55-4B6259E3D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0435F-AF81-4C24-81C1-3307A6D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6D8222-3CF1-4124-ACDA-0294E6D5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BC192-F3A6-4C00-BE7F-D823B997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ACF953-1197-474D-BDD1-A4DBC569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83D70-E804-424C-9282-59528E6F73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01B98B-7DD3-4CE6-BB77-120061C57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F26EE-1511-4705-9BED-F27F22632D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FAE5C-3820-4116-8FF7-59B21A4762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638D6-57F6-49B1-8D7F-0C8822B4C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F7913-DC0D-4763-BFD4-BCA4673C3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69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audio" Target="../media/media3.mp3"/><Relationship Id="rId5" Type="http://schemas.microsoft.com/office/2007/relationships/media" Target="../media/media3.mp3"/><Relationship Id="rId4" Type="http://schemas.openxmlformats.org/officeDocument/2006/relationships/audio" Target="../media/media2.mp3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20.mp3"/><Relationship Id="rId1" Type="http://schemas.microsoft.com/office/2007/relationships/media" Target="../media/media20.mp3"/><Relationship Id="rId6" Type="http://schemas.openxmlformats.org/officeDocument/2006/relationships/audio" Target="../media/media21.mp3"/><Relationship Id="rId5" Type="http://schemas.microsoft.com/office/2007/relationships/media" Target="../media/media21.mp3"/><Relationship Id="rId4" Type="http://schemas.openxmlformats.org/officeDocument/2006/relationships/audio" Target="../media/media2.mp3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4.mp3"/><Relationship Id="rId1" Type="http://schemas.microsoft.com/office/2007/relationships/media" Target="../media/media4.mp3"/><Relationship Id="rId6" Type="http://schemas.openxmlformats.org/officeDocument/2006/relationships/audio" Target="../media/media5.mp3"/><Relationship Id="rId5" Type="http://schemas.microsoft.com/office/2007/relationships/media" Target="../media/media5.mp3"/><Relationship Id="rId4" Type="http://schemas.openxmlformats.org/officeDocument/2006/relationships/audio" Target="../media/media2.mp3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6.mp3"/><Relationship Id="rId1" Type="http://schemas.microsoft.com/office/2007/relationships/media" Target="../media/media6.mp3"/><Relationship Id="rId6" Type="http://schemas.openxmlformats.org/officeDocument/2006/relationships/audio" Target="../media/media7.mp3"/><Relationship Id="rId5" Type="http://schemas.microsoft.com/office/2007/relationships/media" Target="../media/media7.mp3"/><Relationship Id="rId4" Type="http://schemas.openxmlformats.org/officeDocument/2006/relationships/audio" Target="../media/media2.mp3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8.mp3"/><Relationship Id="rId1" Type="http://schemas.microsoft.com/office/2007/relationships/media" Target="../media/media8.mp3"/><Relationship Id="rId6" Type="http://schemas.openxmlformats.org/officeDocument/2006/relationships/audio" Target="../media/media9.mp3"/><Relationship Id="rId5" Type="http://schemas.microsoft.com/office/2007/relationships/media" Target="../media/media9.mp3"/><Relationship Id="rId4" Type="http://schemas.openxmlformats.org/officeDocument/2006/relationships/audio" Target="../media/media2.mp3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0.mp3"/><Relationship Id="rId1" Type="http://schemas.microsoft.com/office/2007/relationships/media" Target="../media/media10.mp3"/><Relationship Id="rId6" Type="http://schemas.openxmlformats.org/officeDocument/2006/relationships/audio" Target="../media/media11.mp3"/><Relationship Id="rId5" Type="http://schemas.microsoft.com/office/2007/relationships/media" Target="../media/media11.mp3"/><Relationship Id="rId4" Type="http://schemas.openxmlformats.org/officeDocument/2006/relationships/audio" Target="../media/media2.mp3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2.mp3"/><Relationship Id="rId1" Type="http://schemas.microsoft.com/office/2007/relationships/media" Target="../media/media12.mp3"/><Relationship Id="rId6" Type="http://schemas.openxmlformats.org/officeDocument/2006/relationships/audio" Target="../media/media13.mp3"/><Relationship Id="rId5" Type="http://schemas.microsoft.com/office/2007/relationships/media" Target="../media/media13.mp3"/><Relationship Id="rId4" Type="http://schemas.openxmlformats.org/officeDocument/2006/relationships/audio" Target="../media/media2.mp3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4.mp3"/><Relationship Id="rId1" Type="http://schemas.microsoft.com/office/2007/relationships/media" Target="../media/media14.mp3"/><Relationship Id="rId6" Type="http://schemas.openxmlformats.org/officeDocument/2006/relationships/audio" Target="../media/media15.mp3"/><Relationship Id="rId5" Type="http://schemas.microsoft.com/office/2007/relationships/media" Target="../media/media15.mp3"/><Relationship Id="rId4" Type="http://schemas.openxmlformats.org/officeDocument/2006/relationships/audio" Target="../media/media2.mp3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6.mp3"/><Relationship Id="rId1" Type="http://schemas.microsoft.com/office/2007/relationships/media" Target="../media/media16.mp3"/><Relationship Id="rId6" Type="http://schemas.openxmlformats.org/officeDocument/2006/relationships/audio" Target="../media/media17.mp3"/><Relationship Id="rId5" Type="http://schemas.microsoft.com/office/2007/relationships/media" Target="../media/media17.mp3"/><Relationship Id="rId4" Type="http://schemas.openxmlformats.org/officeDocument/2006/relationships/audio" Target="../media/media2.mp3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3"/><Relationship Id="rId7" Type="http://schemas.openxmlformats.org/officeDocument/2006/relationships/slideLayout" Target="../slideLayouts/slideLayout7.xml"/><Relationship Id="rId2" Type="http://schemas.openxmlformats.org/officeDocument/2006/relationships/audio" Target="../media/media18.mp3"/><Relationship Id="rId1" Type="http://schemas.microsoft.com/office/2007/relationships/media" Target="../media/media18.mp3"/><Relationship Id="rId6" Type="http://schemas.openxmlformats.org/officeDocument/2006/relationships/audio" Target="../media/media19.mp3"/><Relationship Id="rId5" Type="http://schemas.microsoft.com/office/2007/relationships/media" Target="../media/media19.mp3"/><Relationship Id="rId4" Type="http://schemas.openxmlformats.org/officeDocument/2006/relationships/audio" Target="../media/media2.mp3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5401370" y="693184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</a:rPr>
              <a:t>Sm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EB4B0999-FBBC-4033-B1F9-BCE9EC185D1D}"/>
              </a:ext>
            </a:extLst>
          </p:cNvPr>
          <p:cNvSpPr/>
          <p:nvPr/>
        </p:nvSpPr>
        <p:spPr>
          <a:xfrm>
            <a:off x="9957542" y="719265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64A9D"/>
                </a:solidFill>
              </a:rPr>
              <a:t>St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5E2687A4-360E-437E-8B74-6837C48893BE}"/>
              </a:ext>
            </a:extLst>
          </p:cNvPr>
          <p:cNvSpPr/>
          <p:nvPr/>
        </p:nvSpPr>
        <p:spPr>
          <a:xfrm>
            <a:off x="7679456" y="401857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BD8D61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BD8D61"/>
              </a:solidFill>
            </a:endParaRP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5DADAEE2-AAD7-4554-A6FC-F0E4A334DA24}"/>
              </a:ext>
            </a:extLst>
          </p:cNvPr>
          <p:cNvSpPr/>
          <p:nvPr/>
        </p:nvSpPr>
        <p:spPr>
          <a:xfrm>
            <a:off x="7679456" y="1318420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4">
                    <a:lumMod val="60000"/>
                    <a:lumOff val="40000"/>
                  </a:schemeClr>
                </a:solidFill>
              </a:rPr>
              <a:t>Sn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3A434285-A9A6-4198-B4E4-CDE9C119AFF4}"/>
              </a:ext>
            </a:extLst>
          </p:cNvPr>
          <p:cNvSpPr/>
          <p:nvPr/>
        </p:nvSpPr>
        <p:spPr>
          <a:xfrm>
            <a:off x="5401370" y="322935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</a:rPr>
              <a:t>Sc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DE7A98B8-7B08-4E0F-9F8D-800FF8AD18FB}"/>
              </a:ext>
            </a:extLst>
          </p:cNvPr>
          <p:cNvSpPr/>
          <p:nvPr/>
        </p:nvSpPr>
        <p:spPr>
          <a:xfrm>
            <a:off x="9957542" y="3229351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8D42C6"/>
                </a:solidFill>
              </a:rPr>
              <a:t>Sp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8D42C6"/>
              </a:solidFill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956D3D9-DC8F-4AEB-B6E1-57FA680C37C5}"/>
              </a:ext>
            </a:extLst>
          </p:cNvPr>
          <p:cNvSpPr/>
          <p:nvPr/>
        </p:nvSpPr>
        <p:spPr>
          <a:xfrm>
            <a:off x="5401370" y="542250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Sw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B280D5DF-AE1B-48B2-A22C-EF3A6152DDF3}"/>
              </a:ext>
            </a:extLst>
          </p:cNvPr>
          <p:cNvSpPr/>
          <p:nvPr/>
        </p:nvSpPr>
        <p:spPr>
          <a:xfrm>
            <a:off x="9957542" y="5422508"/>
            <a:ext cx="1583630" cy="101400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56EBA"/>
                </a:solidFill>
              </a:rPr>
              <a:t>Tw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C8F1E412-B259-47BB-924C-E11B3EC2AF06}"/>
              </a:ext>
            </a:extLst>
          </p:cNvPr>
          <p:cNvGrpSpPr/>
          <p:nvPr/>
        </p:nvGrpSpPr>
        <p:grpSpPr>
          <a:xfrm>
            <a:off x="197425" y="134758"/>
            <a:ext cx="4949526" cy="6301752"/>
            <a:chOff x="2892333" y="1211123"/>
            <a:chExt cx="3216536" cy="4095304"/>
          </a:xfrm>
        </p:grpSpPr>
        <p:sp>
          <p:nvSpPr>
            <p:cNvPr id="81" name="Rectangle 8">
              <a:extLst>
                <a:ext uri="{FF2B5EF4-FFF2-40B4-BE49-F238E27FC236}">
                  <a16:creationId xmlns:a16="http://schemas.microsoft.com/office/drawing/2014/main" id="{F196B8BB-7CD9-4B35-B7CF-DE7C8CA23F01}"/>
                </a:ext>
              </a:extLst>
            </p:cNvPr>
            <p:cNvSpPr/>
            <p:nvPr/>
          </p:nvSpPr>
          <p:spPr>
            <a:xfrm>
              <a:off x="4727375" y="493871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3C040EC9-0EBE-4390-9798-0C31B16ADC69}"/>
                </a:ext>
              </a:extLst>
            </p:cNvPr>
            <p:cNvSpPr/>
            <p:nvPr/>
          </p:nvSpPr>
          <p:spPr>
            <a:xfrm flipH="1">
              <a:off x="4043957" y="4968944"/>
              <a:ext cx="360570" cy="337483"/>
            </a:xfrm>
            <a:custGeom>
              <a:avLst/>
              <a:gdLst>
                <a:gd name="connsiteX0" fmla="*/ 0 w 219075"/>
                <a:gd name="connsiteY0" fmla="*/ 0 h 76200"/>
                <a:gd name="connsiteX1" fmla="*/ 219075 w 219075"/>
                <a:gd name="connsiteY1" fmla="*/ 0 h 76200"/>
                <a:gd name="connsiteX2" fmla="*/ 219075 w 219075"/>
                <a:gd name="connsiteY2" fmla="*/ 76200 h 76200"/>
                <a:gd name="connsiteX3" fmla="*/ 0 w 219075"/>
                <a:gd name="connsiteY3" fmla="*/ 76200 h 76200"/>
                <a:gd name="connsiteX4" fmla="*/ 0 w 219075"/>
                <a:gd name="connsiteY4" fmla="*/ 0 h 76200"/>
                <a:gd name="connsiteX0" fmla="*/ 0 w 219075"/>
                <a:gd name="connsiteY0" fmla="*/ 0 h 257175"/>
                <a:gd name="connsiteX1" fmla="*/ 219075 w 219075"/>
                <a:gd name="connsiteY1" fmla="*/ 0 h 257175"/>
                <a:gd name="connsiteX2" fmla="*/ 219075 w 219075"/>
                <a:gd name="connsiteY2" fmla="*/ 76200 h 257175"/>
                <a:gd name="connsiteX3" fmla="*/ 85725 w 219075"/>
                <a:gd name="connsiteY3" fmla="*/ 257175 h 257175"/>
                <a:gd name="connsiteX4" fmla="*/ 0 w 219075"/>
                <a:gd name="connsiteY4" fmla="*/ 0 h 25717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91224 w 224574"/>
                <a:gd name="connsiteY3" fmla="*/ 257175 h 321145"/>
                <a:gd name="connsiteX4" fmla="*/ 5499 w 224574"/>
                <a:gd name="connsiteY4" fmla="*/ 0 h 321145"/>
                <a:gd name="connsiteX0" fmla="*/ 5499 w 224574"/>
                <a:gd name="connsiteY0" fmla="*/ 0 h 321145"/>
                <a:gd name="connsiteX1" fmla="*/ 224574 w 224574"/>
                <a:gd name="connsiteY1" fmla="*/ 0 h 321145"/>
                <a:gd name="connsiteX2" fmla="*/ 224574 w 224574"/>
                <a:gd name="connsiteY2" fmla="*/ 76200 h 321145"/>
                <a:gd name="connsiteX3" fmla="*/ 215049 w 224574"/>
                <a:gd name="connsiteY3" fmla="*/ 257175 h 321145"/>
                <a:gd name="connsiteX4" fmla="*/ 91224 w 224574"/>
                <a:gd name="connsiteY4" fmla="*/ 257175 h 321145"/>
                <a:gd name="connsiteX5" fmla="*/ 5499 w 224574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21145"/>
                <a:gd name="connsiteX1" fmla="*/ 224574 w 335706"/>
                <a:gd name="connsiteY1" fmla="*/ 0 h 321145"/>
                <a:gd name="connsiteX2" fmla="*/ 224574 w 335706"/>
                <a:gd name="connsiteY2" fmla="*/ 76200 h 321145"/>
                <a:gd name="connsiteX3" fmla="*/ 215049 w 335706"/>
                <a:gd name="connsiteY3" fmla="*/ 257175 h 321145"/>
                <a:gd name="connsiteX4" fmla="*/ 91224 w 335706"/>
                <a:gd name="connsiteY4" fmla="*/ 257175 h 321145"/>
                <a:gd name="connsiteX5" fmla="*/ 5499 w 335706"/>
                <a:gd name="connsiteY5" fmla="*/ 0 h 321145"/>
                <a:gd name="connsiteX0" fmla="*/ 5499 w 335706"/>
                <a:gd name="connsiteY0" fmla="*/ 0 h 335364"/>
                <a:gd name="connsiteX1" fmla="*/ 224574 w 335706"/>
                <a:gd name="connsiteY1" fmla="*/ 0 h 335364"/>
                <a:gd name="connsiteX2" fmla="*/ 224574 w 335706"/>
                <a:gd name="connsiteY2" fmla="*/ 76200 h 335364"/>
                <a:gd name="connsiteX3" fmla="*/ 215049 w 335706"/>
                <a:gd name="connsiteY3" fmla="*/ 257175 h 335364"/>
                <a:gd name="connsiteX4" fmla="*/ 91224 w 335706"/>
                <a:gd name="connsiteY4" fmla="*/ 257175 h 335364"/>
                <a:gd name="connsiteX5" fmla="*/ 5499 w 335706"/>
                <a:gd name="connsiteY5" fmla="*/ 0 h 335364"/>
                <a:gd name="connsiteX0" fmla="*/ 5499 w 335706"/>
                <a:gd name="connsiteY0" fmla="*/ 0 h 337483"/>
                <a:gd name="connsiteX1" fmla="*/ 224574 w 335706"/>
                <a:gd name="connsiteY1" fmla="*/ 0 h 337483"/>
                <a:gd name="connsiteX2" fmla="*/ 224574 w 335706"/>
                <a:gd name="connsiteY2" fmla="*/ 76200 h 337483"/>
                <a:gd name="connsiteX3" fmla="*/ 215049 w 335706"/>
                <a:gd name="connsiteY3" fmla="*/ 257175 h 337483"/>
                <a:gd name="connsiteX4" fmla="*/ 91224 w 335706"/>
                <a:gd name="connsiteY4" fmla="*/ 257175 h 337483"/>
                <a:gd name="connsiteX5" fmla="*/ 5499 w 335706"/>
                <a:gd name="connsiteY5" fmla="*/ 0 h 337483"/>
                <a:gd name="connsiteX0" fmla="*/ 24861 w 355068"/>
                <a:gd name="connsiteY0" fmla="*/ 0 h 337483"/>
                <a:gd name="connsiteX1" fmla="*/ 243936 w 355068"/>
                <a:gd name="connsiteY1" fmla="*/ 0 h 337483"/>
                <a:gd name="connsiteX2" fmla="*/ 243936 w 355068"/>
                <a:gd name="connsiteY2" fmla="*/ 76200 h 337483"/>
                <a:gd name="connsiteX3" fmla="*/ 234411 w 355068"/>
                <a:gd name="connsiteY3" fmla="*/ 257175 h 337483"/>
                <a:gd name="connsiteX4" fmla="*/ 110586 w 355068"/>
                <a:gd name="connsiteY4" fmla="*/ 257175 h 337483"/>
                <a:gd name="connsiteX5" fmla="*/ 12954 w 355068"/>
                <a:gd name="connsiteY5" fmla="*/ 102392 h 337483"/>
                <a:gd name="connsiteX6" fmla="*/ 24861 w 355068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15966 w 346173"/>
                <a:gd name="connsiteY0" fmla="*/ 0 h 337483"/>
                <a:gd name="connsiteX1" fmla="*/ 235041 w 346173"/>
                <a:gd name="connsiteY1" fmla="*/ 0 h 337483"/>
                <a:gd name="connsiteX2" fmla="*/ 235041 w 346173"/>
                <a:gd name="connsiteY2" fmla="*/ 76200 h 337483"/>
                <a:gd name="connsiteX3" fmla="*/ 225516 w 346173"/>
                <a:gd name="connsiteY3" fmla="*/ 257175 h 337483"/>
                <a:gd name="connsiteX4" fmla="*/ 101691 w 346173"/>
                <a:gd name="connsiteY4" fmla="*/ 257175 h 337483"/>
                <a:gd name="connsiteX5" fmla="*/ 4059 w 346173"/>
                <a:gd name="connsiteY5" fmla="*/ 102392 h 337483"/>
                <a:gd name="connsiteX6" fmla="*/ 15966 w 346173"/>
                <a:gd name="connsiteY6" fmla="*/ 0 h 337483"/>
                <a:gd name="connsiteX0" fmla="*/ 30363 w 360570"/>
                <a:gd name="connsiteY0" fmla="*/ 0 h 337483"/>
                <a:gd name="connsiteX1" fmla="*/ 249438 w 360570"/>
                <a:gd name="connsiteY1" fmla="*/ 0 h 337483"/>
                <a:gd name="connsiteX2" fmla="*/ 249438 w 360570"/>
                <a:gd name="connsiteY2" fmla="*/ 76200 h 337483"/>
                <a:gd name="connsiteX3" fmla="*/ 239913 w 360570"/>
                <a:gd name="connsiteY3" fmla="*/ 257175 h 337483"/>
                <a:gd name="connsiteX4" fmla="*/ 116088 w 360570"/>
                <a:gd name="connsiteY4" fmla="*/ 257175 h 337483"/>
                <a:gd name="connsiteX5" fmla="*/ 18456 w 360570"/>
                <a:gd name="connsiteY5" fmla="*/ 102392 h 337483"/>
                <a:gd name="connsiteX6" fmla="*/ 30363 w 360570"/>
                <a:gd name="connsiteY6" fmla="*/ 0 h 337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0570" h="337483">
                  <a:moveTo>
                    <a:pt x="30363" y="0"/>
                  </a:moveTo>
                  <a:lnTo>
                    <a:pt x="249438" y="0"/>
                  </a:lnTo>
                  <a:lnTo>
                    <a:pt x="249438" y="76200"/>
                  </a:lnTo>
                  <a:cubicBezTo>
                    <a:pt x="231975" y="103187"/>
                    <a:pt x="514551" y="339726"/>
                    <a:pt x="239913" y="257175"/>
                  </a:cubicBezTo>
                  <a:cubicBezTo>
                    <a:pt x="260551" y="400050"/>
                    <a:pt x="135931" y="321469"/>
                    <a:pt x="116088" y="257175"/>
                  </a:cubicBezTo>
                  <a:cubicBezTo>
                    <a:pt x="-23215" y="475060"/>
                    <a:pt x="-10120" y="171448"/>
                    <a:pt x="18456" y="102392"/>
                  </a:cubicBezTo>
                  <a:cubicBezTo>
                    <a:pt x="4169" y="59530"/>
                    <a:pt x="32347" y="13097"/>
                    <a:pt x="30363" y="0"/>
                  </a:cubicBezTo>
                  <a:close/>
                </a:path>
              </a:pathLst>
            </a:custGeom>
            <a:solidFill>
              <a:srgbClr val="EAAB1E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3" name="Oval 3">
              <a:extLst>
                <a:ext uri="{FF2B5EF4-FFF2-40B4-BE49-F238E27FC236}">
                  <a16:creationId xmlns:a16="http://schemas.microsoft.com/office/drawing/2014/main" id="{C805AD1E-4A77-4D8C-85EB-30EFEDA845D0}"/>
                </a:ext>
              </a:extLst>
            </p:cNvPr>
            <p:cNvSpPr/>
            <p:nvPr/>
          </p:nvSpPr>
          <p:spPr>
            <a:xfrm>
              <a:off x="3571704" y="3697029"/>
              <a:ext cx="1933748" cy="1457326"/>
            </a:xfrm>
            <a:custGeom>
              <a:avLst/>
              <a:gdLst>
                <a:gd name="connsiteX0" fmla="*/ 0 w 1933575"/>
                <a:gd name="connsiteY0" fmla="*/ 623888 h 1247775"/>
                <a:gd name="connsiteX1" fmla="*/ 966788 w 1933575"/>
                <a:gd name="connsiteY1" fmla="*/ 0 h 1247775"/>
                <a:gd name="connsiteX2" fmla="*/ 1933576 w 1933575"/>
                <a:gd name="connsiteY2" fmla="*/ 623888 h 1247775"/>
                <a:gd name="connsiteX3" fmla="*/ 966788 w 1933575"/>
                <a:gd name="connsiteY3" fmla="*/ 1247776 h 1247775"/>
                <a:gd name="connsiteX4" fmla="*/ 0 w 1933575"/>
                <a:gd name="connsiteY4" fmla="*/ 623888 h 1247775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  <a:gd name="connsiteX0" fmla="*/ 172 w 1933748"/>
                <a:gd name="connsiteY0" fmla="*/ 833438 h 1457326"/>
                <a:gd name="connsiteX1" fmla="*/ 909810 w 1933748"/>
                <a:gd name="connsiteY1" fmla="*/ 0 h 1457326"/>
                <a:gd name="connsiteX2" fmla="*/ 1933748 w 1933748"/>
                <a:gd name="connsiteY2" fmla="*/ 833438 h 1457326"/>
                <a:gd name="connsiteX3" fmla="*/ 966960 w 1933748"/>
                <a:gd name="connsiteY3" fmla="*/ 1457326 h 1457326"/>
                <a:gd name="connsiteX4" fmla="*/ 172 w 1933748"/>
                <a:gd name="connsiteY4" fmla="*/ 833438 h 1457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3748" h="1457326">
                  <a:moveTo>
                    <a:pt x="172" y="833438"/>
                  </a:moveTo>
                  <a:cubicBezTo>
                    <a:pt x="-9353" y="590550"/>
                    <a:pt x="375868" y="0"/>
                    <a:pt x="909810" y="0"/>
                  </a:cubicBezTo>
                  <a:cubicBezTo>
                    <a:pt x="1443752" y="0"/>
                    <a:pt x="1933748" y="488874"/>
                    <a:pt x="1933748" y="833438"/>
                  </a:cubicBezTo>
                  <a:cubicBezTo>
                    <a:pt x="1933748" y="1178002"/>
                    <a:pt x="1739027" y="1457326"/>
                    <a:pt x="966960" y="1457326"/>
                  </a:cubicBezTo>
                  <a:cubicBezTo>
                    <a:pt x="194893" y="1457326"/>
                    <a:pt x="9697" y="1076326"/>
                    <a:pt x="172" y="833438"/>
                  </a:cubicBezTo>
                  <a:close/>
                </a:path>
              </a:pathLst>
            </a:cu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1B047592-F8CC-4CA3-A500-A365B49909FF}"/>
                </a:ext>
              </a:extLst>
            </p:cNvPr>
            <p:cNvSpPr/>
            <p:nvPr/>
          </p:nvSpPr>
          <p:spPr>
            <a:xfrm>
              <a:off x="2892333" y="1643534"/>
              <a:ext cx="3216536" cy="2600224"/>
            </a:xfrm>
            <a:prstGeom prst="ellipse">
              <a:avLst/>
            </a:pr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280C70-5D77-43E1-B936-A72046C29593}"/>
                </a:ext>
              </a:extLst>
            </p:cNvPr>
            <p:cNvSpPr/>
            <p:nvPr/>
          </p:nvSpPr>
          <p:spPr>
            <a:xfrm>
              <a:off x="3686176" y="4343400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4672715-3218-4B5F-9C50-5DC178ABACBE}"/>
                </a:ext>
              </a:extLst>
            </p:cNvPr>
            <p:cNvSpPr/>
            <p:nvPr/>
          </p:nvSpPr>
          <p:spPr>
            <a:xfrm>
              <a:off x="5272088" y="4467225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165DD8DE-DE65-4341-A13D-8FD0F070748C}"/>
                </a:ext>
              </a:extLst>
            </p:cNvPr>
            <p:cNvSpPr/>
            <p:nvPr/>
          </p:nvSpPr>
          <p:spPr>
            <a:xfrm flipH="1">
              <a:off x="3638550" y="4545719"/>
              <a:ext cx="190500" cy="104982"/>
            </a:xfrm>
            <a:custGeom>
              <a:avLst/>
              <a:gdLst>
                <a:gd name="connsiteX0" fmla="*/ 0 w 190500"/>
                <a:gd name="connsiteY0" fmla="*/ 0 h 104982"/>
                <a:gd name="connsiteX1" fmla="*/ 28575 w 190500"/>
                <a:gd name="connsiteY1" fmla="*/ 61913 h 104982"/>
                <a:gd name="connsiteX2" fmla="*/ 85725 w 190500"/>
                <a:gd name="connsiteY2" fmla="*/ 47625 h 104982"/>
                <a:gd name="connsiteX3" fmla="*/ 114300 w 190500"/>
                <a:gd name="connsiteY3" fmla="*/ 104775 h 104982"/>
                <a:gd name="connsiteX4" fmla="*/ 152400 w 190500"/>
                <a:gd name="connsiteY4" fmla="*/ 66675 h 104982"/>
                <a:gd name="connsiteX5" fmla="*/ 190500 w 190500"/>
                <a:gd name="connsiteY5" fmla="*/ 61913 h 104982"/>
                <a:gd name="connsiteX6" fmla="*/ 190500 w 190500"/>
                <a:gd name="connsiteY6" fmla="*/ 61913 h 104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104982">
                  <a:moveTo>
                    <a:pt x="0" y="0"/>
                  </a:moveTo>
                  <a:cubicBezTo>
                    <a:pt x="7144" y="26988"/>
                    <a:pt x="14288" y="53976"/>
                    <a:pt x="28575" y="61913"/>
                  </a:cubicBezTo>
                  <a:cubicBezTo>
                    <a:pt x="42862" y="69850"/>
                    <a:pt x="71438" y="40481"/>
                    <a:pt x="85725" y="47625"/>
                  </a:cubicBezTo>
                  <a:cubicBezTo>
                    <a:pt x="100012" y="54769"/>
                    <a:pt x="103187" y="101600"/>
                    <a:pt x="114300" y="104775"/>
                  </a:cubicBezTo>
                  <a:cubicBezTo>
                    <a:pt x="125413" y="107950"/>
                    <a:pt x="139700" y="73819"/>
                    <a:pt x="152400" y="66675"/>
                  </a:cubicBezTo>
                  <a:cubicBezTo>
                    <a:pt x="165100" y="59531"/>
                    <a:pt x="190500" y="61913"/>
                    <a:pt x="190500" y="61913"/>
                  </a:cubicBezTo>
                  <a:lnTo>
                    <a:pt x="190500" y="61913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75BB808-8D28-4F28-BF55-CB1F3449D67E}"/>
                </a:ext>
              </a:extLst>
            </p:cNvPr>
            <p:cNvSpPr/>
            <p:nvPr/>
          </p:nvSpPr>
          <p:spPr>
            <a:xfrm rot="20660922" flipH="1">
              <a:off x="5212126" y="4318157"/>
              <a:ext cx="189738" cy="476250"/>
            </a:xfrm>
            <a:custGeom>
              <a:avLst/>
              <a:gdLst>
                <a:gd name="connsiteX0" fmla="*/ 104775 w 104775"/>
                <a:gd name="connsiteY0" fmla="*/ 0 h 476250"/>
                <a:gd name="connsiteX1" fmla="*/ 0 w 104775"/>
                <a:gd name="connsiteY1" fmla="*/ 476250 h 476250"/>
                <a:gd name="connsiteX2" fmla="*/ 0 w 104775"/>
                <a:gd name="connsiteY2" fmla="*/ 476250 h 476250"/>
                <a:gd name="connsiteX0" fmla="*/ 104775 w 119115"/>
                <a:gd name="connsiteY0" fmla="*/ 0 h 476250"/>
                <a:gd name="connsiteX1" fmla="*/ 0 w 119115"/>
                <a:gd name="connsiteY1" fmla="*/ 476250 h 476250"/>
                <a:gd name="connsiteX2" fmla="*/ 0 w 119115"/>
                <a:gd name="connsiteY2" fmla="*/ 476250 h 476250"/>
                <a:gd name="connsiteX0" fmla="*/ 104775 w 189738"/>
                <a:gd name="connsiteY0" fmla="*/ 0 h 476250"/>
                <a:gd name="connsiteX1" fmla="*/ 0 w 189738"/>
                <a:gd name="connsiteY1" fmla="*/ 476250 h 476250"/>
                <a:gd name="connsiteX2" fmla="*/ 0 w 189738"/>
                <a:gd name="connsiteY2" fmla="*/ 476250 h 476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9738" h="476250">
                  <a:moveTo>
                    <a:pt x="104775" y="0"/>
                  </a:moveTo>
                  <a:cubicBezTo>
                    <a:pt x="246062" y="173037"/>
                    <a:pt x="211137" y="427038"/>
                    <a:pt x="0" y="476250"/>
                  </a:cubicBezTo>
                  <a:lnTo>
                    <a:pt x="0" y="476250"/>
                  </a:lnTo>
                </a:path>
              </a:pathLst>
            </a:custGeom>
            <a:noFill/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21ECC45-0098-4C31-AA86-0C8A32925071}"/>
                </a:ext>
              </a:extLst>
            </p:cNvPr>
            <p:cNvSpPr/>
            <p:nvPr/>
          </p:nvSpPr>
          <p:spPr>
            <a:xfrm>
              <a:off x="4320275" y="1211123"/>
              <a:ext cx="422116" cy="571957"/>
            </a:xfrm>
            <a:custGeom>
              <a:avLst/>
              <a:gdLst>
                <a:gd name="connsiteX0" fmla="*/ 183145 w 422116"/>
                <a:gd name="connsiteY0" fmla="*/ 495757 h 571957"/>
                <a:gd name="connsiteX1" fmla="*/ 84085 w 422116"/>
                <a:gd name="connsiteY1" fmla="*/ 411937 h 571957"/>
                <a:gd name="connsiteX2" fmla="*/ 265 w 422116"/>
                <a:gd name="connsiteY2" fmla="*/ 297637 h 571957"/>
                <a:gd name="connsiteX3" fmla="*/ 61225 w 422116"/>
                <a:gd name="connsiteY3" fmla="*/ 259537 h 571957"/>
                <a:gd name="connsiteX4" fmla="*/ 160285 w 422116"/>
                <a:gd name="connsiteY4" fmla="*/ 350977 h 571957"/>
                <a:gd name="connsiteX5" fmla="*/ 122185 w 422116"/>
                <a:gd name="connsiteY5" fmla="*/ 145237 h 571957"/>
                <a:gd name="connsiteX6" fmla="*/ 129805 w 422116"/>
                <a:gd name="connsiteY6" fmla="*/ 457 h 571957"/>
                <a:gd name="connsiteX7" fmla="*/ 236485 w 422116"/>
                <a:gd name="connsiteY7" fmla="*/ 107137 h 571957"/>
                <a:gd name="connsiteX8" fmla="*/ 251725 w 422116"/>
                <a:gd name="connsiteY8" fmla="*/ 312877 h 571957"/>
                <a:gd name="connsiteX9" fmla="*/ 259345 w 422116"/>
                <a:gd name="connsiteY9" fmla="*/ 350977 h 571957"/>
                <a:gd name="connsiteX10" fmla="*/ 335545 w 422116"/>
                <a:gd name="connsiteY10" fmla="*/ 244297 h 571957"/>
                <a:gd name="connsiteX11" fmla="*/ 419365 w 422116"/>
                <a:gd name="connsiteY11" fmla="*/ 236677 h 571957"/>
                <a:gd name="connsiteX12" fmla="*/ 396505 w 422116"/>
                <a:gd name="connsiteY12" fmla="*/ 389077 h 571957"/>
                <a:gd name="connsiteX13" fmla="*/ 343165 w 422116"/>
                <a:gd name="connsiteY13" fmla="*/ 434797 h 571957"/>
                <a:gd name="connsiteX14" fmla="*/ 259345 w 422116"/>
                <a:gd name="connsiteY14" fmla="*/ 488137 h 571957"/>
                <a:gd name="connsiteX15" fmla="*/ 236485 w 422116"/>
                <a:gd name="connsiteY15" fmla="*/ 533857 h 571957"/>
                <a:gd name="connsiteX16" fmla="*/ 244105 w 422116"/>
                <a:gd name="connsiteY16" fmla="*/ 571957 h 571957"/>
                <a:gd name="connsiteX17" fmla="*/ 244105 w 422116"/>
                <a:gd name="connsiteY17" fmla="*/ 571957 h 571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22116" h="571957">
                  <a:moveTo>
                    <a:pt x="183145" y="495757"/>
                  </a:moveTo>
                  <a:cubicBezTo>
                    <a:pt x="148855" y="470357"/>
                    <a:pt x="114565" y="444957"/>
                    <a:pt x="84085" y="411937"/>
                  </a:cubicBezTo>
                  <a:cubicBezTo>
                    <a:pt x="53605" y="378917"/>
                    <a:pt x="4075" y="323037"/>
                    <a:pt x="265" y="297637"/>
                  </a:cubicBezTo>
                  <a:cubicBezTo>
                    <a:pt x="-3545" y="272237"/>
                    <a:pt x="34555" y="250647"/>
                    <a:pt x="61225" y="259537"/>
                  </a:cubicBezTo>
                  <a:cubicBezTo>
                    <a:pt x="87895" y="268427"/>
                    <a:pt x="150125" y="370027"/>
                    <a:pt x="160285" y="350977"/>
                  </a:cubicBezTo>
                  <a:cubicBezTo>
                    <a:pt x="170445" y="331927"/>
                    <a:pt x="127265" y="203657"/>
                    <a:pt x="122185" y="145237"/>
                  </a:cubicBezTo>
                  <a:cubicBezTo>
                    <a:pt x="117105" y="86817"/>
                    <a:pt x="110755" y="6807"/>
                    <a:pt x="129805" y="457"/>
                  </a:cubicBezTo>
                  <a:cubicBezTo>
                    <a:pt x="148855" y="-5893"/>
                    <a:pt x="216165" y="55067"/>
                    <a:pt x="236485" y="107137"/>
                  </a:cubicBezTo>
                  <a:cubicBezTo>
                    <a:pt x="256805" y="159207"/>
                    <a:pt x="247915" y="272237"/>
                    <a:pt x="251725" y="312877"/>
                  </a:cubicBezTo>
                  <a:cubicBezTo>
                    <a:pt x="255535" y="353517"/>
                    <a:pt x="245375" y="362407"/>
                    <a:pt x="259345" y="350977"/>
                  </a:cubicBezTo>
                  <a:cubicBezTo>
                    <a:pt x="273315" y="339547"/>
                    <a:pt x="308875" y="263347"/>
                    <a:pt x="335545" y="244297"/>
                  </a:cubicBezTo>
                  <a:cubicBezTo>
                    <a:pt x="362215" y="225247"/>
                    <a:pt x="409205" y="212547"/>
                    <a:pt x="419365" y="236677"/>
                  </a:cubicBezTo>
                  <a:cubicBezTo>
                    <a:pt x="429525" y="260807"/>
                    <a:pt x="409205" y="356057"/>
                    <a:pt x="396505" y="389077"/>
                  </a:cubicBezTo>
                  <a:cubicBezTo>
                    <a:pt x="383805" y="422097"/>
                    <a:pt x="366025" y="418287"/>
                    <a:pt x="343165" y="434797"/>
                  </a:cubicBezTo>
                  <a:cubicBezTo>
                    <a:pt x="320305" y="451307"/>
                    <a:pt x="277125" y="471627"/>
                    <a:pt x="259345" y="488137"/>
                  </a:cubicBezTo>
                  <a:cubicBezTo>
                    <a:pt x="241565" y="504647"/>
                    <a:pt x="239025" y="519887"/>
                    <a:pt x="236485" y="533857"/>
                  </a:cubicBezTo>
                  <a:cubicBezTo>
                    <a:pt x="233945" y="547827"/>
                    <a:pt x="244105" y="571957"/>
                    <a:pt x="244105" y="571957"/>
                  </a:cubicBezTo>
                  <a:lnTo>
                    <a:pt x="244105" y="571957"/>
                  </a:lnTo>
                </a:path>
              </a:pathLst>
            </a:custGeom>
            <a:solidFill>
              <a:srgbClr val="FFF561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93" name="Oval 15">
              <a:extLst>
                <a:ext uri="{FF2B5EF4-FFF2-40B4-BE49-F238E27FC236}">
                  <a16:creationId xmlns:a16="http://schemas.microsoft.com/office/drawing/2014/main" id="{4CDE46C1-A925-40A3-8044-3B31707EB315}"/>
                </a:ext>
              </a:extLst>
            </p:cNvPr>
            <p:cNvSpPr/>
            <p:nvPr/>
          </p:nvSpPr>
          <p:spPr>
            <a:xfrm>
              <a:off x="4354432" y="3291323"/>
              <a:ext cx="347533" cy="253520"/>
            </a:xfrm>
            <a:custGeom>
              <a:avLst/>
              <a:gdLst>
                <a:gd name="connsiteX0" fmla="*/ 0 w 421254"/>
                <a:gd name="connsiteY0" fmla="*/ 210627 h 421254"/>
                <a:gd name="connsiteX1" fmla="*/ 210627 w 421254"/>
                <a:gd name="connsiteY1" fmla="*/ 0 h 421254"/>
                <a:gd name="connsiteX2" fmla="*/ 421254 w 421254"/>
                <a:gd name="connsiteY2" fmla="*/ 210627 h 421254"/>
                <a:gd name="connsiteX3" fmla="*/ 210627 w 421254"/>
                <a:gd name="connsiteY3" fmla="*/ 421254 h 421254"/>
                <a:gd name="connsiteX4" fmla="*/ 0 w 421254"/>
                <a:gd name="connsiteY4" fmla="*/ 210627 h 421254"/>
                <a:gd name="connsiteX0" fmla="*/ 0 w 427108"/>
                <a:gd name="connsiteY0" fmla="*/ 26328 h 236955"/>
                <a:gd name="connsiteX1" fmla="*/ 421254 w 427108"/>
                <a:gd name="connsiteY1" fmla="*/ 26328 h 236955"/>
                <a:gd name="connsiteX2" fmla="*/ 210627 w 427108"/>
                <a:gd name="connsiteY2" fmla="*/ 236955 h 236955"/>
                <a:gd name="connsiteX3" fmla="*/ 0 w 427108"/>
                <a:gd name="connsiteY3" fmla="*/ 26328 h 236955"/>
                <a:gd name="connsiteX0" fmla="*/ 3988 w 414899"/>
                <a:gd name="connsiteY0" fmla="*/ 41322 h 252010"/>
                <a:gd name="connsiteX1" fmla="*/ 410002 w 414899"/>
                <a:gd name="connsiteY1" fmla="*/ 18462 h 252010"/>
                <a:gd name="connsiteX2" fmla="*/ 214615 w 414899"/>
                <a:gd name="connsiteY2" fmla="*/ 251949 h 252010"/>
                <a:gd name="connsiteX3" fmla="*/ 3988 w 414899"/>
                <a:gd name="connsiteY3" fmla="*/ 41322 h 252010"/>
                <a:gd name="connsiteX0" fmla="*/ 4408 w 392366"/>
                <a:gd name="connsiteY0" fmla="*/ 31732 h 257605"/>
                <a:gd name="connsiteX1" fmla="*/ 387562 w 392366"/>
                <a:gd name="connsiteY1" fmla="*/ 24112 h 257605"/>
                <a:gd name="connsiteX2" fmla="*/ 192175 w 392366"/>
                <a:gd name="connsiteY2" fmla="*/ 257599 h 257605"/>
                <a:gd name="connsiteX3" fmla="*/ 4408 w 392366"/>
                <a:gd name="connsiteY3" fmla="*/ 31732 h 257605"/>
                <a:gd name="connsiteX0" fmla="*/ 6429 w 396405"/>
                <a:gd name="connsiteY0" fmla="*/ 31732 h 257743"/>
                <a:gd name="connsiteX1" fmla="*/ 389583 w 396405"/>
                <a:gd name="connsiteY1" fmla="*/ 24112 h 257743"/>
                <a:gd name="connsiteX2" fmla="*/ 194196 w 396405"/>
                <a:gd name="connsiteY2" fmla="*/ 257599 h 257743"/>
                <a:gd name="connsiteX3" fmla="*/ 6429 w 396405"/>
                <a:gd name="connsiteY3" fmla="*/ 31732 h 257743"/>
                <a:gd name="connsiteX0" fmla="*/ 3457 w 368150"/>
                <a:gd name="connsiteY0" fmla="*/ 25989 h 251856"/>
                <a:gd name="connsiteX1" fmla="*/ 362798 w 368150"/>
                <a:gd name="connsiteY1" fmla="*/ 28397 h 251856"/>
                <a:gd name="connsiteX2" fmla="*/ 191224 w 368150"/>
                <a:gd name="connsiteY2" fmla="*/ 251856 h 251856"/>
                <a:gd name="connsiteX3" fmla="*/ 3457 w 368150"/>
                <a:gd name="connsiteY3" fmla="*/ 25989 h 251856"/>
                <a:gd name="connsiteX0" fmla="*/ 3890 w 344656"/>
                <a:gd name="connsiteY0" fmla="*/ 34131 h 244974"/>
                <a:gd name="connsiteX1" fmla="*/ 339418 w 344656"/>
                <a:gd name="connsiteY1" fmla="*/ 21497 h 244974"/>
                <a:gd name="connsiteX2" fmla="*/ 167844 w 344656"/>
                <a:gd name="connsiteY2" fmla="*/ 244956 h 244974"/>
                <a:gd name="connsiteX3" fmla="*/ 3890 w 344656"/>
                <a:gd name="connsiteY3" fmla="*/ 34131 h 244974"/>
                <a:gd name="connsiteX0" fmla="*/ 8939 w 349705"/>
                <a:gd name="connsiteY0" fmla="*/ 50743 h 261594"/>
                <a:gd name="connsiteX1" fmla="*/ 344467 w 349705"/>
                <a:gd name="connsiteY1" fmla="*/ 38109 h 261594"/>
                <a:gd name="connsiteX2" fmla="*/ 172893 w 349705"/>
                <a:gd name="connsiteY2" fmla="*/ 261568 h 261594"/>
                <a:gd name="connsiteX3" fmla="*/ 8939 w 349705"/>
                <a:gd name="connsiteY3" fmla="*/ 50743 h 261594"/>
                <a:gd name="connsiteX0" fmla="*/ 8939 w 349705"/>
                <a:gd name="connsiteY0" fmla="*/ 56041 h 266891"/>
                <a:gd name="connsiteX1" fmla="*/ 344467 w 349705"/>
                <a:gd name="connsiteY1" fmla="*/ 43407 h 266891"/>
                <a:gd name="connsiteX2" fmla="*/ 172893 w 349705"/>
                <a:gd name="connsiteY2" fmla="*/ 266866 h 266891"/>
                <a:gd name="connsiteX3" fmla="*/ 8939 w 349705"/>
                <a:gd name="connsiteY3" fmla="*/ 56041 h 266891"/>
                <a:gd name="connsiteX0" fmla="*/ 8939 w 349705"/>
                <a:gd name="connsiteY0" fmla="*/ 56042 h 266892"/>
                <a:gd name="connsiteX1" fmla="*/ 344467 w 349705"/>
                <a:gd name="connsiteY1" fmla="*/ 43408 h 266892"/>
                <a:gd name="connsiteX2" fmla="*/ 172893 w 349705"/>
                <a:gd name="connsiteY2" fmla="*/ 266867 h 266892"/>
                <a:gd name="connsiteX3" fmla="*/ 8939 w 349705"/>
                <a:gd name="connsiteY3" fmla="*/ 56042 h 266892"/>
                <a:gd name="connsiteX0" fmla="*/ 8939 w 347533"/>
                <a:gd name="connsiteY0" fmla="*/ 56042 h 266892"/>
                <a:gd name="connsiteX1" fmla="*/ 344467 w 347533"/>
                <a:gd name="connsiteY1" fmla="*/ 43408 h 266892"/>
                <a:gd name="connsiteX2" fmla="*/ 172893 w 347533"/>
                <a:gd name="connsiteY2" fmla="*/ 266867 h 266892"/>
                <a:gd name="connsiteX3" fmla="*/ 8939 w 347533"/>
                <a:gd name="connsiteY3" fmla="*/ 56042 h 26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7533" h="266892">
                  <a:moveTo>
                    <a:pt x="8939" y="56042"/>
                  </a:moveTo>
                  <a:cubicBezTo>
                    <a:pt x="56585" y="-26324"/>
                    <a:pt x="318888" y="-6737"/>
                    <a:pt x="344467" y="43408"/>
                  </a:cubicBezTo>
                  <a:cubicBezTo>
                    <a:pt x="370046" y="123634"/>
                    <a:pt x="228814" y="264761"/>
                    <a:pt x="172893" y="266867"/>
                  </a:cubicBezTo>
                  <a:cubicBezTo>
                    <a:pt x="116972" y="268973"/>
                    <a:pt x="-38707" y="138408"/>
                    <a:pt x="8939" y="56042"/>
                  </a:cubicBezTo>
                  <a:close/>
                </a:path>
              </a:pathLst>
            </a:custGeom>
            <a:solidFill>
              <a:srgbClr val="F37A33"/>
            </a:solidFill>
            <a:ln w="1905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4D07B93B-DC06-4E18-9654-6B8DB003ABD4}"/>
                </a:ext>
              </a:extLst>
            </p:cNvPr>
            <p:cNvGrpSpPr/>
            <p:nvPr/>
          </p:nvGrpSpPr>
          <p:grpSpPr>
            <a:xfrm>
              <a:off x="3349262" y="2873788"/>
              <a:ext cx="753383" cy="753383"/>
              <a:chOff x="3349262" y="2873788"/>
              <a:chExt cx="753383" cy="753383"/>
            </a:xfrm>
          </p:grpSpPr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201D98-AD6C-4F71-9048-AA09B634D8C2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6F44D8B1-C277-4EFA-A9A6-C3EA6411BD58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7EF98E74-EA7A-45B4-95FF-5F8DDCA42484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32A4074-9358-496D-8CCC-58BFBC670AD5}"/>
                </a:ext>
              </a:extLst>
            </p:cNvPr>
            <p:cNvGrpSpPr/>
            <p:nvPr/>
          </p:nvGrpSpPr>
          <p:grpSpPr>
            <a:xfrm>
              <a:off x="4968346" y="2843502"/>
              <a:ext cx="753383" cy="753383"/>
              <a:chOff x="3349262" y="2873788"/>
              <a:chExt cx="753383" cy="753383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7711DF88-4CF0-4746-A721-9FD8CEE17429}"/>
                  </a:ext>
                </a:extLst>
              </p:cNvPr>
              <p:cNvSpPr/>
              <p:nvPr/>
            </p:nvSpPr>
            <p:spPr>
              <a:xfrm>
                <a:off x="3349262" y="2873788"/>
                <a:ext cx="753383" cy="753383"/>
              </a:xfrm>
              <a:prstGeom prst="ellipse">
                <a:avLst/>
              </a:prstGeom>
              <a:solidFill>
                <a:sysClr val="windowText" lastClr="000000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4CE4F508-FDC6-4B9B-8F4F-C6552CB2EE2C}"/>
                  </a:ext>
                </a:extLst>
              </p:cNvPr>
              <p:cNvSpPr/>
              <p:nvPr/>
            </p:nvSpPr>
            <p:spPr>
              <a:xfrm>
                <a:off x="3485790" y="3070210"/>
                <a:ext cx="221113" cy="2211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D129359A-DEB4-4B36-98EF-1A1B0B3119EC}"/>
                  </a:ext>
                </a:extLst>
              </p:cNvPr>
              <p:cNvSpPr/>
              <p:nvPr/>
            </p:nvSpPr>
            <p:spPr>
              <a:xfrm>
                <a:off x="3758737" y="3183460"/>
                <a:ext cx="185013" cy="185013"/>
              </a:xfrm>
              <a:prstGeom prst="ellipse">
                <a:avLst/>
              </a:prstGeom>
              <a:solidFill>
                <a:sysClr val="window" lastClr="FFFFFF"/>
              </a:solidFill>
              <a:ln w="1905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pic>
        <p:nvPicPr>
          <p:cNvPr id="2" name="ttsMP3.com_VoiceText_2025-4-14_23-7-18">
            <a:hlinkClick r:id="" action="ppaction://media"/>
            <a:extLst>
              <a:ext uri="{FF2B5EF4-FFF2-40B4-BE49-F238E27FC236}">
                <a16:creationId xmlns:a16="http://schemas.microsoft.com/office/drawing/2014/main" id="{5D6D2AC4-1B64-4432-B9EB-A383328D7DC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262669" y="1830152"/>
            <a:ext cx="609600" cy="609600"/>
          </a:xfrm>
          <a:prstGeom prst="rect">
            <a:avLst/>
          </a:prstGeom>
        </p:spPr>
      </p:pic>
      <p:pic>
        <p:nvPicPr>
          <p:cNvPr id="4" name="1sec">
            <a:hlinkClick r:id="" action="ppaction://media"/>
            <a:extLst>
              <a:ext uri="{FF2B5EF4-FFF2-40B4-BE49-F238E27FC236}">
                <a16:creationId xmlns:a16="http://schemas.microsoft.com/office/drawing/2014/main" id="{87E8F860-F7C5-4CFB-B808-5414F447BB9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957125" y="1858668"/>
            <a:ext cx="609600" cy="609600"/>
          </a:xfrm>
          <a:prstGeom prst="rect">
            <a:avLst/>
          </a:prstGeom>
        </p:spPr>
      </p:pic>
      <p:pic>
        <p:nvPicPr>
          <p:cNvPr id="5" name="ttsMP3.com_VoiceText_2025-4-14_23-8-59">
            <a:hlinkClick r:id="" action="ppaction://media"/>
            <a:extLst>
              <a:ext uri="{FF2B5EF4-FFF2-40B4-BE49-F238E27FC236}">
                <a16:creationId xmlns:a16="http://schemas.microsoft.com/office/drawing/2014/main" id="{F8E54905-EED2-41F8-945C-05FEC2C35C8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680200" y="1825421"/>
            <a:ext cx="609600" cy="609600"/>
          </a:xfrm>
          <a:prstGeom prst="rect">
            <a:avLst/>
          </a:prstGeom>
        </p:spPr>
      </p:pic>
      <p:pic>
        <p:nvPicPr>
          <p:cNvPr id="106" name="1sec">
            <a:hlinkClick r:id="" action="ppaction://media"/>
            <a:extLst>
              <a:ext uri="{FF2B5EF4-FFF2-40B4-BE49-F238E27FC236}">
                <a16:creationId xmlns:a16="http://schemas.microsoft.com/office/drawing/2014/main" id="{753BD7A9-7867-4783-8643-B2B5DD5E874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7403275" y="1815204"/>
            <a:ext cx="609600" cy="609600"/>
          </a:xfrm>
          <a:prstGeom prst="rect">
            <a:avLst/>
          </a:prstGeom>
        </p:spPr>
      </p:pic>
      <p:pic>
        <p:nvPicPr>
          <p:cNvPr id="107" name="1sec">
            <a:hlinkClick r:id="" action="ppaction://media"/>
            <a:extLst>
              <a:ext uri="{FF2B5EF4-FFF2-40B4-BE49-F238E27FC236}">
                <a16:creationId xmlns:a16="http://schemas.microsoft.com/office/drawing/2014/main" id="{ED28BCB0-BEED-4D6A-B053-6D746CBB85AA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128011" y="176901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5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0"/>
    </mc:Choice>
    <mc:Fallback xmlns="">
      <p:transition spd="slow" advTm="1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24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25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6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27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28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3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3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3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3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1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2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3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4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45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46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7" presetID="34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48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49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0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51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52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"/>
                            </p:stCondLst>
                            <p:childTnLst>
                              <p:par>
                                <p:cTn id="5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5" dur="465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206"/>
                            </p:stCondLst>
                            <p:childTnLst>
                              <p:par>
                                <p:cTn id="5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8" dur="105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262"/>
                            </p:stCondLst>
                            <p:childTnLst>
                              <p:par>
                                <p:cTn id="60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1" dur="2064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8326"/>
                            </p:stCondLst>
                            <p:childTnLst>
                              <p:par>
                                <p:cTn id="6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4" dur="1056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9382"/>
                            </p:stCondLst>
                            <p:childTnLst>
                              <p:par>
                                <p:cTn id="66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7" dur="1056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6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7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7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  <p:audio>
              <p:cMediaNode vol="80000" showWhenStopped="0">
                <p:cTn id="7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7"/>
                </p:tgtEl>
              </p:cMediaNode>
            </p:audio>
          </p:childTnLst>
        </p:cTn>
      </p:par>
    </p:tnLst>
    <p:bldLst>
      <p:bldP spid="3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78" grpId="0" animBg="1"/>
      <p:bldP spid="7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Rectangle: Rounded Corners 227">
            <a:extLst>
              <a:ext uri="{FF2B5EF4-FFF2-40B4-BE49-F238E27FC236}">
                <a16:creationId xmlns:a16="http://schemas.microsoft.com/office/drawing/2014/main" id="{C7CA06FA-66BF-413E-8AA0-F04C7394FA78}"/>
              </a:ext>
            </a:extLst>
          </p:cNvPr>
          <p:cNvSpPr/>
          <p:nvPr/>
        </p:nvSpPr>
        <p:spPr>
          <a:xfrm>
            <a:off x="704020" y="863521"/>
            <a:ext cx="1690815" cy="779900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arf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29" name="Rectangle: Rounded Corners 228">
            <a:extLst>
              <a:ext uri="{FF2B5EF4-FFF2-40B4-BE49-F238E27FC236}">
                <a16:creationId xmlns:a16="http://schemas.microsoft.com/office/drawing/2014/main" id="{32470B9C-93E1-4606-AD13-036625CF4A65}"/>
              </a:ext>
            </a:extLst>
          </p:cNvPr>
          <p:cNvSpPr/>
          <p:nvPr/>
        </p:nvSpPr>
        <p:spPr>
          <a:xfrm>
            <a:off x="1092666" y="139542"/>
            <a:ext cx="989714" cy="670248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</a:p>
        </p:txBody>
      </p: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6929ADE-6D99-48B1-AB27-5D8E2D755CFD}"/>
              </a:ext>
            </a:extLst>
          </p:cNvPr>
          <p:cNvGrpSpPr/>
          <p:nvPr/>
        </p:nvGrpSpPr>
        <p:grpSpPr>
          <a:xfrm>
            <a:off x="688495" y="1708910"/>
            <a:ext cx="1707944" cy="1625000"/>
            <a:chOff x="11698003" y="1600328"/>
            <a:chExt cx="5250006" cy="4995048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85D3DD98-CACC-4F45-B190-44E6AED2B20B}"/>
                </a:ext>
              </a:extLst>
            </p:cNvPr>
            <p:cNvGrpSpPr/>
            <p:nvPr/>
          </p:nvGrpSpPr>
          <p:grpSpPr>
            <a:xfrm>
              <a:off x="11698003" y="1600328"/>
              <a:ext cx="5077367" cy="2812467"/>
              <a:chOff x="43930" y="557965"/>
              <a:chExt cx="5077367" cy="2812467"/>
            </a:xfrm>
            <a:solidFill>
              <a:srgbClr val="269B8A"/>
            </a:solidFill>
          </p:grpSpPr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278B84C5-8281-4C7B-A569-B72D851651F9}"/>
                  </a:ext>
                </a:extLst>
              </p:cNvPr>
              <p:cNvSpPr/>
              <p:nvPr/>
            </p:nvSpPr>
            <p:spPr>
              <a:xfrm>
                <a:off x="43930" y="557965"/>
                <a:ext cx="5077367" cy="2812467"/>
              </a:xfrm>
              <a:custGeom>
                <a:avLst/>
                <a:gdLst>
                  <a:gd name="connsiteX0" fmla="*/ 3957882 w 5077367"/>
                  <a:gd name="connsiteY0" fmla="*/ 851 h 2812467"/>
                  <a:gd name="connsiteX1" fmla="*/ 4772061 w 5077367"/>
                  <a:gd name="connsiteY1" fmla="*/ 851813 h 2812467"/>
                  <a:gd name="connsiteX2" fmla="*/ 3221558 w 5077367"/>
                  <a:gd name="connsiteY2" fmla="*/ 2773379 h 2812467"/>
                  <a:gd name="connsiteX3" fmla="*/ 67540 w 5077367"/>
                  <a:gd name="connsiteY3" fmla="*/ 1328891 h 2812467"/>
                  <a:gd name="connsiteX4" fmla="*/ 2744480 w 5077367"/>
                  <a:gd name="connsiteY4" fmla="*/ 165044 h 2812467"/>
                  <a:gd name="connsiteX5" fmla="*/ 3957882 w 5077367"/>
                  <a:gd name="connsiteY5" fmla="*/ 851 h 2812467"/>
                  <a:gd name="connsiteX6" fmla="*/ 3992835 w 5077367"/>
                  <a:gd name="connsiteY6" fmla="*/ 1073812 h 2812467"/>
                  <a:gd name="connsiteX7" fmla="*/ 1292042 w 5077367"/>
                  <a:gd name="connsiteY7" fmla="*/ 1203352 h 2812467"/>
                  <a:gd name="connsiteX8" fmla="*/ 3276555 w 5077367"/>
                  <a:gd name="connsiteY8" fmla="*/ 1594954 h 2812467"/>
                  <a:gd name="connsiteX9" fmla="*/ 3889798 w 5077367"/>
                  <a:gd name="connsiteY9" fmla="*/ 1407767 h 2812467"/>
                  <a:gd name="connsiteX10" fmla="*/ 3992835 w 5077367"/>
                  <a:gd name="connsiteY10" fmla="*/ 1073812 h 2812467"/>
                  <a:gd name="connsiteX0" fmla="*/ 3957882 w 5077367"/>
                  <a:gd name="connsiteY0" fmla="*/ 851 h 2812467"/>
                  <a:gd name="connsiteX1" fmla="*/ 4772061 w 5077367"/>
                  <a:gd name="connsiteY1" fmla="*/ 851813 h 2812467"/>
                  <a:gd name="connsiteX2" fmla="*/ 3221558 w 5077367"/>
                  <a:gd name="connsiteY2" fmla="*/ 2773379 h 2812467"/>
                  <a:gd name="connsiteX3" fmla="*/ 67540 w 5077367"/>
                  <a:gd name="connsiteY3" fmla="*/ 1328891 h 2812467"/>
                  <a:gd name="connsiteX4" fmla="*/ 2744480 w 5077367"/>
                  <a:gd name="connsiteY4" fmla="*/ 165044 h 2812467"/>
                  <a:gd name="connsiteX5" fmla="*/ 3957882 w 5077367"/>
                  <a:gd name="connsiteY5" fmla="*/ 851 h 2812467"/>
                  <a:gd name="connsiteX6" fmla="*/ 3992835 w 5077367"/>
                  <a:gd name="connsiteY6" fmla="*/ 1073812 h 2812467"/>
                  <a:gd name="connsiteX7" fmla="*/ 1292042 w 5077367"/>
                  <a:gd name="connsiteY7" fmla="*/ 1203352 h 2812467"/>
                  <a:gd name="connsiteX8" fmla="*/ 3276555 w 5077367"/>
                  <a:gd name="connsiteY8" fmla="*/ 1594954 h 2812467"/>
                  <a:gd name="connsiteX9" fmla="*/ 3889798 w 5077367"/>
                  <a:gd name="connsiteY9" fmla="*/ 1407767 h 2812467"/>
                  <a:gd name="connsiteX10" fmla="*/ 3992835 w 5077367"/>
                  <a:gd name="connsiteY10" fmla="*/ 1073812 h 2812467"/>
                  <a:gd name="connsiteX0" fmla="*/ 3957882 w 5077367"/>
                  <a:gd name="connsiteY0" fmla="*/ 851 h 2812467"/>
                  <a:gd name="connsiteX1" fmla="*/ 4772061 w 5077367"/>
                  <a:gd name="connsiteY1" fmla="*/ 851813 h 2812467"/>
                  <a:gd name="connsiteX2" fmla="*/ 3221558 w 5077367"/>
                  <a:gd name="connsiteY2" fmla="*/ 2773379 h 2812467"/>
                  <a:gd name="connsiteX3" fmla="*/ 67540 w 5077367"/>
                  <a:gd name="connsiteY3" fmla="*/ 1328891 h 2812467"/>
                  <a:gd name="connsiteX4" fmla="*/ 2744480 w 5077367"/>
                  <a:gd name="connsiteY4" fmla="*/ 165044 h 2812467"/>
                  <a:gd name="connsiteX5" fmla="*/ 3957882 w 5077367"/>
                  <a:gd name="connsiteY5" fmla="*/ 851 h 2812467"/>
                  <a:gd name="connsiteX6" fmla="*/ 3992835 w 5077367"/>
                  <a:gd name="connsiteY6" fmla="*/ 1073812 h 2812467"/>
                  <a:gd name="connsiteX7" fmla="*/ 1292042 w 5077367"/>
                  <a:gd name="connsiteY7" fmla="*/ 1203352 h 2812467"/>
                  <a:gd name="connsiteX8" fmla="*/ 3022555 w 5077367"/>
                  <a:gd name="connsiteY8" fmla="*/ 1607654 h 2812467"/>
                  <a:gd name="connsiteX9" fmla="*/ 3889798 w 5077367"/>
                  <a:gd name="connsiteY9" fmla="*/ 1407767 h 2812467"/>
                  <a:gd name="connsiteX10" fmla="*/ 3992835 w 5077367"/>
                  <a:gd name="connsiteY10" fmla="*/ 1073812 h 2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77367" h="2812467">
                    <a:moveTo>
                      <a:pt x="3957882" y="851"/>
                    </a:moveTo>
                    <a:cubicBezTo>
                      <a:pt x="4361797" y="-13214"/>
                      <a:pt x="4699175" y="141913"/>
                      <a:pt x="4772061" y="851813"/>
                    </a:cubicBezTo>
                    <a:cubicBezTo>
                      <a:pt x="5288896" y="1532092"/>
                      <a:pt x="5368409" y="2662944"/>
                      <a:pt x="3221558" y="2773379"/>
                    </a:cubicBezTo>
                    <a:cubicBezTo>
                      <a:pt x="1958184" y="2914735"/>
                      <a:pt x="-431625" y="2724787"/>
                      <a:pt x="67540" y="1328891"/>
                    </a:cubicBezTo>
                    <a:cubicBezTo>
                      <a:pt x="345836" y="-382458"/>
                      <a:pt x="1960393" y="244557"/>
                      <a:pt x="2744480" y="165044"/>
                    </a:cubicBezTo>
                    <a:cubicBezTo>
                      <a:pt x="3083515" y="198174"/>
                      <a:pt x="3553967" y="14916"/>
                      <a:pt x="3957882" y="851"/>
                    </a:cubicBezTo>
                    <a:close/>
                    <a:moveTo>
                      <a:pt x="3992835" y="1073812"/>
                    </a:moveTo>
                    <a:cubicBezTo>
                      <a:pt x="2523611" y="1452272"/>
                      <a:pt x="1435386" y="1083972"/>
                      <a:pt x="1292042" y="1203352"/>
                    </a:cubicBezTo>
                    <a:cubicBezTo>
                      <a:pt x="2471706" y="1791086"/>
                      <a:pt x="2293741" y="1734930"/>
                      <a:pt x="3022555" y="1607654"/>
                    </a:cubicBezTo>
                    <a:cubicBezTo>
                      <a:pt x="3334864" y="1578996"/>
                      <a:pt x="3728085" y="1496741"/>
                      <a:pt x="3889798" y="1407767"/>
                    </a:cubicBezTo>
                    <a:cubicBezTo>
                      <a:pt x="4051511" y="1318793"/>
                      <a:pt x="4287364" y="1072321"/>
                      <a:pt x="3992835" y="107381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160D8AD6-C9C5-4DB2-8AE4-62621993A055}"/>
                  </a:ext>
                </a:extLst>
              </p:cNvPr>
              <p:cNvSpPr/>
              <p:nvPr/>
            </p:nvSpPr>
            <p:spPr>
              <a:xfrm rot="732573">
                <a:off x="1297847" y="2303917"/>
                <a:ext cx="856895" cy="685832"/>
              </a:xfrm>
              <a:prstGeom prst="ellipse">
                <a:avLst/>
              </a:pr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5835D368-EA8E-45FF-9D3E-3D688E02CC33}"/>
                  </a:ext>
                </a:extLst>
              </p:cNvPr>
              <p:cNvSpPr/>
              <p:nvPr/>
            </p:nvSpPr>
            <p:spPr>
              <a:xfrm>
                <a:off x="4217057" y="599537"/>
                <a:ext cx="480125" cy="404762"/>
              </a:xfrm>
              <a:custGeom>
                <a:avLst/>
                <a:gdLst>
                  <a:gd name="connsiteX0" fmla="*/ 81123 w 480125"/>
                  <a:gd name="connsiteY0" fmla="*/ 0 h 404762"/>
                  <a:gd name="connsiteX1" fmla="*/ 196228 w 480125"/>
                  <a:gd name="connsiteY1" fmla="*/ 43604 h 404762"/>
                  <a:gd name="connsiteX2" fmla="*/ 454735 w 480125"/>
                  <a:gd name="connsiteY2" fmla="*/ 303911 h 404762"/>
                  <a:gd name="connsiteX3" fmla="*/ 480125 w 480125"/>
                  <a:gd name="connsiteY3" fmla="*/ 356736 h 404762"/>
                  <a:gd name="connsiteX4" fmla="*/ 469766 w 480125"/>
                  <a:gd name="connsiteY4" fmla="*/ 363577 h 404762"/>
                  <a:gd name="connsiteX5" fmla="*/ 301304 w 480125"/>
                  <a:gd name="connsiteY5" fmla="*/ 404762 h 404762"/>
                  <a:gd name="connsiteX6" fmla="*/ 0 w 480125"/>
                  <a:gd name="connsiteY6" fmla="*/ 163608 h 404762"/>
                  <a:gd name="connsiteX7" fmla="*/ 51458 w 480125"/>
                  <a:gd name="connsiteY7" fmla="*/ 28776 h 404762"/>
                  <a:gd name="connsiteX8" fmla="*/ 81123 w 480125"/>
                  <a:gd name="connsiteY8" fmla="*/ 0 h 40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0125" h="404762">
                    <a:moveTo>
                      <a:pt x="81123" y="0"/>
                    </a:moveTo>
                    <a:lnTo>
                      <a:pt x="196228" y="43604"/>
                    </a:lnTo>
                    <a:cubicBezTo>
                      <a:pt x="298158" y="95808"/>
                      <a:pt x="386340" y="178654"/>
                      <a:pt x="454735" y="303911"/>
                    </a:cubicBezTo>
                    <a:lnTo>
                      <a:pt x="480125" y="356736"/>
                    </a:lnTo>
                    <a:lnTo>
                      <a:pt x="469766" y="363577"/>
                    </a:lnTo>
                    <a:cubicBezTo>
                      <a:pt x="421678" y="389579"/>
                      <a:pt x="363706" y="404762"/>
                      <a:pt x="301304" y="404762"/>
                    </a:cubicBezTo>
                    <a:cubicBezTo>
                      <a:pt x="134898" y="404762"/>
                      <a:pt x="0" y="296794"/>
                      <a:pt x="0" y="163608"/>
                    </a:cubicBezTo>
                    <a:cubicBezTo>
                      <a:pt x="0" y="113663"/>
                      <a:pt x="18970" y="67265"/>
                      <a:pt x="51458" y="28776"/>
                    </a:cubicBezTo>
                    <a:lnTo>
                      <a:pt x="81123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9640865-19B1-4A0A-AC65-5BA429565C15}"/>
                  </a:ext>
                </a:extLst>
              </p:cNvPr>
              <p:cNvSpPr/>
              <p:nvPr/>
            </p:nvSpPr>
            <p:spPr>
              <a:xfrm>
                <a:off x="2203127" y="675083"/>
                <a:ext cx="1092858" cy="439529"/>
              </a:xfrm>
              <a:custGeom>
                <a:avLst/>
                <a:gdLst>
                  <a:gd name="connsiteX0" fmla="*/ 1092806 w 1092858"/>
                  <a:gd name="connsiteY0" fmla="*/ 0 h 439529"/>
                  <a:gd name="connsiteX1" fmla="*/ 1092858 w 1092858"/>
                  <a:gd name="connsiteY1" fmla="*/ 415 h 439529"/>
                  <a:gd name="connsiteX2" fmla="*/ 544218 w 1092858"/>
                  <a:gd name="connsiteY2" fmla="*/ 439529 h 439529"/>
                  <a:gd name="connsiteX3" fmla="*/ 6724 w 1092858"/>
                  <a:gd name="connsiteY3" fmla="*/ 88912 h 439529"/>
                  <a:gd name="connsiteX4" fmla="*/ 0 w 1092858"/>
                  <a:gd name="connsiteY4" fmla="*/ 35523 h 439529"/>
                  <a:gd name="connsiteX5" fmla="*/ 66506 w 1092858"/>
                  <a:gd name="connsiteY5" fmla="*/ 40809 h 439529"/>
                  <a:gd name="connsiteX6" fmla="*/ 580861 w 1092858"/>
                  <a:gd name="connsiteY6" fmla="*/ 50528 h 439529"/>
                  <a:gd name="connsiteX7" fmla="*/ 1007278 w 1092858"/>
                  <a:gd name="connsiteY7" fmla="*/ 16844 h 439529"/>
                  <a:gd name="connsiteX8" fmla="*/ 1092806 w 1092858"/>
                  <a:gd name="connsiteY8" fmla="*/ 0 h 43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2858" h="439529">
                    <a:moveTo>
                      <a:pt x="1092806" y="0"/>
                    </a:moveTo>
                    <a:lnTo>
                      <a:pt x="1092858" y="415"/>
                    </a:lnTo>
                    <a:cubicBezTo>
                      <a:pt x="1092858" y="242931"/>
                      <a:pt x="847224" y="439529"/>
                      <a:pt x="544218" y="439529"/>
                    </a:cubicBezTo>
                    <a:cubicBezTo>
                      <a:pt x="279088" y="439529"/>
                      <a:pt x="57883" y="289009"/>
                      <a:pt x="6724" y="88912"/>
                    </a:cubicBezTo>
                    <a:lnTo>
                      <a:pt x="0" y="35523"/>
                    </a:lnTo>
                    <a:lnTo>
                      <a:pt x="66506" y="40809"/>
                    </a:lnTo>
                    <a:cubicBezTo>
                      <a:pt x="257632" y="55507"/>
                      <a:pt x="433845" y="65437"/>
                      <a:pt x="580861" y="50528"/>
                    </a:cubicBezTo>
                    <a:cubicBezTo>
                      <a:pt x="707999" y="62952"/>
                      <a:pt x="853618" y="44946"/>
                      <a:pt x="1007278" y="16844"/>
                    </a:cubicBezTo>
                    <a:lnTo>
                      <a:pt x="1092806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B4D65B0E-1A98-4F1A-8CE8-B95B5D763407}"/>
                  </a:ext>
                </a:extLst>
              </p:cNvPr>
              <p:cNvSpPr/>
              <p:nvPr/>
            </p:nvSpPr>
            <p:spPr>
              <a:xfrm>
                <a:off x="1729692" y="1451671"/>
                <a:ext cx="656524" cy="348250"/>
              </a:xfrm>
              <a:custGeom>
                <a:avLst/>
                <a:gdLst>
                  <a:gd name="connsiteX0" fmla="*/ 328262 w 656524"/>
                  <a:gd name="connsiteY0" fmla="*/ 0 h 348250"/>
                  <a:gd name="connsiteX1" fmla="*/ 656524 w 656524"/>
                  <a:gd name="connsiteY1" fmla="*/ 262731 h 348250"/>
                  <a:gd name="connsiteX2" fmla="*/ 649855 w 656524"/>
                  <a:gd name="connsiteY2" fmla="*/ 315680 h 348250"/>
                  <a:gd name="connsiteX3" fmla="*/ 637223 w 656524"/>
                  <a:gd name="connsiteY3" fmla="*/ 348250 h 348250"/>
                  <a:gd name="connsiteX4" fmla="*/ 462869 w 656524"/>
                  <a:gd name="connsiteY4" fmla="*/ 339429 h 348250"/>
                  <a:gd name="connsiteX5" fmla="*/ 139825 w 656524"/>
                  <a:gd name="connsiteY5" fmla="*/ 313384 h 348250"/>
                  <a:gd name="connsiteX6" fmla="*/ 4748 w 656524"/>
                  <a:gd name="connsiteY6" fmla="*/ 300431 h 348250"/>
                  <a:gd name="connsiteX7" fmla="*/ 0 w 656524"/>
                  <a:gd name="connsiteY7" fmla="*/ 262731 h 348250"/>
                  <a:gd name="connsiteX8" fmla="*/ 328262 w 656524"/>
                  <a:gd name="connsiteY8" fmla="*/ 0 h 34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6524" h="348250">
                    <a:moveTo>
                      <a:pt x="328262" y="0"/>
                    </a:moveTo>
                    <a:cubicBezTo>
                      <a:pt x="509556" y="0"/>
                      <a:pt x="656524" y="117629"/>
                      <a:pt x="656524" y="262731"/>
                    </a:cubicBezTo>
                    <a:cubicBezTo>
                      <a:pt x="656524" y="280869"/>
                      <a:pt x="654228" y="298577"/>
                      <a:pt x="649855" y="315680"/>
                    </a:cubicBezTo>
                    <a:lnTo>
                      <a:pt x="637223" y="348250"/>
                    </a:lnTo>
                    <a:lnTo>
                      <a:pt x="462869" y="339429"/>
                    </a:lnTo>
                    <a:cubicBezTo>
                      <a:pt x="344462" y="331968"/>
                      <a:pt x="236413" y="322483"/>
                      <a:pt x="139825" y="313384"/>
                    </a:cubicBezTo>
                    <a:lnTo>
                      <a:pt x="4748" y="300431"/>
                    </a:lnTo>
                    <a:lnTo>
                      <a:pt x="0" y="262731"/>
                    </a:lnTo>
                    <a:cubicBezTo>
                      <a:pt x="0" y="117629"/>
                      <a:pt x="146968" y="0"/>
                      <a:pt x="328262" y="0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8CA96B84-32B4-4088-AB63-D8DBD8A9F5D7}"/>
                  </a:ext>
                </a:extLst>
              </p:cNvPr>
              <p:cNvSpPr/>
              <p:nvPr/>
            </p:nvSpPr>
            <p:spPr>
              <a:xfrm>
                <a:off x="91651" y="1566186"/>
                <a:ext cx="354445" cy="446300"/>
              </a:xfrm>
              <a:custGeom>
                <a:avLst/>
                <a:gdLst>
                  <a:gd name="connsiteX0" fmla="*/ 109120 w 354445"/>
                  <a:gd name="connsiteY0" fmla="*/ 0 h 446300"/>
                  <a:gd name="connsiteX1" fmla="*/ 124987 w 354445"/>
                  <a:gd name="connsiteY1" fmla="*/ 2116 h 446300"/>
                  <a:gd name="connsiteX2" fmla="*/ 350343 w 354445"/>
                  <a:gd name="connsiteY2" fmla="*/ 279241 h 446300"/>
                  <a:gd name="connsiteX3" fmla="*/ 30581 w 354445"/>
                  <a:gd name="connsiteY3" fmla="*/ 438412 h 446300"/>
                  <a:gd name="connsiteX4" fmla="*/ 0 w 354445"/>
                  <a:gd name="connsiteY4" fmla="*/ 429166 h 446300"/>
                  <a:gd name="connsiteX5" fmla="*/ 33631 w 354445"/>
                  <a:gd name="connsiteY5" fmla="*/ 317783 h 446300"/>
                  <a:gd name="connsiteX6" fmla="*/ 100942 w 354445"/>
                  <a:gd name="connsiteY6" fmla="*/ 23564 h 446300"/>
                  <a:gd name="connsiteX7" fmla="*/ 109120 w 354445"/>
                  <a:gd name="connsiteY7" fmla="*/ 0 h 4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445" h="446300">
                    <a:moveTo>
                      <a:pt x="109120" y="0"/>
                    </a:moveTo>
                    <a:lnTo>
                      <a:pt x="124987" y="2116"/>
                    </a:lnTo>
                    <a:cubicBezTo>
                      <a:pt x="275518" y="34688"/>
                      <a:pt x="376413" y="158761"/>
                      <a:pt x="350343" y="279241"/>
                    </a:cubicBezTo>
                    <a:cubicBezTo>
                      <a:pt x="324274" y="399721"/>
                      <a:pt x="181111" y="470985"/>
                      <a:pt x="30581" y="438412"/>
                    </a:cubicBezTo>
                    <a:lnTo>
                      <a:pt x="0" y="429166"/>
                    </a:lnTo>
                    <a:lnTo>
                      <a:pt x="33631" y="317783"/>
                    </a:lnTo>
                    <a:cubicBezTo>
                      <a:pt x="51025" y="210824"/>
                      <a:pt x="73638" y="112999"/>
                      <a:pt x="100942" y="23564"/>
                    </a:cubicBezTo>
                    <a:lnTo>
                      <a:pt x="109120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C18B5CED-CA6F-4D0B-AC44-74DD35462D75}"/>
                  </a:ext>
                </a:extLst>
              </p:cNvPr>
              <p:cNvSpPr/>
              <p:nvPr/>
            </p:nvSpPr>
            <p:spPr>
              <a:xfrm>
                <a:off x="4122939" y="1833167"/>
                <a:ext cx="996177" cy="979038"/>
              </a:xfrm>
              <a:custGeom>
                <a:avLst/>
                <a:gdLst>
                  <a:gd name="connsiteX0" fmla="*/ 611616 w 996177"/>
                  <a:gd name="connsiteY0" fmla="*/ 0 h 979038"/>
                  <a:gd name="connsiteX1" fmla="*/ 849684 w 996177"/>
                  <a:gd name="connsiteY1" fmla="*/ 38469 h 979038"/>
                  <a:gd name="connsiteX2" fmla="*/ 947826 w 996177"/>
                  <a:gd name="connsiteY2" fmla="*/ 81104 h 979038"/>
                  <a:gd name="connsiteX3" fmla="*/ 968546 w 996177"/>
                  <a:gd name="connsiteY3" fmla="*/ 150933 h 979038"/>
                  <a:gd name="connsiteX4" fmla="*/ 829505 w 996177"/>
                  <a:gd name="connsiteY4" fmla="*/ 893085 h 979038"/>
                  <a:gd name="connsiteX5" fmla="*/ 774842 w 996177"/>
                  <a:gd name="connsiteY5" fmla="*/ 959164 h 979038"/>
                  <a:gd name="connsiteX6" fmla="*/ 734878 w 996177"/>
                  <a:gd name="connsiteY6" fmla="*/ 969093 h 979038"/>
                  <a:gd name="connsiteX7" fmla="*/ 611616 w 996177"/>
                  <a:gd name="connsiteY7" fmla="*/ 979038 h 979038"/>
                  <a:gd name="connsiteX8" fmla="*/ 0 w 996177"/>
                  <a:gd name="connsiteY8" fmla="*/ 489519 h 979038"/>
                  <a:gd name="connsiteX9" fmla="*/ 611616 w 996177"/>
                  <a:gd name="connsiteY9" fmla="*/ 0 h 97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6177" h="979038">
                    <a:moveTo>
                      <a:pt x="611616" y="0"/>
                    </a:moveTo>
                    <a:cubicBezTo>
                      <a:pt x="696063" y="0"/>
                      <a:pt x="776512" y="13698"/>
                      <a:pt x="849684" y="38469"/>
                    </a:cubicBezTo>
                    <a:lnTo>
                      <a:pt x="947826" y="81104"/>
                    </a:lnTo>
                    <a:lnTo>
                      <a:pt x="968546" y="150933"/>
                    </a:lnTo>
                    <a:cubicBezTo>
                      <a:pt x="1026783" y="405192"/>
                      <a:pt x="998635" y="667540"/>
                      <a:pt x="829505" y="893085"/>
                    </a:cubicBezTo>
                    <a:lnTo>
                      <a:pt x="774842" y="959164"/>
                    </a:lnTo>
                    <a:lnTo>
                      <a:pt x="734878" y="969093"/>
                    </a:lnTo>
                    <a:cubicBezTo>
                      <a:pt x="695063" y="975614"/>
                      <a:pt x="653839" y="979038"/>
                      <a:pt x="611616" y="979038"/>
                    </a:cubicBezTo>
                    <a:cubicBezTo>
                      <a:pt x="273830" y="979038"/>
                      <a:pt x="0" y="759873"/>
                      <a:pt x="0" y="489519"/>
                    </a:cubicBezTo>
                    <a:cubicBezTo>
                      <a:pt x="0" y="219165"/>
                      <a:pt x="273830" y="0"/>
                      <a:pt x="611616" y="0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1125DCB8-8ACF-4323-B47E-2DA58BCCA46B}"/>
                </a:ext>
              </a:extLst>
            </p:cNvPr>
            <p:cNvGrpSpPr/>
            <p:nvPr/>
          </p:nvGrpSpPr>
          <p:grpSpPr>
            <a:xfrm>
              <a:off x="14125171" y="3097774"/>
              <a:ext cx="2665687" cy="3497602"/>
              <a:chOff x="3762335" y="1758703"/>
              <a:chExt cx="2665687" cy="3497602"/>
            </a:xfrm>
          </p:grpSpPr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794E7ECC-0C91-47CF-BA8B-555A7FD9E716}"/>
                  </a:ext>
                </a:extLst>
              </p:cNvPr>
              <p:cNvSpPr/>
              <p:nvPr/>
            </p:nvSpPr>
            <p:spPr>
              <a:xfrm rot="732573">
                <a:off x="5007104" y="1758703"/>
                <a:ext cx="850293" cy="629371"/>
              </a:xfrm>
              <a:custGeom>
                <a:avLst/>
                <a:gdLst>
                  <a:gd name="connsiteX0" fmla="*/ 156055 w 850293"/>
                  <a:gd name="connsiteY0" fmla="*/ 15328 h 629371"/>
                  <a:gd name="connsiteX1" fmla="*/ 309031 w 850293"/>
                  <a:gd name="connsiteY1" fmla="*/ 0 h 629371"/>
                  <a:gd name="connsiteX2" fmla="*/ 810859 w 850293"/>
                  <a:gd name="connsiteY2" fmla="*/ 465767 h 629371"/>
                  <a:gd name="connsiteX3" fmla="*/ 850293 w 850293"/>
                  <a:gd name="connsiteY3" fmla="*/ 595232 h 629371"/>
                  <a:gd name="connsiteX4" fmla="*/ 753951 w 850293"/>
                  <a:gd name="connsiteY4" fmla="*/ 619167 h 629371"/>
                  <a:gd name="connsiteX5" fmla="*/ 627490 w 850293"/>
                  <a:gd name="connsiteY5" fmla="*/ 629371 h 629371"/>
                  <a:gd name="connsiteX6" fmla="*/ 1 w 850293"/>
                  <a:gd name="connsiteY6" fmla="*/ 127147 h 629371"/>
                  <a:gd name="connsiteX7" fmla="*/ 9173 w 850293"/>
                  <a:gd name="connsiteY7" fmla="*/ 54324 h 629371"/>
                  <a:gd name="connsiteX8" fmla="*/ 102614 w 850293"/>
                  <a:gd name="connsiteY8" fmla="*/ 42895 h 629371"/>
                  <a:gd name="connsiteX9" fmla="*/ 156055 w 850293"/>
                  <a:gd name="connsiteY9" fmla="*/ 15328 h 62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0293" h="629371">
                    <a:moveTo>
                      <a:pt x="156055" y="15328"/>
                    </a:moveTo>
                    <a:cubicBezTo>
                      <a:pt x="208272" y="-1010"/>
                      <a:pt x="257426" y="10724"/>
                      <a:pt x="309031" y="0"/>
                    </a:cubicBezTo>
                    <a:cubicBezTo>
                      <a:pt x="573053" y="1639"/>
                      <a:pt x="712967" y="186211"/>
                      <a:pt x="810859" y="465767"/>
                    </a:cubicBezTo>
                    <a:lnTo>
                      <a:pt x="850293" y="595232"/>
                    </a:lnTo>
                    <a:lnTo>
                      <a:pt x="753951" y="619167"/>
                    </a:lnTo>
                    <a:cubicBezTo>
                      <a:pt x="713103" y="625858"/>
                      <a:pt x="670809" y="629371"/>
                      <a:pt x="627490" y="629371"/>
                    </a:cubicBezTo>
                    <a:cubicBezTo>
                      <a:pt x="280937" y="629371"/>
                      <a:pt x="0" y="404518"/>
                      <a:pt x="1" y="127147"/>
                    </a:cubicBezTo>
                    <a:lnTo>
                      <a:pt x="9173" y="54324"/>
                    </a:lnTo>
                    <a:lnTo>
                      <a:pt x="102614" y="42895"/>
                    </a:lnTo>
                    <a:cubicBezTo>
                      <a:pt x="120903" y="29340"/>
                      <a:pt x="138649" y="20775"/>
                      <a:pt x="156055" y="15328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48D5EEFD-33B3-4496-8EDC-F4930F832C25}"/>
                  </a:ext>
                </a:extLst>
              </p:cNvPr>
              <p:cNvSpPr/>
              <p:nvPr/>
            </p:nvSpPr>
            <p:spPr>
              <a:xfrm rot="732573">
                <a:off x="4546773" y="2746241"/>
                <a:ext cx="532456" cy="685833"/>
              </a:xfrm>
              <a:custGeom>
                <a:avLst/>
                <a:gdLst>
                  <a:gd name="connsiteX0" fmla="*/ 17660 w 532456"/>
                  <a:gd name="connsiteY0" fmla="*/ 6968 h 685833"/>
                  <a:gd name="connsiteX1" fmla="*/ 104008 w 532456"/>
                  <a:gd name="connsiteY1" fmla="*/ 0 h 685833"/>
                  <a:gd name="connsiteX2" fmla="*/ 532456 w 532456"/>
                  <a:gd name="connsiteY2" fmla="*/ 342917 h 685833"/>
                  <a:gd name="connsiteX3" fmla="*/ 104008 w 532456"/>
                  <a:gd name="connsiteY3" fmla="*/ 685833 h 685833"/>
                  <a:gd name="connsiteX4" fmla="*/ 89497 w 532456"/>
                  <a:gd name="connsiteY4" fmla="*/ 684662 h 685833"/>
                  <a:gd name="connsiteX5" fmla="*/ 71527 w 532456"/>
                  <a:gd name="connsiteY5" fmla="*/ 520194 h 685833"/>
                  <a:gd name="connsiteX6" fmla="*/ 35518 w 532456"/>
                  <a:gd name="connsiteY6" fmla="*/ 229281 h 685833"/>
                  <a:gd name="connsiteX7" fmla="*/ 0 w 532456"/>
                  <a:gd name="connsiteY7" fmla="*/ 11355 h 685833"/>
                  <a:gd name="connsiteX8" fmla="*/ 17660 w 532456"/>
                  <a:gd name="connsiteY8" fmla="*/ 6968 h 68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456" h="685833">
                    <a:moveTo>
                      <a:pt x="17660" y="6968"/>
                    </a:moveTo>
                    <a:cubicBezTo>
                      <a:pt x="45552" y="2399"/>
                      <a:pt x="74430" y="0"/>
                      <a:pt x="104008" y="0"/>
                    </a:cubicBezTo>
                    <a:cubicBezTo>
                      <a:pt x="340632" y="0"/>
                      <a:pt x="532456" y="153530"/>
                      <a:pt x="532456" y="342917"/>
                    </a:cubicBezTo>
                    <a:cubicBezTo>
                      <a:pt x="532456" y="532303"/>
                      <a:pt x="340632" y="685832"/>
                      <a:pt x="104008" y="685833"/>
                    </a:cubicBezTo>
                    <a:lnTo>
                      <a:pt x="89497" y="684662"/>
                    </a:lnTo>
                    <a:lnTo>
                      <a:pt x="71527" y="520194"/>
                    </a:lnTo>
                    <a:cubicBezTo>
                      <a:pt x="60288" y="420713"/>
                      <a:pt x="48559" y="323191"/>
                      <a:pt x="35518" y="229281"/>
                    </a:cubicBezTo>
                    <a:lnTo>
                      <a:pt x="0" y="11355"/>
                    </a:lnTo>
                    <a:lnTo>
                      <a:pt x="17660" y="6968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1E041FED-7720-479B-804A-49153C1DB710}"/>
                  </a:ext>
                </a:extLst>
              </p:cNvPr>
              <p:cNvSpPr/>
              <p:nvPr/>
            </p:nvSpPr>
            <p:spPr>
              <a:xfrm rot="732573">
                <a:off x="5495241" y="3636711"/>
                <a:ext cx="493688" cy="556013"/>
              </a:xfrm>
              <a:custGeom>
                <a:avLst/>
                <a:gdLst>
                  <a:gd name="connsiteX0" fmla="*/ 266661 w 493688"/>
                  <a:gd name="connsiteY0" fmla="*/ 0 h 556013"/>
                  <a:gd name="connsiteX1" fmla="*/ 329617 w 493688"/>
                  <a:gd name="connsiteY1" fmla="*/ 186242 h 556013"/>
                  <a:gd name="connsiteX2" fmla="*/ 423695 w 493688"/>
                  <a:gd name="connsiteY2" fmla="*/ 406038 h 556013"/>
                  <a:gd name="connsiteX3" fmla="*/ 493688 w 493688"/>
                  <a:gd name="connsiteY3" fmla="*/ 532566 h 556013"/>
                  <a:gd name="connsiteX4" fmla="*/ 490873 w 493688"/>
                  <a:gd name="connsiteY4" fmla="*/ 533789 h 556013"/>
                  <a:gd name="connsiteX5" fmla="*/ 353338 w 493688"/>
                  <a:gd name="connsiteY5" fmla="*/ 556013 h 556013"/>
                  <a:gd name="connsiteX6" fmla="*/ 0 w 493688"/>
                  <a:gd name="connsiteY6" fmla="*/ 273212 h 556013"/>
                  <a:gd name="connsiteX7" fmla="*/ 215804 w 493688"/>
                  <a:gd name="connsiteY7" fmla="*/ 12635 h 556013"/>
                  <a:gd name="connsiteX8" fmla="*/ 266661 w 493688"/>
                  <a:gd name="connsiteY8" fmla="*/ 0 h 55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688" h="556013">
                    <a:moveTo>
                      <a:pt x="266661" y="0"/>
                    </a:moveTo>
                    <a:lnTo>
                      <a:pt x="329617" y="186242"/>
                    </a:lnTo>
                    <a:cubicBezTo>
                      <a:pt x="357842" y="260867"/>
                      <a:pt x="388982" y="334367"/>
                      <a:pt x="423695" y="406038"/>
                    </a:cubicBezTo>
                    <a:lnTo>
                      <a:pt x="493688" y="532566"/>
                    </a:lnTo>
                    <a:lnTo>
                      <a:pt x="490873" y="533789"/>
                    </a:lnTo>
                    <a:cubicBezTo>
                      <a:pt x="448601" y="548100"/>
                      <a:pt x="402124" y="556013"/>
                      <a:pt x="353338" y="556013"/>
                    </a:cubicBezTo>
                    <a:cubicBezTo>
                      <a:pt x="158195" y="556013"/>
                      <a:pt x="1" y="429400"/>
                      <a:pt x="0" y="273212"/>
                    </a:cubicBezTo>
                    <a:cubicBezTo>
                      <a:pt x="0" y="156072"/>
                      <a:pt x="88985" y="55567"/>
                      <a:pt x="215804" y="12635"/>
                    </a:cubicBezTo>
                    <a:lnTo>
                      <a:pt x="266661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213730B9-9B77-4316-A2E2-D0DCF2864A9D}"/>
                  </a:ext>
                </a:extLst>
              </p:cNvPr>
              <p:cNvSpPr/>
              <p:nvPr/>
            </p:nvSpPr>
            <p:spPr>
              <a:xfrm rot="732573">
                <a:off x="4412048" y="4339776"/>
                <a:ext cx="1123537" cy="916529"/>
              </a:xfrm>
              <a:custGeom>
                <a:avLst/>
                <a:gdLst>
                  <a:gd name="connsiteX0" fmla="*/ 282348 w 1123537"/>
                  <a:gd name="connsiteY0" fmla="*/ 11384 h 916529"/>
                  <a:gd name="connsiteX1" fmla="*/ 423442 w 1123537"/>
                  <a:gd name="connsiteY1" fmla="*/ 0 h 916529"/>
                  <a:gd name="connsiteX2" fmla="*/ 1123537 w 1123537"/>
                  <a:gd name="connsiteY2" fmla="*/ 560334 h 916529"/>
                  <a:gd name="connsiteX3" fmla="*/ 1068520 w 1123537"/>
                  <a:gd name="connsiteY3" fmla="*/ 778441 h 916529"/>
                  <a:gd name="connsiteX4" fmla="*/ 1051820 w 1123537"/>
                  <a:gd name="connsiteY4" fmla="*/ 803065 h 916529"/>
                  <a:gd name="connsiteX5" fmla="*/ 959032 w 1123537"/>
                  <a:gd name="connsiteY5" fmla="*/ 829713 h 916529"/>
                  <a:gd name="connsiteX6" fmla="*/ 445246 w 1123537"/>
                  <a:gd name="connsiteY6" fmla="*/ 916529 h 916529"/>
                  <a:gd name="connsiteX7" fmla="*/ 12472 w 1123537"/>
                  <a:gd name="connsiteY7" fmla="*/ 181305 h 916529"/>
                  <a:gd name="connsiteX8" fmla="*/ 0 w 1123537"/>
                  <a:gd name="connsiteY8" fmla="*/ 116836 h 916529"/>
                  <a:gd name="connsiteX9" fmla="*/ 32013 w 1123537"/>
                  <a:gd name="connsiteY9" fmla="*/ 95696 h 916529"/>
                  <a:gd name="connsiteX10" fmla="*/ 282348 w 1123537"/>
                  <a:gd name="connsiteY10" fmla="*/ 11384 h 91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537" h="916529">
                    <a:moveTo>
                      <a:pt x="282348" y="11384"/>
                    </a:moveTo>
                    <a:cubicBezTo>
                      <a:pt x="327923" y="3920"/>
                      <a:pt x="375111" y="0"/>
                      <a:pt x="423442" y="0"/>
                    </a:cubicBezTo>
                    <a:cubicBezTo>
                      <a:pt x="810094" y="0"/>
                      <a:pt x="1123537" y="250870"/>
                      <a:pt x="1123537" y="560334"/>
                    </a:cubicBezTo>
                    <a:cubicBezTo>
                      <a:pt x="1123537" y="637700"/>
                      <a:pt x="1103947" y="711403"/>
                      <a:pt x="1068520" y="778441"/>
                    </a:cubicBezTo>
                    <a:lnTo>
                      <a:pt x="1051820" y="803065"/>
                    </a:lnTo>
                    <a:lnTo>
                      <a:pt x="959032" y="829713"/>
                    </a:lnTo>
                    <a:cubicBezTo>
                      <a:pt x="821316" y="864583"/>
                      <a:pt x="652949" y="893838"/>
                      <a:pt x="445246" y="916529"/>
                    </a:cubicBezTo>
                    <a:cubicBezTo>
                      <a:pt x="221101" y="816446"/>
                      <a:pt x="94388" y="536106"/>
                      <a:pt x="12472" y="181305"/>
                    </a:cubicBezTo>
                    <a:lnTo>
                      <a:pt x="0" y="116836"/>
                    </a:lnTo>
                    <a:lnTo>
                      <a:pt x="32013" y="95696"/>
                    </a:lnTo>
                    <a:cubicBezTo>
                      <a:pt x="106503" y="55417"/>
                      <a:pt x="191199" y="26312"/>
                      <a:pt x="282348" y="11384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E31DD425-4933-4B5C-9AD4-7FC34FC3B69A}"/>
                  </a:ext>
                </a:extLst>
              </p:cNvPr>
              <p:cNvSpPr/>
              <p:nvPr/>
            </p:nvSpPr>
            <p:spPr>
              <a:xfrm rot="732573">
                <a:off x="3762335" y="1773005"/>
                <a:ext cx="2665687" cy="3365137"/>
              </a:xfrm>
              <a:custGeom>
                <a:avLst/>
                <a:gdLst>
                  <a:gd name="connsiteX0" fmla="*/ 744919 w 2665687"/>
                  <a:gd name="connsiteY0" fmla="*/ 19313 h 3365137"/>
                  <a:gd name="connsiteX1" fmla="*/ 945142 w 2665687"/>
                  <a:gd name="connsiteY1" fmla="*/ 1083 h 3365137"/>
                  <a:gd name="connsiteX2" fmla="*/ 954001 w 2665687"/>
                  <a:gd name="connsiteY2" fmla="*/ 0 h 3365137"/>
                  <a:gd name="connsiteX3" fmla="*/ 944829 w 2665687"/>
                  <a:gd name="connsiteY3" fmla="*/ 72823 h 3365137"/>
                  <a:gd name="connsiteX4" fmla="*/ 1572318 w 2665687"/>
                  <a:gd name="connsiteY4" fmla="*/ 575047 h 3365137"/>
                  <a:gd name="connsiteX5" fmla="*/ 1698779 w 2665687"/>
                  <a:gd name="connsiteY5" fmla="*/ 564843 h 3365137"/>
                  <a:gd name="connsiteX6" fmla="*/ 1795121 w 2665687"/>
                  <a:gd name="connsiteY6" fmla="*/ 540908 h 3365137"/>
                  <a:gd name="connsiteX7" fmla="*/ 1810036 w 2665687"/>
                  <a:gd name="connsiteY7" fmla="*/ 589872 h 3365137"/>
                  <a:gd name="connsiteX8" fmla="*/ 2068412 w 2665687"/>
                  <a:gd name="connsiteY8" fmla="*/ 1676199 h 3365137"/>
                  <a:gd name="connsiteX9" fmla="*/ 2082038 w 2665687"/>
                  <a:gd name="connsiteY9" fmla="*/ 1716508 h 3365137"/>
                  <a:gd name="connsiteX10" fmla="*/ 2031181 w 2665687"/>
                  <a:gd name="connsiteY10" fmla="*/ 1729143 h 3365137"/>
                  <a:gd name="connsiteX11" fmla="*/ 1815377 w 2665687"/>
                  <a:gd name="connsiteY11" fmla="*/ 1989720 h 3365137"/>
                  <a:gd name="connsiteX12" fmla="*/ 2168715 w 2665687"/>
                  <a:gd name="connsiteY12" fmla="*/ 2272521 h 3365137"/>
                  <a:gd name="connsiteX13" fmla="*/ 2306250 w 2665687"/>
                  <a:gd name="connsiteY13" fmla="*/ 2250297 h 3365137"/>
                  <a:gd name="connsiteX14" fmla="*/ 2309065 w 2665687"/>
                  <a:gd name="connsiteY14" fmla="*/ 2249074 h 3365137"/>
                  <a:gd name="connsiteX15" fmla="*/ 2354587 w 2665687"/>
                  <a:gd name="connsiteY15" fmla="*/ 2331365 h 3365137"/>
                  <a:gd name="connsiteX16" fmla="*/ 2665687 w 2665687"/>
                  <a:gd name="connsiteY16" fmla="*/ 2699187 h 3365137"/>
                  <a:gd name="connsiteX17" fmla="*/ 2023225 w 2665687"/>
                  <a:gd name="connsiteY17" fmla="*/ 3355077 h 3365137"/>
                  <a:gd name="connsiteX18" fmla="*/ 1988193 w 2665687"/>
                  <a:gd name="connsiteY18" fmla="*/ 3365137 h 3365137"/>
                  <a:gd name="connsiteX19" fmla="*/ 2004893 w 2665687"/>
                  <a:gd name="connsiteY19" fmla="*/ 3340513 h 3365137"/>
                  <a:gd name="connsiteX20" fmla="*/ 2059910 w 2665687"/>
                  <a:gd name="connsiteY20" fmla="*/ 3122406 h 3365137"/>
                  <a:gd name="connsiteX21" fmla="*/ 1359815 w 2665687"/>
                  <a:gd name="connsiteY21" fmla="*/ 2562072 h 3365137"/>
                  <a:gd name="connsiteX22" fmla="*/ 968386 w 2665687"/>
                  <a:gd name="connsiteY22" fmla="*/ 2657768 h 3365137"/>
                  <a:gd name="connsiteX23" fmla="*/ 936373 w 2665687"/>
                  <a:gd name="connsiteY23" fmla="*/ 2678908 h 3365137"/>
                  <a:gd name="connsiteX24" fmla="*/ 894986 w 2665687"/>
                  <a:gd name="connsiteY24" fmla="*/ 2464969 h 3365137"/>
                  <a:gd name="connsiteX25" fmla="*/ 817925 w 2665687"/>
                  <a:gd name="connsiteY25" fmla="*/ 1864060 h 3365137"/>
                  <a:gd name="connsiteX26" fmla="*/ 802825 w 2665687"/>
                  <a:gd name="connsiteY26" fmla="*/ 1725863 h 3365137"/>
                  <a:gd name="connsiteX27" fmla="*/ 817336 w 2665687"/>
                  <a:gd name="connsiteY27" fmla="*/ 1727034 h 3365137"/>
                  <a:gd name="connsiteX28" fmla="*/ 1245784 w 2665687"/>
                  <a:gd name="connsiteY28" fmla="*/ 1384118 h 3365137"/>
                  <a:gd name="connsiteX29" fmla="*/ 817336 w 2665687"/>
                  <a:gd name="connsiteY29" fmla="*/ 1041201 h 3365137"/>
                  <a:gd name="connsiteX30" fmla="*/ 730988 w 2665687"/>
                  <a:gd name="connsiteY30" fmla="*/ 1048169 h 3365137"/>
                  <a:gd name="connsiteX31" fmla="*/ 713328 w 2665687"/>
                  <a:gd name="connsiteY31" fmla="*/ 1052556 h 3365137"/>
                  <a:gd name="connsiteX32" fmla="*/ 704964 w 2665687"/>
                  <a:gd name="connsiteY32" fmla="*/ 1001240 h 3365137"/>
                  <a:gd name="connsiteX33" fmla="*/ 0 w 2665687"/>
                  <a:gd name="connsiteY33" fmla="*/ 396305 h 3365137"/>
                  <a:gd name="connsiteX34" fmla="*/ 636210 w 2665687"/>
                  <a:gd name="connsiteY34" fmla="*/ 69758 h 3365137"/>
                  <a:gd name="connsiteX35" fmla="*/ 744919 w 2665687"/>
                  <a:gd name="connsiteY35" fmla="*/ 19313 h 336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687" h="3365137">
                    <a:moveTo>
                      <a:pt x="744919" y="19313"/>
                    </a:moveTo>
                    <a:cubicBezTo>
                      <a:pt x="814283" y="-162"/>
                      <a:pt x="878627" y="3700"/>
                      <a:pt x="945142" y="1083"/>
                    </a:cubicBezTo>
                    <a:lnTo>
                      <a:pt x="954001" y="0"/>
                    </a:lnTo>
                    <a:lnTo>
                      <a:pt x="944829" y="72823"/>
                    </a:lnTo>
                    <a:cubicBezTo>
                      <a:pt x="944828" y="350194"/>
                      <a:pt x="1225765" y="575047"/>
                      <a:pt x="1572318" y="575047"/>
                    </a:cubicBezTo>
                    <a:cubicBezTo>
                      <a:pt x="1615637" y="575047"/>
                      <a:pt x="1657931" y="571534"/>
                      <a:pt x="1698779" y="564843"/>
                    </a:cubicBezTo>
                    <a:lnTo>
                      <a:pt x="1795121" y="540908"/>
                    </a:lnTo>
                    <a:lnTo>
                      <a:pt x="1810036" y="589872"/>
                    </a:lnTo>
                    <a:cubicBezTo>
                      <a:pt x="1894403" y="903904"/>
                      <a:pt x="1953165" y="1295330"/>
                      <a:pt x="2068412" y="1676199"/>
                    </a:cubicBezTo>
                    <a:lnTo>
                      <a:pt x="2082038" y="1716508"/>
                    </a:lnTo>
                    <a:lnTo>
                      <a:pt x="2031181" y="1729143"/>
                    </a:lnTo>
                    <a:cubicBezTo>
                      <a:pt x="1904362" y="1772075"/>
                      <a:pt x="1815377" y="1872580"/>
                      <a:pt x="1815377" y="1989720"/>
                    </a:cubicBezTo>
                    <a:cubicBezTo>
                      <a:pt x="1815378" y="2145908"/>
                      <a:pt x="1973572" y="2272521"/>
                      <a:pt x="2168715" y="2272521"/>
                    </a:cubicBezTo>
                    <a:cubicBezTo>
                      <a:pt x="2217501" y="2272521"/>
                      <a:pt x="2263978" y="2264608"/>
                      <a:pt x="2306250" y="2250297"/>
                    </a:cubicBezTo>
                    <a:lnTo>
                      <a:pt x="2309065" y="2249074"/>
                    </a:lnTo>
                    <a:lnTo>
                      <a:pt x="2354587" y="2331365"/>
                    </a:lnTo>
                    <a:cubicBezTo>
                      <a:pt x="2439618" y="2465981"/>
                      <a:pt x="2541567" y="2590464"/>
                      <a:pt x="2665687" y="2699187"/>
                    </a:cubicBezTo>
                    <a:cubicBezTo>
                      <a:pt x="2525091" y="2962200"/>
                      <a:pt x="2496209" y="3201041"/>
                      <a:pt x="2023225" y="3355077"/>
                    </a:cubicBezTo>
                    <a:lnTo>
                      <a:pt x="1988193" y="3365137"/>
                    </a:lnTo>
                    <a:lnTo>
                      <a:pt x="2004893" y="3340513"/>
                    </a:lnTo>
                    <a:cubicBezTo>
                      <a:pt x="2040320" y="3273475"/>
                      <a:pt x="2059910" y="3199772"/>
                      <a:pt x="2059910" y="3122406"/>
                    </a:cubicBezTo>
                    <a:cubicBezTo>
                      <a:pt x="2059910" y="2812942"/>
                      <a:pt x="1746467" y="2562072"/>
                      <a:pt x="1359815" y="2562072"/>
                    </a:cubicBezTo>
                    <a:cubicBezTo>
                      <a:pt x="1214820" y="2562072"/>
                      <a:pt x="1080121" y="2597350"/>
                      <a:pt x="968386" y="2657768"/>
                    </a:cubicBezTo>
                    <a:lnTo>
                      <a:pt x="936373" y="2678908"/>
                    </a:lnTo>
                    <a:lnTo>
                      <a:pt x="894986" y="2464969"/>
                    </a:lnTo>
                    <a:cubicBezTo>
                      <a:pt x="863582" y="2272260"/>
                      <a:pt x="840088" y="2067549"/>
                      <a:pt x="817925" y="1864060"/>
                    </a:cubicBezTo>
                    <a:lnTo>
                      <a:pt x="802825" y="1725863"/>
                    </a:lnTo>
                    <a:lnTo>
                      <a:pt x="817336" y="1727034"/>
                    </a:lnTo>
                    <a:cubicBezTo>
                      <a:pt x="1053960" y="1727033"/>
                      <a:pt x="1245784" y="1573504"/>
                      <a:pt x="1245784" y="1384118"/>
                    </a:cubicBezTo>
                    <a:cubicBezTo>
                      <a:pt x="1245784" y="1194731"/>
                      <a:pt x="1053960" y="1041201"/>
                      <a:pt x="817336" y="1041201"/>
                    </a:cubicBezTo>
                    <a:cubicBezTo>
                      <a:pt x="787758" y="1041201"/>
                      <a:pt x="758880" y="1043600"/>
                      <a:pt x="730988" y="1048169"/>
                    </a:cubicBezTo>
                    <a:lnTo>
                      <a:pt x="713328" y="1052556"/>
                    </a:lnTo>
                    <a:lnTo>
                      <a:pt x="704964" y="1001240"/>
                    </a:lnTo>
                    <a:cubicBezTo>
                      <a:pt x="606036" y="491039"/>
                      <a:pt x="430262" y="170371"/>
                      <a:pt x="0" y="396305"/>
                    </a:cubicBezTo>
                    <a:cubicBezTo>
                      <a:pt x="109034" y="39477"/>
                      <a:pt x="415749" y="151836"/>
                      <a:pt x="636210" y="69758"/>
                    </a:cubicBezTo>
                    <a:cubicBezTo>
                      <a:pt x="674301" y="44624"/>
                      <a:pt x="710238" y="29051"/>
                      <a:pt x="744919" y="19313"/>
                    </a:cubicBezTo>
                    <a:close/>
                  </a:path>
                </a:pathLst>
              </a:custGeom>
              <a:solidFill>
                <a:srgbClr val="269B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1" name="Group 240">
              <a:extLst>
                <a:ext uri="{FF2B5EF4-FFF2-40B4-BE49-F238E27FC236}">
                  <a16:creationId xmlns:a16="http://schemas.microsoft.com/office/drawing/2014/main" id="{61D9A069-DAD2-45ED-9AE7-76B805B36C73}"/>
                </a:ext>
              </a:extLst>
            </p:cNvPr>
            <p:cNvGrpSpPr/>
            <p:nvPr/>
          </p:nvGrpSpPr>
          <p:grpSpPr>
            <a:xfrm rot="21103577">
              <a:off x="14282322" y="2951901"/>
              <a:ext cx="2665687" cy="3497602"/>
              <a:chOff x="3762335" y="1758703"/>
              <a:chExt cx="2665687" cy="3497602"/>
            </a:xfrm>
          </p:grpSpPr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CF527697-8289-41CB-B46A-0EDB5EF9A7BE}"/>
                  </a:ext>
                </a:extLst>
              </p:cNvPr>
              <p:cNvSpPr/>
              <p:nvPr/>
            </p:nvSpPr>
            <p:spPr>
              <a:xfrm rot="732573">
                <a:off x="5007104" y="1758703"/>
                <a:ext cx="850293" cy="629371"/>
              </a:xfrm>
              <a:custGeom>
                <a:avLst/>
                <a:gdLst>
                  <a:gd name="connsiteX0" fmla="*/ 156055 w 850293"/>
                  <a:gd name="connsiteY0" fmla="*/ 15328 h 629371"/>
                  <a:gd name="connsiteX1" fmla="*/ 309031 w 850293"/>
                  <a:gd name="connsiteY1" fmla="*/ 0 h 629371"/>
                  <a:gd name="connsiteX2" fmla="*/ 810859 w 850293"/>
                  <a:gd name="connsiteY2" fmla="*/ 465767 h 629371"/>
                  <a:gd name="connsiteX3" fmla="*/ 850293 w 850293"/>
                  <a:gd name="connsiteY3" fmla="*/ 595232 h 629371"/>
                  <a:gd name="connsiteX4" fmla="*/ 753951 w 850293"/>
                  <a:gd name="connsiteY4" fmla="*/ 619167 h 629371"/>
                  <a:gd name="connsiteX5" fmla="*/ 627490 w 850293"/>
                  <a:gd name="connsiteY5" fmla="*/ 629371 h 629371"/>
                  <a:gd name="connsiteX6" fmla="*/ 1 w 850293"/>
                  <a:gd name="connsiteY6" fmla="*/ 127147 h 629371"/>
                  <a:gd name="connsiteX7" fmla="*/ 9173 w 850293"/>
                  <a:gd name="connsiteY7" fmla="*/ 54324 h 629371"/>
                  <a:gd name="connsiteX8" fmla="*/ 102614 w 850293"/>
                  <a:gd name="connsiteY8" fmla="*/ 42895 h 629371"/>
                  <a:gd name="connsiteX9" fmla="*/ 156055 w 850293"/>
                  <a:gd name="connsiteY9" fmla="*/ 15328 h 62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0293" h="629371">
                    <a:moveTo>
                      <a:pt x="156055" y="15328"/>
                    </a:moveTo>
                    <a:cubicBezTo>
                      <a:pt x="208272" y="-1010"/>
                      <a:pt x="257426" y="10724"/>
                      <a:pt x="309031" y="0"/>
                    </a:cubicBezTo>
                    <a:cubicBezTo>
                      <a:pt x="573053" y="1639"/>
                      <a:pt x="712967" y="186211"/>
                      <a:pt x="810859" y="465767"/>
                    </a:cubicBezTo>
                    <a:lnTo>
                      <a:pt x="850293" y="595232"/>
                    </a:lnTo>
                    <a:lnTo>
                      <a:pt x="753951" y="619167"/>
                    </a:lnTo>
                    <a:cubicBezTo>
                      <a:pt x="713103" y="625858"/>
                      <a:pt x="670809" y="629371"/>
                      <a:pt x="627490" y="629371"/>
                    </a:cubicBezTo>
                    <a:cubicBezTo>
                      <a:pt x="280937" y="629371"/>
                      <a:pt x="0" y="404518"/>
                      <a:pt x="1" y="127147"/>
                    </a:cubicBezTo>
                    <a:lnTo>
                      <a:pt x="9173" y="54324"/>
                    </a:lnTo>
                    <a:lnTo>
                      <a:pt x="102614" y="42895"/>
                    </a:lnTo>
                    <a:cubicBezTo>
                      <a:pt x="120903" y="29340"/>
                      <a:pt x="138649" y="20775"/>
                      <a:pt x="156055" y="15328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A19BEC7A-4B70-41DA-AA8E-DCEA7BB22AEC}"/>
                  </a:ext>
                </a:extLst>
              </p:cNvPr>
              <p:cNvSpPr/>
              <p:nvPr/>
            </p:nvSpPr>
            <p:spPr>
              <a:xfrm rot="732573">
                <a:off x="4546773" y="2746241"/>
                <a:ext cx="532456" cy="685833"/>
              </a:xfrm>
              <a:custGeom>
                <a:avLst/>
                <a:gdLst>
                  <a:gd name="connsiteX0" fmla="*/ 17660 w 532456"/>
                  <a:gd name="connsiteY0" fmla="*/ 6968 h 685833"/>
                  <a:gd name="connsiteX1" fmla="*/ 104008 w 532456"/>
                  <a:gd name="connsiteY1" fmla="*/ 0 h 685833"/>
                  <a:gd name="connsiteX2" fmla="*/ 532456 w 532456"/>
                  <a:gd name="connsiteY2" fmla="*/ 342917 h 685833"/>
                  <a:gd name="connsiteX3" fmla="*/ 104008 w 532456"/>
                  <a:gd name="connsiteY3" fmla="*/ 685833 h 685833"/>
                  <a:gd name="connsiteX4" fmla="*/ 89497 w 532456"/>
                  <a:gd name="connsiteY4" fmla="*/ 684662 h 685833"/>
                  <a:gd name="connsiteX5" fmla="*/ 71527 w 532456"/>
                  <a:gd name="connsiteY5" fmla="*/ 520194 h 685833"/>
                  <a:gd name="connsiteX6" fmla="*/ 35518 w 532456"/>
                  <a:gd name="connsiteY6" fmla="*/ 229281 h 685833"/>
                  <a:gd name="connsiteX7" fmla="*/ 0 w 532456"/>
                  <a:gd name="connsiteY7" fmla="*/ 11355 h 685833"/>
                  <a:gd name="connsiteX8" fmla="*/ 17660 w 532456"/>
                  <a:gd name="connsiteY8" fmla="*/ 6968 h 68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456" h="685833">
                    <a:moveTo>
                      <a:pt x="17660" y="6968"/>
                    </a:moveTo>
                    <a:cubicBezTo>
                      <a:pt x="45552" y="2399"/>
                      <a:pt x="74430" y="0"/>
                      <a:pt x="104008" y="0"/>
                    </a:cubicBezTo>
                    <a:cubicBezTo>
                      <a:pt x="340632" y="0"/>
                      <a:pt x="532456" y="153530"/>
                      <a:pt x="532456" y="342917"/>
                    </a:cubicBezTo>
                    <a:cubicBezTo>
                      <a:pt x="532456" y="532303"/>
                      <a:pt x="340632" y="685832"/>
                      <a:pt x="104008" y="685833"/>
                    </a:cubicBezTo>
                    <a:lnTo>
                      <a:pt x="89497" y="684662"/>
                    </a:lnTo>
                    <a:lnTo>
                      <a:pt x="71527" y="520194"/>
                    </a:lnTo>
                    <a:cubicBezTo>
                      <a:pt x="60288" y="420713"/>
                      <a:pt x="48559" y="323191"/>
                      <a:pt x="35518" y="229281"/>
                    </a:cubicBezTo>
                    <a:lnTo>
                      <a:pt x="0" y="11355"/>
                    </a:lnTo>
                    <a:lnTo>
                      <a:pt x="17660" y="6968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0ACD292C-B63E-47A2-BC09-873721114B7E}"/>
                  </a:ext>
                </a:extLst>
              </p:cNvPr>
              <p:cNvSpPr/>
              <p:nvPr/>
            </p:nvSpPr>
            <p:spPr>
              <a:xfrm rot="732573">
                <a:off x="5495241" y="3636711"/>
                <a:ext cx="493688" cy="556013"/>
              </a:xfrm>
              <a:custGeom>
                <a:avLst/>
                <a:gdLst>
                  <a:gd name="connsiteX0" fmla="*/ 266661 w 493688"/>
                  <a:gd name="connsiteY0" fmla="*/ 0 h 556013"/>
                  <a:gd name="connsiteX1" fmla="*/ 329617 w 493688"/>
                  <a:gd name="connsiteY1" fmla="*/ 186242 h 556013"/>
                  <a:gd name="connsiteX2" fmla="*/ 423695 w 493688"/>
                  <a:gd name="connsiteY2" fmla="*/ 406038 h 556013"/>
                  <a:gd name="connsiteX3" fmla="*/ 493688 w 493688"/>
                  <a:gd name="connsiteY3" fmla="*/ 532566 h 556013"/>
                  <a:gd name="connsiteX4" fmla="*/ 490873 w 493688"/>
                  <a:gd name="connsiteY4" fmla="*/ 533789 h 556013"/>
                  <a:gd name="connsiteX5" fmla="*/ 353338 w 493688"/>
                  <a:gd name="connsiteY5" fmla="*/ 556013 h 556013"/>
                  <a:gd name="connsiteX6" fmla="*/ 0 w 493688"/>
                  <a:gd name="connsiteY6" fmla="*/ 273212 h 556013"/>
                  <a:gd name="connsiteX7" fmla="*/ 215804 w 493688"/>
                  <a:gd name="connsiteY7" fmla="*/ 12635 h 556013"/>
                  <a:gd name="connsiteX8" fmla="*/ 266661 w 493688"/>
                  <a:gd name="connsiteY8" fmla="*/ 0 h 55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688" h="556013">
                    <a:moveTo>
                      <a:pt x="266661" y="0"/>
                    </a:moveTo>
                    <a:lnTo>
                      <a:pt x="329617" y="186242"/>
                    </a:lnTo>
                    <a:cubicBezTo>
                      <a:pt x="357842" y="260867"/>
                      <a:pt x="388982" y="334367"/>
                      <a:pt x="423695" y="406038"/>
                    </a:cubicBezTo>
                    <a:lnTo>
                      <a:pt x="493688" y="532566"/>
                    </a:lnTo>
                    <a:lnTo>
                      <a:pt x="490873" y="533789"/>
                    </a:lnTo>
                    <a:cubicBezTo>
                      <a:pt x="448601" y="548100"/>
                      <a:pt x="402124" y="556013"/>
                      <a:pt x="353338" y="556013"/>
                    </a:cubicBezTo>
                    <a:cubicBezTo>
                      <a:pt x="158195" y="556013"/>
                      <a:pt x="1" y="429400"/>
                      <a:pt x="0" y="273212"/>
                    </a:cubicBezTo>
                    <a:cubicBezTo>
                      <a:pt x="0" y="156072"/>
                      <a:pt x="88985" y="55567"/>
                      <a:pt x="215804" y="12635"/>
                    </a:cubicBezTo>
                    <a:lnTo>
                      <a:pt x="266661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BC1F2CDF-067F-4629-BFE3-72543CDADEBB}"/>
                  </a:ext>
                </a:extLst>
              </p:cNvPr>
              <p:cNvSpPr/>
              <p:nvPr/>
            </p:nvSpPr>
            <p:spPr>
              <a:xfrm rot="732573">
                <a:off x="4412048" y="4339776"/>
                <a:ext cx="1123537" cy="916529"/>
              </a:xfrm>
              <a:custGeom>
                <a:avLst/>
                <a:gdLst>
                  <a:gd name="connsiteX0" fmla="*/ 282348 w 1123537"/>
                  <a:gd name="connsiteY0" fmla="*/ 11384 h 916529"/>
                  <a:gd name="connsiteX1" fmla="*/ 423442 w 1123537"/>
                  <a:gd name="connsiteY1" fmla="*/ 0 h 916529"/>
                  <a:gd name="connsiteX2" fmla="*/ 1123537 w 1123537"/>
                  <a:gd name="connsiteY2" fmla="*/ 560334 h 916529"/>
                  <a:gd name="connsiteX3" fmla="*/ 1068520 w 1123537"/>
                  <a:gd name="connsiteY3" fmla="*/ 778441 h 916529"/>
                  <a:gd name="connsiteX4" fmla="*/ 1051820 w 1123537"/>
                  <a:gd name="connsiteY4" fmla="*/ 803065 h 916529"/>
                  <a:gd name="connsiteX5" fmla="*/ 959032 w 1123537"/>
                  <a:gd name="connsiteY5" fmla="*/ 829713 h 916529"/>
                  <a:gd name="connsiteX6" fmla="*/ 445246 w 1123537"/>
                  <a:gd name="connsiteY6" fmla="*/ 916529 h 916529"/>
                  <a:gd name="connsiteX7" fmla="*/ 12472 w 1123537"/>
                  <a:gd name="connsiteY7" fmla="*/ 181305 h 916529"/>
                  <a:gd name="connsiteX8" fmla="*/ 0 w 1123537"/>
                  <a:gd name="connsiteY8" fmla="*/ 116836 h 916529"/>
                  <a:gd name="connsiteX9" fmla="*/ 32013 w 1123537"/>
                  <a:gd name="connsiteY9" fmla="*/ 95696 h 916529"/>
                  <a:gd name="connsiteX10" fmla="*/ 282348 w 1123537"/>
                  <a:gd name="connsiteY10" fmla="*/ 11384 h 91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537" h="916529">
                    <a:moveTo>
                      <a:pt x="282348" y="11384"/>
                    </a:moveTo>
                    <a:cubicBezTo>
                      <a:pt x="327923" y="3920"/>
                      <a:pt x="375111" y="0"/>
                      <a:pt x="423442" y="0"/>
                    </a:cubicBezTo>
                    <a:cubicBezTo>
                      <a:pt x="810094" y="0"/>
                      <a:pt x="1123537" y="250870"/>
                      <a:pt x="1123537" y="560334"/>
                    </a:cubicBezTo>
                    <a:cubicBezTo>
                      <a:pt x="1123537" y="637700"/>
                      <a:pt x="1103947" y="711403"/>
                      <a:pt x="1068520" y="778441"/>
                    </a:cubicBezTo>
                    <a:lnTo>
                      <a:pt x="1051820" y="803065"/>
                    </a:lnTo>
                    <a:lnTo>
                      <a:pt x="959032" y="829713"/>
                    </a:lnTo>
                    <a:cubicBezTo>
                      <a:pt x="821316" y="864583"/>
                      <a:pt x="652949" y="893838"/>
                      <a:pt x="445246" y="916529"/>
                    </a:cubicBezTo>
                    <a:cubicBezTo>
                      <a:pt x="221101" y="816446"/>
                      <a:pt x="94388" y="536106"/>
                      <a:pt x="12472" y="181305"/>
                    </a:cubicBezTo>
                    <a:lnTo>
                      <a:pt x="0" y="116836"/>
                    </a:lnTo>
                    <a:lnTo>
                      <a:pt x="32013" y="95696"/>
                    </a:lnTo>
                    <a:cubicBezTo>
                      <a:pt x="106503" y="55417"/>
                      <a:pt x="191199" y="26312"/>
                      <a:pt x="282348" y="11384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B15AA5C4-C61B-416A-8DB5-0B8F9834762E}"/>
                  </a:ext>
                </a:extLst>
              </p:cNvPr>
              <p:cNvSpPr/>
              <p:nvPr/>
            </p:nvSpPr>
            <p:spPr>
              <a:xfrm rot="732573">
                <a:off x="3762335" y="1773005"/>
                <a:ext cx="2665687" cy="3365137"/>
              </a:xfrm>
              <a:custGeom>
                <a:avLst/>
                <a:gdLst>
                  <a:gd name="connsiteX0" fmla="*/ 744919 w 2665687"/>
                  <a:gd name="connsiteY0" fmla="*/ 19313 h 3365137"/>
                  <a:gd name="connsiteX1" fmla="*/ 945142 w 2665687"/>
                  <a:gd name="connsiteY1" fmla="*/ 1083 h 3365137"/>
                  <a:gd name="connsiteX2" fmla="*/ 954001 w 2665687"/>
                  <a:gd name="connsiteY2" fmla="*/ 0 h 3365137"/>
                  <a:gd name="connsiteX3" fmla="*/ 944829 w 2665687"/>
                  <a:gd name="connsiteY3" fmla="*/ 72823 h 3365137"/>
                  <a:gd name="connsiteX4" fmla="*/ 1572318 w 2665687"/>
                  <a:gd name="connsiteY4" fmla="*/ 575047 h 3365137"/>
                  <a:gd name="connsiteX5" fmla="*/ 1698779 w 2665687"/>
                  <a:gd name="connsiteY5" fmla="*/ 564843 h 3365137"/>
                  <a:gd name="connsiteX6" fmla="*/ 1795121 w 2665687"/>
                  <a:gd name="connsiteY6" fmla="*/ 540908 h 3365137"/>
                  <a:gd name="connsiteX7" fmla="*/ 1810036 w 2665687"/>
                  <a:gd name="connsiteY7" fmla="*/ 589872 h 3365137"/>
                  <a:gd name="connsiteX8" fmla="*/ 2068412 w 2665687"/>
                  <a:gd name="connsiteY8" fmla="*/ 1676199 h 3365137"/>
                  <a:gd name="connsiteX9" fmla="*/ 2082038 w 2665687"/>
                  <a:gd name="connsiteY9" fmla="*/ 1716508 h 3365137"/>
                  <a:gd name="connsiteX10" fmla="*/ 2031181 w 2665687"/>
                  <a:gd name="connsiteY10" fmla="*/ 1729143 h 3365137"/>
                  <a:gd name="connsiteX11" fmla="*/ 1815377 w 2665687"/>
                  <a:gd name="connsiteY11" fmla="*/ 1989720 h 3365137"/>
                  <a:gd name="connsiteX12" fmla="*/ 2168715 w 2665687"/>
                  <a:gd name="connsiteY12" fmla="*/ 2272521 h 3365137"/>
                  <a:gd name="connsiteX13" fmla="*/ 2306250 w 2665687"/>
                  <a:gd name="connsiteY13" fmla="*/ 2250297 h 3365137"/>
                  <a:gd name="connsiteX14" fmla="*/ 2309065 w 2665687"/>
                  <a:gd name="connsiteY14" fmla="*/ 2249074 h 3365137"/>
                  <a:gd name="connsiteX15" fmla="*/ 2354587 w 2665687"/>
                  <a:gd name="connsiteY15" fmla="*/ 2331365 h 3365137"/>
                  <a:gd name="connsiteX16" fmla="*/ 2665687 w 2665687"/>
                  <a:gd name="connsiteY16" fmla="*/ 2699187 h 3365137"/>
                  <a:gd name="connsiteX17" fmla="*/ 2023225 w 2665687"/>
                  <a:gd name="connsiteY17" fmla="*/ 3355077 h 3365137"/>
                  <a:gd name="connsiteX18" fmla="*/ 1988193 w 2665687"/>
                  <a:gd name="connsiteY18" fmla="*/ 3365137 h 3365137"/>
                  <a:gd name="connsiteX19" fmla="*/ 2004893 w 2665687"/>
                  <a:gd name="connsiteY19" fmla="*/ 3340513 h 3365137"/>
                  <a:gd name="connsiteX20" fmla="*/ 2059910 w 2665687"/>
                  <a:gd name="connsiteY20" fmla="*/ 3122406 h 3365137"/>
                  <a:gd name="connsiteX21" fmla="*/ 1359815 w 2665687"/>
                  <a:gd name="connsiteY21" fmla="*/ 2562072 h 3365137"/>
                  <a:gd name="connsiteX22" fmla="*/ 968386 w 2665687"/>
                  <a:gd name="connsiteY22" fmla="*/ 2657768 h 3365137"/>
                  <a:gd name="connsiteX23" fmla="*/ 936373 w 2665687"/>
                  <a:gd name="connsiteY23" fmla="*/ 2678908 h 3365137"/>
                  <a:gd name="connsiteX24" fmla="*/ 894986 w 2665687"/>
                  <a:gd name="connsiteY24" fmla="*/ 2464969 h 3365137"/>
                  <a:gd name="connsiteX25" fmla="*/ 817925 w 2665687"/>
                  <a:gd name="connsiteY25" fmla="*/ 1864060 h 3365137"/>
                  <a:gd name="connsiteX26" fmla="*/ 802825 w 2665687"/>
                  <a:gd name="connsiteY26" fmla="*/ 1725863 h 3365137"/>
                  <a:gd name="connsiteX27" fmla="*/ 817336 w 2665687"/>
                  <a:gd name="connsiteY27" fmla="*/ 1727034 h 3365137"/>
                  <a:gd name="connsiteX28" fmla="*/ 1245784 w 2665687"/>
                  <a:gd name="connsiteY28" fmla="*/ 1384118 h 3365137"/>
                  <a:gd name="connsiteX29" fmla="*/ 817336 w 2665687"/>
                  <a:gd name="connsiteY29" fmla="*/ 1041201 h 3365137"/>
                  <a:gd name="connsiteX30" fmla="*/ 730988 w 2665687"/>
                  <a:gd name="connsiteY30" fmla="*/ 1048169 h 3365137"/>
                  <a:gd name="connsiteX31" fmla="*/ 713328 w 2665687"/>
                  <a:gd name="connsiteY31" fmla="*/ 1052556 h 3365137"/>
                  <a:gd name="connsiteX32" fmla="*/ 704964 w 2665687"/>
                  <a:gd name="connsiteY32" fmla="*/ 1001240 h 3365137"/>
                  <a:gd name="connsiteX33" fmla="*/ 0 w 2665687"/>
                  <a:gd name="connsiteY33" fmla="*/ 396305 h 3365137"/>
                  <a:gd name="connsiteX34" fmla="*/ 636210 w 2665687"/>
                  <a:gd name="connsiteY34" fmla="*/ 69758 h 3365137"/>
                  <a:gd name="connsiteX35" fmla="*/ 744919 w 2665687"/>
                  <a:gd name="connsiteY35" fmla="*/ 19313 h 336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687" h="3365137">
                    <a:moveTo>
                      <a:pt x="744919" y="19313"/>
                    </a:moveTo>
                    <a:cubicBezTo>
                      <a:pt x="814283" y="-162"/>
                      <a:pt x="878627" y="3700"/>
                      <a:pt x="945142" y="1083"/>
                    </a:cubicBezTo>
                    <a:lnTo>
                      <a:pt x="954001" y="0"/>
                    </a:lnTo>
                    <a:lnTo>
                      <a:pt x="944829" y="72823"/>
                    </a:lnTo>
                    <a:cubicBezTo>
                      <a:pt x="944828" y="350194"/>
                      <a:pt x="1225765" y="575047"/>
                      <a:pt x="1572318" y="575047"/>
                    </a:cubicBezTo>
                    <a:cubicBezTo>
                      <a:pt x="1615637" y="575047"/>
                      <a:pt x="1657931" y="571534"/>
                      <a:pt x="1698779" y="564843"/>
                    </a:cubicBezTo>
                    <a:lnTo>
                      <a:pt x="1795121" y="540908"/>
                    </a:lnTo>
                    <a:lnTo>
                      <a:pt x="1810036" y="589872"/>
                    </a:lnTo>
                    <a:cubicBezTo>
                      <a:pt x="1894403" y="903904"/>
                      <a:pt x="1953165" y="1295330"/>
                      <a:pt x="2068412" y="1676199"/>
                    </a:cubicBezTo>
                    <a:lnTo>
                      <a:pt x="2082038" y="1716508"/>
                    </a:lnTo>
                    <a:lnTo>
                      <a:pt x="2031181" y="1729143"/>
                    </a:lnTo>
                    <a:cubicBezTo>
                      <a:pt x="1904362" y="1772075"/>
                      <a:pt x="1815377" y="1872580"/>
                      <a:pt x="1815377" y="1989720"/>
                    </a:cubicBezTo>
                    <a:cubicBezTo>
                      <a:pt x="1815378" y="2145908"/>
                      <a:pt x="1973572" y="2272521"/>
                      <a:pt x="2168715" y="2272521"/>
                    </a:cubicBezTo>
                    <a:cubicBezTo>
                      <a:pt x="2217501" y="2272521"/>
                      <a:pt x="2263978" y="2264608"/>
                      <a:pt x="2306250" y="2250297"/>
                    </a:cubicBezTo>
                    <a:lnTo>
                      <a:pt x="2309065" y="2249074"/>
                    </a:lnTo>
                    <a:lnTo>
                      <a:pt x="2354587" y="2331365"/>
                    </a:lnTo>
                    <a:cubicBezTo>
                      <a:pt x="2439618" y="2465981"/>
                      <a:pt x="2541567" y="2590464"/>
                      <a:pt x="2665687" y="2699187"/>
                    </a:cubicBezTo>
                    <a:cubicBezTo>
                      <a:pt x="2525091" y="2962200"/>
                      <a:pt x="2496209" y="3201041"/>
                      <a:pt x="2023225" y="3355077"/>
                    </a:cubicBezTo>
                    <a:lnTo>
                      <a:pt x="1988193" y="3365137"/>
                    </a:lnTo>
                    <a:lnTo>
                      <a:pt x="2004893" y="3340513"/>
                    </a:lnTo>
                    <a:cubicBezTo>
                      <a:pt x="2040320" y="3273475"/>
                      <a:pt x="2059910" y="3199772"/>
                      <a:pt x="2059910" y="3122406"/>
                    </a:cubicBezTo>
                    <a:cubicBezTo>
                      <a:pt x="2059910" y="2812942"/>
                      <a:pt x="1746467" y="2562072"/>
                      <a:pt x="1359815" y="2562072"/>
                    </a:cubicBezTo>
                    <a:cubicBezTo>
                      <a:pt x="1214820" y="2562072"/>
                      <a:pt x="1080121" y="2597350"/>
                      <a:pt x="968386" y="2657768"/>
                    </a:cubicBezTo>
                    <a:lnTo>
                      <a:pt x="936373" y="2678908"/>
                    </a:lnTo>
                    <a:lnTo>
                      <a:pt x="894986" y="2464969"/>
                    </a:lnTo>
                    <a:cubicBezTo>
                      <a:pt x="863582" y="2272260"/>
                      <a:pt x="840088" y="2067549"/>
                      <a:pt x="817925" y="1864060"/>
                    </a:cubicBezTo>
                    <a:lnTo>
                      <a:pt x="802825" y="1725863"/>
                    </a:lnTo>
                    <a:lnTo>
                      <a:pt x="817336" y="1727034"/>
                    </a:lnTo>
                    <a:cubicBezTo>
                      <a:pt x="1053960" y="1727033"/>
                      <a:pt x="1245784" y="1573504"/>
                      <a:pt x="1245784" y="1384118"/>
                    </a:cubicBezTo>
                    <a:cubicBezTo>
                      <a:pt x="1245784" y="1194731"/>
                      <a:pt x="1053960" y="1041201"/>
                      <a:pt x="817336" y="1041201"/>
                    </a:cubicBezTo>
                    <a:cubicBezTo>
                      <a:pt x="787758" y="1041201"/>
                      <a:pt x="758880" y="1043600"/>
                      <a:pt x="730988" y="1048169"/>
                    </a:cubicBezTo>
                    <a:lnTo>
                      <a:pt x="713328" y="1052556"/>
                    </a:lnTo>
                    <a:lnTo>
                      <a:pt x="704964" y="1001240"/>
                    </a:lnTo>
                    <a:cubicBezTo>
                      <a:pt x="606036" y="491039"/>
                      <a:pt x="430262" y="170371"/>
                      <a:pt x="0" y="396305"/>
                    </a:cubicBezTo>
                    <a:cubicBezTo>
                      <a:pt x="109034" y="39477"/>
                      <a:pt x="415749" y="151836"/>
                      <a:pt x="636210" y="69758"/>
                    </a:cubicBezTo>
                    <a:cubicBezTo>
                      <a:pt x="674301" y="44624"/>
                      <a:pt x="710238" y="29051"/>
                      <a:pt x="744919" y="19313"/>
                    </a:cubicBezTo>
                    <a:close/>
                  </a:path>
                </a:pathLst>
              </a:custGeom>
              <a:solidFill>
                <a:srgbClr val="269B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59" name="Rectangle: Rounded Corners 258">
            <a:extLst>
              <a:ext uri="{FF2B5EF4-FFF2-40B4-BE49-F238E27FC236}">
                <a16:creationId xmlns:a16="http://schemas.microsoft.com/office/drawing/2014/main" id="{DE4DBF77-2B87-45E5-8217-A2392871D788}"/>
              </a:ext>
            </a:extLst>
          </p:cNvPr>
          <p:cNvSpPr/>
          <p:nvPr/>
        </p:nvSpPr>
        <p:spPr>
          <a:xfrm>
            <a:off x="3678129" y="857850"/>
            <a:ext cx="1699555" cy="779900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Sk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ate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60" name="Rectangle: Rounded Corners 259">
            <a:extLst>
              <a:ext uri="{FF2B5EF4-FFF2-40B4-BE49-F238E27FC236}">
                <a16:creationId xmlns:a16="http://schemas.microsoft.com/office/drawing/2014/main" id="{B1E9CA56-0A08-4A7F-AC60-53D38BC116E8}"/>
              </a:ext>
            </a:extLst>
          </p:cNvPr>
          <p:cNvSpPr/>
          <p:nvPr/>
        </p:nvSpPr>
        <p:spPr>
          <a:xfrm>
            <a:off x="4081104" y="157126"/>
            <a:ext cx="989715" cy="670249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Sk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0E19695D-EC1D-43D3-B9C1-A1D851ACB75C}"/>
              </a:ext>
            </a:extLst>
          </p:cNvPr>
          <p:cNvGrpSpPr/>
          <p:nvPr/>
        </p:nvGrpSpPr>
        <p:grpSpPr>
          <a:xfrm>
            <a:off x="3204943" y="2003349"/>
            <a:ext cx="2747741" cy="837535"/>
            <a:chOff x="2127245" y="1792219"/>
            <a:chExt cx="7096851" cy="2163181"/>
          </a:xfrm>
        </p:grpSpPr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60349398-DFD5-4BD5-B6FE-8DE12FB1D0D5}"/>
                </a:ext>
              </a:extLst>
            </p:cNvPr>
            <p:cNvGrpSpPr/>
            <p:nvPr/>
          </p:nvGrpSpPr>
          <p:grpSpPr>
            <a:xfrm>
              <a:off x="6770720" y="2946400"/>
              <a:ext cx="1065180" cy="947133"/>
              <a:chOff x="6770720" y="2946400"/>
              <a:chExt cx="1065180" cy="947133"/>
            </a:xfrm>
          </p:grpSpPr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6737901E-5C19-4214-8974-E9F608BD8184}"/>
                  </a:ext>
                </a:extLst>
              </p:cNvPr>
              <p:cNvSpPr/>
              <p:nvPr/>
            </p:nvSpPr>
            <p:spPr>
              <a:xfrm>
                <a:off x="6770720" y="2946400"/>
                <a:ext cx="1065180" cy="947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AA60AD13-56DC-4659-B86C-9CA99BA0C1F5}"/>
                  </a:ext>
                </a:extLst>
              </p:cNvPr>
              <p:cNvSpPr/>
              <p:nvPr/>
            </p:nvSpPr>
            <p:spPr>
              <a:xfrm>
                <a:off x="7077151" y="3271064"/>
                <a:ext cx="452318" cy="40219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D4C9381-0ACE-4FE3-A6DA-833E25DE3DC4}"/>
                </a:ext>
              </a:extLst>
            </p:cNvPr>
            <p:cNvGrpSpPr/>
            <p:nvPr/>
          </p:nvGrpSpPr>
          <p:grpSpPr>
            <a:xfrm>
              <a:off x="3469067" y="3008267"/>
              <a:ext cx="1065180" cy="947133"/>
              <a:chOff x="6762131" y="2873476"/>
              <a:chExt cx="1065180" cy="947133"/>
            </a:xfrm>
          </p:grpSpPr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4747706A-56E4-460F-BA91-A4B3F40952BA}"/>
                  </a:ext>
                </a:extLst>
              </p:cNvPr>
              <p:cNvSpPr/>
              <p:nvPr/>
            </p:nvSpPr>
            <p:spPr>
              <a:xfrm>
                <a:off x="6762131" y="2873476"/>
                <a:ext cx="1065180" cy="947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373B28B8-24A9-4833-BD4A-EB9C844B3E19}"/>
                  </a:ext>
                </a:extLst>
              </p:cNvPr>
              <p:cNvSpPr/>
              <p:nvPr/>
            </p:nvSpPr>
            <p:spPr>
              <a:xfrm>
                <a:off x="7068562" y="3198140"/>
                <a:ext cx="452318" cy="40219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3766D18A-8178-49F6-80C2-FAFB68057224}"/>
                </a:ext>
              </a:extLst>
            </p:cNvPr>
            <p:cNvGrpSpPr/>
            <p:nvPr/>
          </p:nvGrpSpPr>
          <p:grpSpPr>
            <a:xfrm>
              <a:off x="2127245" y="1792219"/>
              <a:ext cx="7096851" cy="1623167"/>
              <a:chOff x="2127245" y="1792219"/>
              <a:chExt cx="7096851" cy="1623167"/>
            </a:xfrm>
          </p:grpSpPr>
          <p:sp>
            <p:nvSpPr>
              <p:cNvPr id="269" name="Rectangle 7">
                <a:extLst>
                  <a:ext uri="{FF2B5EF4-FFF2-40B4-BE49-F238E27FC236}">
                    <a16:creationId xmlns:a16="http://schemas.microsoft.com/office/drawing/2014/main" id="{0342035B-674E-441E-B088-FCBEB8BA36F3}"/>
                  </a:ext>
                </a:extLst>
              </p:cNvPr>
              <p:cNvSpPr/>
              <p:nvPr/>
            </p:nvSpPr>
            <p:spPr>
              <a:xfrm>
                <a:off x="2299399" y="2214403"/>
                <a:ext cx="6924697" cy="1200983"/>
              </a:xfrm>
              <a:custGeom>
                <a:avLst/>
                <a:gdLst>
                  <a:gd name="connsiteX0" fmla="*/ 0 w 4978400"/>
                  <a:gd name="connsiteY0" fmla="*/ 0 h 762000"/>
                  <a:gd name="connsiteX1" fmla="*/ 4978400 w 4978400"/>
                  <a:gd name="connsiteY1" fmla="*/ 0 h 762000"/>
                  <a:gd name="connsiteX2" fmla="*/ 4978400 w 4978400"/>
                  <a:gd name="connsiteY2" fmla="*/ 762000 h 762000"/>
                  <a:gd name="connsiteX3" fmla="*/ 0 w 4978400"/>
                  <a:gd name="connsiteY3" fmla="*/ 762000 h 762000"/>
                  <a:gd name="connsiteX4" fmla="*/ 0 w 4978400"/>
                  <a:gd name="connsiteY4" fmla="*/ 0 h 762000"/>
                  <a:gd name="connsiteX0" fmla="*/ 406400 w 4978400"/>
                  <a:gd name="connsiteY0" fmla="*/ 0 h 812800"/>
                  <a:gd name="connsiteX1" fmla="*/ 4978400 w 4978400"/>
                  <a:gd name="connsiteY1" fmla="*/ 50800 h 812800"/>
                  <a:gd name="connsiteX2" fmla="*/ 4978400 w 4978400"/>
                  <a:gd name="connsiteY2" fmla="*/ 812800 h 812800"/>
                  <a:gd name="connsiteX3" fmla="*/ 0 w 4978400"/>
                  <a:gd name="connsiteY3" fmla="*/ 812800 h 812800"/>
                  <a:gd name="connsiteX4" fmla="*/ 406400 w 4978400"/>
                  <a:gd name="connsiteY4" fmla="*/ 0 h 812800"/>
                  <a:gd name="connsiteX0" fmla="*/ 0 w 4572000"/>
                  <a:gd name="connsiteY0" fmla="*/ 0 h 1092200"/>
                  <a:gd name="connsiteX1" fmla="*/ 4572000 w 4572000"/>
                  <a:gd name="connsiteY1" fmla="*/ 50800 h 1092200"/>
                  <a:gd name="connsiteX2" fmla="*/ 4572000 w 4572000"/>
                  <a:gd name="connsiteY2" fmla="*/ 812800 h 1092200"/>
                  <a:gd name="connsiteX3" fmla="*/ 38100 w 4572000"/>
                  <a:gd name="connsiteY3" fmla="*/ 1092200 h 1092200"/>
                  <a:gd name="connsiteX4" fmla="*/ 0 w 4572000"/>
                  <a:gd name="connsiteY4" fmla="*/ 0 h 1092200"/>
                  <a:gd name="connsiteX0" fmla="*/ 12700 w 4584700"/>
                  <a:gd name="connsiteY0" fmla="*/ 0 h 1079500"/>
                  <a:gd name="connsiteX1" fmla="*/ 4584700 w 4584700"/>
                  <a:gd name="connsiteY1" fmla="*/ 50800 h 1079500"/>
                  <a:gd name="connsiteX2" fmla="*/ 4584700 w 4584700"/>
                  <a:gd name="connsiteY2" fmla="*/ 812800 h 1079500"/>
                  <a:gd name="connsiteX3" fmla="*/ 0 w 4584700"/>
                  <a:gd name="connsiteY3" fmla="*/ 1079500 h 1079500"/>
                  <a:gd name="connsiteX4" fmla="*/ 12700 w 4584700"/>
                  <a:gd name="connsiteY4" fmla="*/ 0 h 1079500"/>
                  <a:gd name="connsiteX0" fmla="*/ 12700 w 4584700"/>
                  <a:gd name="connsiteY0" fmla="*/ 76200 h 1155700"/>
                  <a:gd name="connsiteX1" fmla="*/ 3860800 w 4584700"/>
                  <a:gd name="connsiteY1" fmla="*/ 0 h 1155700"/>
                  <a:gd name="connsiteX2" fmla="*/ 4584700 w 4584700"/>
                  <a:gd name="connsiteY2" fmla="*/ 889000 h 1155700"/>
                  <a:gd name="connsiteX3" fmla="*/ 0 w 4584700"/>
                  <a:gd name="connsiteY3" fmla="*/ 1155700 h 1155700"/>
                  <a:gd name="connsiteX4" fmla="*/ 12700 w 4584700"/>
                  <a:gd name="connsiteY4" fmla="*/ 76200 h 1155700"/>
                  <a:gd name="connsiteX0" fmla="*/ 12700 w 3860800"/>
                  <a:gd name="connsiteY0" fmla="*/ 76200 h 1155700"/>
                  <a:gd name="connsiteX1" fmla="*/ 3860800 w 3860800"/>
                  <a:gd name="connsiteY1" fmla="*/ 0 h 1155700"/>
                  <a:gd name="connsiteX2" fmla="*/ 3860800 w 3860800"/>
                  <a:gd name="connsiteY2" fmla="*/ 1104900 h 1155700"/>
                  <a:gd name="connsiteX3" fmla="*/ 0 w 3860800"/>
                  <a:gd name="connsiteY3" fmla="*/ 1155700 h 1155700"/>
                  <a:gd name="connsiteX4" fmla="*/ 12700 w 3860800"/>
                  <a:gd name="connsiteY4" fmla="*/ 76200 h 1155700"/>
                  <a:gd name="connsiteX0" fmla="*/ 12700 w 4989688"/>
                  <a:gd name="connsiteY0" fmla="*/ 232389 h 1311889"/>
                  <a:gd name="connsiteX1" fmla="*/ 3860800 w 4989688"/>
                  <a:gd name="connsiteY1" fmla="*/ 156189 h 1311889"/>
                  <a:gd name="connsiteX2" fmla="*/ 3860800 w 4989688"/>
                  <a:gd name="connsiteY2" fmla="*/ 1261089 h 1311889"/>
                  <a:gd name="connsiteX3" fmla="*/ 0 w 4989688"/>
                  <a:gd name="connsiteY3" fmla="*/ 1311889 h 1311889"/>
                  <a:gd name="connsiteX4" fmla="*/ 12700 w 4989688"/>
                  <a:gd name="connsiteY4" fmla="*/ 232389 h 1311889"/>
                  <a:gd name="connsiteX0" fmla="*/ 12700 w 5375170"/>
                  <a:gd name="connsiteY0" fmla="*/ 206545 h 1286045"/>
                  <a:gd name="connsiteX1" fmla="*/ 3860800 w 5375170"/>
                  <a:gd name="connsiteY1" fmla="*/ 130345 h 1286045"/>
                  <a:gd name="connsiteX2" fmla="*/ 3860800 w 5375170"/>
                  <a:gd name="connsiteY2" fmla="*/ 1235245 h 1286045"/>
                  <a:gd name="connsiteX3" fmla="*/ 0 w 5375170"/>
                  <a:gd name="connsiteY3" fmla="*/ 1286045 h 1286045"/>
                  <a:gd name="connsiteX4" fmla="*/ 12700 w 5375170"/>
                  <a:gd name="connsiteY4" fmla="*/ 206545 h 1286045"/>
                  <a:gd name="connsiteX0" fmla="*/ 12700 w 5269821"/>
                  <a:gd name="connsiteY0" fmla="*/ 231848 h 1311348"/>
                  <a:gd name="connsiteX1" fmla="*/ 3860800 w 5269821"/>
                  <a:gd name="connsiteY1" fmla="*/ 155648 h 1311348"/>
                  <a:gd name="connsiteX2" fmla="*/ 3860800 w 5269821"/>
                  <a:gd name="connsiteY2" fmla="*/ 1260548 h 1311348"/>
                  <a:gd name="connsiteX3" fmla="*/ 0 w 5269821"/>
                  <a:gd name="connsiteY3" fmla="*/ 1311348 h 1311348"/>
                  <a:gd name="connsiteX4" fmla="*/ 12700 w 5269821"/>
                  <a:gd name="connsiteY4" fmla="*/ 231848 h 1311348"/>
                  <a:gd name="connsiteX0" fmla="*/ 12700 w 5307828"/>
                  <a:gd name="connsiteY0" fmla="*/ 227080 h 1306580"/>
                  <a:gd name="connsiteX1" fmla="*/ 3860800 w 5307828"/>
                  <a:gd name="connsiteY1" fmla="*/ 150880 h 1306580"/>
                  <a:gd name="connsiteX2" fmla="*/ 3860800 w 5307828"/>
                  <a:gd name="connsiteY2" fmla="*/ 1255780 h 1306580"/>
                  <a:gd name="connsiteX3" fmla="*/ 0 w 5307828"/>
                  <a:gd name="connsiteY3" fmla="*/ 1306580 h 1306580"/>
                  <a:gd name="connsiteX4" fmla="*/ 12700 w 5307828"/>
                  <a:gd name="connsiteY4" fmla="*/ 227080 h 1306580"/>
                  <a:gd name="connsiteX0" fmla="*/ 1274237 w 6569365"/>
                  <a:gd name="connsiteY0" fmla="*/ 227080 h 1306580"/>
                  <a:gd name="connsiteX1" fmla="*/ 5122337 w 6569365"/>
                  <a:gd name="connsiteY1" fmla="*/ 150880 h 1306580"/>
                  <a:gd name="connsiteX2" fmla="*/ 5122337 w 6569365"/>
                  <a:gd name="connsiteY2" fmla="*/ 1255780 h 1306580"/>
                  <a:gd name="connsiteX3" fmla="*/ 1261537 w 6569365"/>
                  <a:gd name="connsiteY3" fmla="*/ 1306580 h 1306580"/>
                  <a:gd name="connsiteX4" fmla="*/ 1274237 w 6569365"/>
                  <a:gd name="connsiteY4" fmla="*/ 227080 h 1306580"/>
                  <a:gd name="connsiteX0" fmla="*/ 1475472 w 6770600"/>
                  <a:gd name="connsiteY0" fmla="*/ 227080 h 1333276"/>
                  <a:gd name="connsiteX1" fmla="*/ 5323572 w 6770600"/>
                  <a:gd name="connsiteY1" fmla="*/ 150880 h 1333276"/>
                  <a:gd name="connsiteX2" fmla="*/ 5323572 w 6770600"/>
                  <a:gd name="connsiteY2" fmla="*/ 1255780 h 1333276"/>
                  <a:gd name="connsiteX3" fmla="*/ 1462772 w 6770600"/>
                  <a:gd name="connsiteY3" fmla="*/ 1306580 h 1333276"/>
                  <a:gd name="connsiteX4" fmla="*/ 1475472 w 6770600"/>
                  <a:gd name="connsiteY4" fmla="*/ 227080 h 1333276"/>
                  <a:gd name="connsiteX0" fmla="*/ 1550429 w 6845557"/>
                  <a:gd name="connsiteY0" fmla="*/ 227080 h 1333276"/>
                  <a:gd name="connsiteX1" fmla="*/ 5398529 w 6845557"/>
                  <a:gd name="connsiteY1" fmla="*/ 150880 h 1333276"/>
                  <a:gd name="connsiteX2" fmla="*/ 5398529 w 6845557"/>
                  <a:gd name="connsiteY2" fmla="*/ 1255780 h 1333276"/>
                  <a:gd name="connsiteX3" fmla="*/ 1537729 w 6845557"/>
                  <a:gd name="connsiteY3" fmla="*/ 1306580 h 1333276"/>
                  <a:gd name="connsiteX4" fmla="*/ 1550429 w 6845557"/>
                  <a:gd name="connsiteY4" fmla="*/ 227080 h 1333276"/>
                  <a:gd name="connsiteX0" fmla="*/ 1622006 w 6917134"/>
                  <a:gd name="connsiteY0" fmla="*/ 227080 h 1330922"/>
                  <a:gd name="connsiteX1" fmla="*/ 5470106 w 6917134"/>
                  <a:gd name="connsiteY1" fmla="*/ 150880 h 1330922"/>
                  <a:gd name="connsiteX2" fmla="*/ 5470106 w 6917134"/>
                  <a:gd name="connsiteY2" fmla="*/ 1255780 h 1330922"/>
                  <a:gd name="connsiteX3" fmla="*/ 1609306 w 6917134"/>
                  <a:gd name="connsiteY3" fmla="*/ 1306580 h 1330922"/>
                  <a:gd name="connsiteX4" fmla="*/ 1622006 w 6917134"/>
                  <a:gd name="connsiteY4" fmla="*/ 227080 h 1330922"/>
                  <a:gd name="connsiteX0" fmla="*/ 1589635 w 6884763"/>
                  <a:gd name="connsiteY0" fmla="*/ 227080 h 1331827"/>
                  <a:gd name="connsiteX1" fmla="*/ 5437735 w 6884763"/>
                  <a:gd name="connsiteY1" fmla="*/ 150880 h 1331827"/>
                  <a:gd name="connsiteX2" fmla="*/ 5437735 w 6884763"/>
                  <a:gd name="connsiteY2" fmla="*/ 1255780 h 1331827"/>
                  <a:gd name="connsiteX3" fmla="*/ 1576935 w 6884763"/>
                  <a:gd name="connsiteY3" fmla="*/ 1306580 h 1331827"/>
                  <a:gd name="connsiteX4" fmla="*/ 1589635 w 6884763"/>
                  <a:gd name="connsiteY4" fmla="*/ 227080 h 1331827"/>
                  <a:gd name="connsiteX0" fmla="*/ 1628983 w 6924111"/>
                  <a:gd name="connsiteY0" fmla="*/ 227080 h 1331827"/>
                  <a:gd name="connsiteX1" fmla="*/ 5477083 w 6924111"/>
                  <a:gd name="connsiteY1" fmla="*/ 150880 h 1331827"/>
                  <a:gd name="connsiteX2" fmla="*/ 5477083 w 6924111"/>
                  <a:gd name="connsiteY2" fmla="*/ 1255780 h 1331827"/>
                  <a:gd name="connsiteX3" fmla="*/ 1616283 w 6924111"/>
                  <a:gd name="connsiteY3" fmla="*/ 1306580 h 1331827"/>
                  <a:gd name="connsiteX4" fmla="*/ 1628983 w 6924111"/>
                  <a:gd name="connsiteY4" fmla="*/ 227080 h 1331827"/>
                  <a:gd name="connsiteX0" fmla="*/ 1673358 w 6968486"/>
                  <a:gd name="connsiteY0" fmla="*/ 227080 h 1327227"/>
                  <a:gd name="connsiteX1" fmla="*/ 5521458 w 6968486"/>
                  <a:gd name="connsiteY1" fmla="*/ 150880 h 1327227"/>
                  <a:gd name="connsiteX2" fmla="*/ 5521458 w 6968486"/>
                  <a:gd name="connsiteY2" fmla="*/ 1255780 h 1327227"/>
                  <a:gd name="connsiteX3" fmla="*/ 1660658 w 6968486"/>
                  <a:gd name="connsiteY3" fmla="*/ 1306580 h 1327227"/>
                  <a:gd name="connsiteX4" fmla="*/ 1673358 w 6968486"/>
                  <a:gd name="connsiteY4" fmla="*/ 227080 h 1327227"/>
                  <a:gd name="connsiteX0" fmla="*/ 1699815 w 6994943"/>
                  <a:gd name="connsiteY0" fmla="*/ 227080 h 1324132"/>
                  <a:gd name="connsiteX1" fmla="*/ 5547915 w 6994943"/>
                  <a:gd name="connsiteY1" fmla="*/ 150880 h 1324132"/>
                  <a:gd name="connsiteX2" fmla="*/ 5547915 w 6994943"/>
                  <a:gd name="connsiteY2" fmla="*/ 1255780 h 1324132"/>
                  <a:gd name="connsiteX3" fmla="*/ 1687115 w 6994943"/>
                  <a:gd name="connsiteY3" fmla="*/ 1306580 h 1324132"/>
                  <a:gd name="connsiteX4" fmla="*/ 1699815 w 6994943"/>
                  <a:gd name="connsiteY4" fmla="*/ 227080 h 1324132"/>
                  <a:gd name="connsiteX0" fmla="*/ 1786995 w 7082123"/>
                  <a:gd name="connsiteY0" fmla="*/ 227080 h 1361057"/>
                  <a:gd name="connsiteX1" fmla="*/ 5635095 w 7082123"/>
                  <a:gd name="connsiteY1" fmla="*/ 150880 h 1361057"/>
                  <a:gd name="connsiteX2" fmla="*/ 5635095 w 7082123"/>
                  <a:gd name="connsiteY2" fmla="*/ 1255780 h 1361057"/>
                  <a:gd name="connsiteX3" fmla="*/ 1774295 w 7082123"/>
                  <a:gd name="connsiteY3" fmla="*/ 1306580 h 1361057"/>
                  <a:gd name="connsiteX4" fmla="*/ 1786995 w 7082123"/>
                  <a:gd name="connsiteY4" fmla="*/ 227080 h 1361057"/>
                  <a:gd name="connsiteX0" fmla="*/ 1663610 w 6958738"/>
                  <a:gd name="connsiteY0" fmla="*/ 227080 h 1375477"/>
                  <a:gd name="connsiteX1" fmla="*/ 5511710 w 6958738"/>
                  <a:gd name="connsiteY1" fmla="*/ 150880 h 1375477"/>
                  <a:gd name="connsiteX2" fmla="*/ 5511710 w 6958738"/>
                  <a:gd name="connsiteY2" fmla="*/ 1255780 h 1375477"/>
                  <a:gd name="connsiteX3" fmla="*/ 1650910 w 6958738"/>
                  <a:gd name="connsiteY3" fmla="*/ 1306580 h 1375477"/>
                  <a:gd name="connsiteX4" fmla="*/ 1663610 w 6958738"/>
                  <a:gd name="connsiteY4" fmla="*/ 227080 h 1375477"/>
                  <a:gd name="connsiteX0" fmla="*/ 1412893 w 6708021"/>
                  <a:gd name="connsiteY0" fmla="*/ 227080 h 1399898"/>
                  <a:gd name="connsiteX1" fmla="*/ 5260993 w 6708021"/>
                  <a:gd name="connsiteY1" fmla="*/ 150880 h 1399898"/>
                  <a:gd name="connsiteX2" fmla="*/ 5260993 w 6708021"/>
                  <a:gd name="connsiteY2" fmla="*/ 1255780 h 1399898"/>
                  <a:gd name="connsiteX3" fmla="*/ 2035193 w 6708021"/>
                  <a:gd name="connsiteY3" fmla="*/ 1331980 h 1399898"/>
                  <a:gd name="connsiteX4" fmla="*/ 1412893 w 6708021"/>
                  <a:gd name="connsiteY4" fmla="*/ 227080 h 1399898"/>
                  <a:gd name="connsiteX0" fmla="*/ 1651592 w 6946720"/>
                  <a:gd name="connsiteY0" fmla="*/ 227080 h 1403404"/>
                  <a:gd name="connsiteX1" fmla="*/ 5499692 w 6946720"/>
                  <a:gd name="connsiteY1" fmla="*/ 150880 h 1403404"/>
                  <a:gd name="connsiteX2" fmla="*/ 5499692 w 6946720"/>
                  <a:gd name="connsiteY2" fmla="*/ 1255780 h 1403404"/>
                  <a:gd name="connsiteX3" fmla="*/ 2273892 w 6946720"/>
                  <a:gd name="connsiteY3" fmla="*/ 1331980 h 1403404"/>
                  <a:gd name="connsiteX4" fmla="*/ 1651592 w 6946720"/>
                  <a:gd name="connsiteY4" fmla="*/ 227080 h 1403404"/>
                  <a:gd name="connsiteX0" fmla="*/ 1651592 w 6915790"/>
                  <a:gd name="connsiteY0" fmla="*/ 80620 h 1256944"/>
                  <a:gd name="connsiteX1" fmla="*/ 5499692 w 6915790"/>
                  <a:gd name="connsiteY1" fmla="*/ 4420 h 1256944"/>
                  <a:gd name="connsiteX2" fmla="*/ 5499692 w 6915790"/>
                  <a:gd name="connsiteY2" fmla="*/ 1109320 h 1256944"/>
                  <a:gd name="connsiteX3" fmla="*/ 2273892 w 6915790"/>
                  <a:gd name="connsiteY3" fmla="*/ 1185520 h 1256944"/>
                  <a:gd name="connsiteX4" fmla="*/ 1651592 w 6915790"/>
                  <a:gd name="connsiteY4" fmla="*/ 80620 h 1256944"/>
                  <a:gd name="connsiteX0" fmla="*/ 1906626 w 7170824"/>
                  <a:gd name="connsiteY0" fmla="*/ 80620 h 1244748"/>
                  <a:gd name="connsiteX1" fmla="*/ 5754726 w 7170824"/>
                  <a:gd name="connsiteY1" fmla="*/ 4420 h 1244748"/>
                  <a:gd name="connsiteX2" fmla="*/ 5754726 w 7170824"/>
                  <a:gd name="connsiteY2" fmla="*/ 1109320 h 1244748"/>
                  <a:gd name="connsiteX3" fmla="*/ 1970126 w 7170824"/>
                  <a:gd name="connsiteY3" fmla="*/ 1172820 h 1244748"/>
                  <a:gd name="connsiteX4" fmla="*/ 1906626 w 7170824"/>
                  <a:gd name="connsiteY4" fmla="*/ 80620 h 1244748"/>
                  <a:gd name="connsiteX0" fmla="*/ 1630248 w 6894446"/>
                  <a:gd name="connsiteY0" fmla="*/ 80620 h 1224427"/>
                  <a:gd name="connsiteX1" fmla="*/ 5478348 w 6894446"/>
                  <a:gd name="connsiteY1" fmla="*/ 4420 h 1224427"/>
                  <a:gd name="connsiteX2" fmla="*/ 5478348 w 6894446"/>
                  <a:gd name="connsiteY2" fmla="*/ 1109320 h 1224427"/>
                  <a:gd name="connsiteX3" fmla="*/ 1693748 w 6894446"/>
                  <a:gd name="connsiteY3" fmla="*/ 1172820 h 1224427"/>
                  <a:gd name="connsiteX4" fmla="*/ 1630248 w 6894446"/>
                  <a:gd name="connsiteY4" fmla="*/ 80620 h 1224427"/>
                  <a:gd name="connsiteX0" fmla="*/ 1660499 w 6924697"/>
                  <a:gd name="connsiteY0" fmla="*/ 80620 h 1227669"/>
                  <a:gd name="connsiteX1" fmla="*/ 5508599 w 6924697"/>
                  <a:gd name="connsiteY1" fmla="*/ 4420 h 1227669"/>
                  <a:gd name="connsiteX2" fmla="*/ 5508599 w 6924697"/>
                  <a:gd name="connsiteY2" fmla="*/ 1109320 h 1227669"/>
                  <a:gd name="connsiteX3" fmla="*/ 1723999 w 6924697"/>
                  <a:gd name="connsiteY3" fmla="*/ 1172820 h 1227669"/>
                  <a:gd name="connsiteX4" fmla="*/ 1660499 w 6924697"/>
                  <a:gd name="connsiteY4" fmla="*/ 80620 h 1227669"/>
                  <a:gd name="connsiteX0" fmla="*/ 1660499 w 6924697"/>
                  <a:gd name="connsiteY0" fmla="*/ 80620 h 1200983"/>
                  <a:gd name="connsiteX1" fmla="*/ 5508599 w 6924697"/>
                  <a:gd name="connsiteY1" fmla="*/ 4420 h 1200983"/>
                  <a:gd name="connsiteX2" fmla="*/ 5508599 w 6924697"/>
                  <a:gd name="connsiteY2" fmla="*/ 1109320 h 1200983"/>
                  <a:gd name="connsiteX3" fmla="*/ 1723999 w 6924697"/>
                  <a:gd name="connsiteY3" fmla="*/ 1172820 h 1200983"/>
                  <a:gd name="connsiteX4" fmla="*/ 1660499 w 6924697"/>
                  <a:gd name="connsiteY4" fmla="*/ 80620 h 120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4697" h="1200983">
                    <a:moveTo>
                      <a:pt x="1660499" y="80620"/>
                    </a:moveTo>
                    <a:lnTo>
                      <a:pt x="5508599" y="4420"/>
                    </a:lnTo>
                    <a:cubicBezTo>
                      <a:pt x="7718399" y="-84480"/>
                      <a:pt x="7045299" y="1198220"/>
                      <a:pt x="5508599" y="1109320"/>
                    </a:cubicBezTo>
                    <a:lnTo>
                      <a:pt x="1723999" y="1172820"/>
                    </a:lnTo>
                    <a:cubicBezTo>
                      <a:pt x="-214868" y="1409887"/>
                      <a:pt x="-883734" y="72153"/>
                      <a:pt x="1660499" y="80620"/>
                    </a:cubicBezTo>
                    <a:close/>
                  </a:path>
                </a:pathLst>
              </a:custGeom>
              <a:solidFill>
                <a:srgbClr val="BD8D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0" name="Rectangle 7">
                <a:extLst>
                  <a:ext uri="{FF2B5EF4-FFF2-40B4-BE49-F238E27FC236}">
                    <a16:creationId xmlns:a16="http://schemas.microsoft.com/office/drawing/2014/main" id="{1E78ECF5-AD77-4ABF-9136-ECE5D8933B71}"/>
                  </a:ext>
                </a:extLst>
              </p:cNvPr>
              <p:cNvSpPr/>
              <p:nvPr/>
            </p:nvSpPr>
            <p:spPr>
              <a:xfrm>
                <a:off x="2127245" y="1792219"/>
                <a:ext cx="7082123" cy="1361057"/>
              </a:xfrm>
              <a:custGeom>
                <a:avLst/>
                <a:gdLst>
                  <a:gd name="connsiteX0" fmla="*/ 0 w 4978400"/>
                  <a:gd name="connsiteY0" fmla="*/ 0 h 762000"/>
                  <a:gd name="connsiteX1" fmla="*/ 4978400 w 4978400"/>
                  <a:gd name="connsiteY1" fmla="*/ 0 h 762000"/>
                  <a:gd name="connsiteX2" fmla="*/ 4978400 w 4978400"/>
                  <a:gd name="connsiteY2" fmla="*/ 762000 h 762000"/>
                  <a:gd name="connsiteX3" fmla="*/ 0 w 4978400"/>
                  <a:gd name="connsiteY3" fmla="*/ 762000 h 762000"/>
                  <a:gd name="connsiteX4" fmla="*/ 0 w 4978400"/>
                  <a:gd name="connsiteY4" fmla="*/ 0 h 762000"/>
                  <a:gd name="connsiteX0" fmla="*/ 406400 w 4978400"/>
                  <a:gd name="connsiteY0" fmla="*/ 0 h 812800"/>
                  <a:gd name="connsiteX1" fmla="*/ 4978400 w 4978400"/>
                  <a:gd name="connsiteY1" fmla="*/ 50800 h 812800"/>
                  <a:gd name="connsiteX2" fmla="*/ 4978400 w 4978400"/>
                  <a:gd name="connsiteY2" fmla="*/ 812800 h 812800"/>
                  <a:gd name="connsiteX3" fmla="*/ 0 w 4978400"/>
                  <a:gd name="connsiteY3" fmla="*/ 812800 h 812800"/>
                  <a:gd name="connsiteX4" fmla="*/ 406400 w 4978400"/>
                  <a:gd name="connsiteY4" fmla="*/ 0 h 812800"/>
                  <a:gd name="connsiteX0" fmla="*/ 0 w 4572000"/>
                  <a:gd name="connsiteY0" fmla="*/ 0 h 1092200"/>
                  <a:gd name="connsiteX1" fmla="*/ 4572000 w 4572000"/>
                  <a:gd name="connsiteY1" fmla="*/ 50800 h 1092200"/>
                  <a:gd name="connsiteX2" fmla="*/ 4572000 w 4572000"/>
                  <a:gd name="connsiteY2" fmla="*/ 812800 h 1092200"/>
                  <a:gd name="connsiteX3" fmla="*/ 38100 w 4572000"/>
                  <a:gd name="connsiteY3" fmla="*/ 1092200 h 1092200"/>
                  <a:gd name="connsiteX4" fmla="*/ 0 w 4572000"/>
                  <a:gd name="connsiteY4" fmla="*/ 0 h 1092200"/>
                  <a:gd name="connsiteX0" fmla="*/ 12700 w 4584700"/>
                  <a:gd name="connsiteY0" fmla="*/ 0 h 1079500"/>
                  <a:gd name="connsiteX1" fmla="*/ 4584700 w 4584700"/>
                  <a:gd name="connsiteY1" fmla="*/ 50800 h 1079500"/>
                  <a:gd name="connsiteX2" fmla="*/ 4584700 w 4584700"/>
                  <a:gd name="connsiteY2" fmla="*/ 812800 h 1079500"/>
                  <a:gd name="connsiteX3" fmla="*/ 0 w 4584700"/>
                  <a:gd name="connsiteY3" fmla="*/ 1079500 h 1079500"/>
                  <a:gd name="connsiteX4" fmla="*/ 12700 w 4584700"/>
                  <a:gd name="connsiteY4" fmla="*/ 0 h 1079500"/>
                  <a:gd name="connsiteX0" fmla="*/ 12700 w 4584700"/>
                  <a:gd name="connsiteY0" fmla="*/ 76200 h 1155700"/>
                  <a:gd name="connsiteX1" fmla="*/ 3860800 w 4584700"/>
                  <a:gd name="connsiteY1" fmla="*/ 0 h 1155700"/>
                  <a:gd name="connsiteX2" fmla="*/ 4584700 w 4584700"/>
                  <a:gd name="connsiteY2" fmla="*/ 889000 h 1155700"/>
                  <a:gd name="connsiteX3" fmla="*/ 0 w 4584700"/>
                  <a:gd name="connsiteY3" fmla="*/ 1155700 h 1155700"/>
                  <a:gd name="connsiteX4" fmla="*/ 12700 w 4584700"/>
                  <a:gd name="connsiteY4" fmla="*/ 76200 h 1155700"/>
                  <a:gd name="connsiteX0" fmla="*/ 12700 w 3860800"/>
                  <a:gd name="connsiteY0" fmla="*/ 76200 h 1155700"/>
                  <a:gd name="connsiteX1" fmla="*/ 3860800 w 3860800"/>
                  <a:gd name="connsiteY1" fmla="*/ 0 h 1155700"/>
                  <a:gd name="connsiteX2" fmla="*/ 3860800 w 3860800"/>
                  <a:gd name="connsiteY2" fmla="*/ 1104900 h 1155700"/>
                  <a:gd name="connsiteX3" fmla="*/ 0 w 3860800"/>
                  <a:gd name="connsiteY3" fmla="*/ 1155700 h 1155700"/>
                  <a:gd name="connsiteX4" fmla="*/ 12700 w 3860800"/>
                  <a:gd name="connsiteY4" fmla="*/ 76200 h 1155700"/>
                  <a:gd name="connsiteX0" fmla="*/ 12700 w 4989688"/>
                  <a:gd name="connsiteY0" fmla="*/ 232389 h 1311889"/>
                  <a:gd name="connsiteX1" fmla="*/ 3860800 w 4989688"/>
                  <a:gd name="connsiteY1" fmla="*/ 156189 h 1311889"/>
                  <a:gd name="connsiteX2" fmla="*/ 3860800 w 4989688"/>
                  <a:gd name="connsiteY2" fmla="*/ 1261089 h 1311889"/>
                  <a:gd name="connsiteX3" fmla="*/ 0 w 4989688"/>
                  <a:gd name="connsiteY3" fmla="*/ 1311889 h 1311889"/>
                  <a:gd name="connsiteX4" fmla="*/ 12700 w 4989688"/>
                  <a:gd name="connsiteY4" fmla="*/ 232389 h 1311889"/>
                  <a:gd name="connsiteX0" fmla="*/ 12700 w 5375170"/>
                  <a:gd name="connsiteY0" fmla="*/ 206545 h 1286045"/>
                  <a:gd name="connsiteX1" fmla="*/ 3860800 w 5375170"/>
                  <a:gd name="connsiteY1" fmla="*/ 130345 h 1286045"/>
                  <a:gd name="connsiteX2" fmla="*/ 3860800 w 5375170"/>
                  <a:gd name="connsiteY2" fmla="*/ 1235245 h 1286045"/>
                  <a:gd name="connsiteX3" fmla="*/ 0 w 5375170"/>
                  <a:gd name="connsiteY3" fmla="*/ 1286045 h 1286045"/>
                  <a:gd name="connsiteX4" fmla="*/ 12700 w 5375170"/>
                  <a:gd name="connsiteY4" fmla="*/ 206545 h 1286045"/>
                  <a:gd name="connsiteX0" fmla="*/ 12700 w 5269821"/>
                  <a:gd name="connsiteY0" fmla="*/ 231848 h 1311348"/>
                  <a:gd name="connsiteX1" fmla="*/ 3860800 w 5269821"/>
                  <a:gd name="connsiteY1" fmla="*/ 155648 h 1311348"/>
                  <a:gd name="connsiteX2" fmla="*/ 3860800 w 5269821"/>
                  <a:gd name="connsiteY2" fmla="*/ 1260548 h 1311348"/>
                  <a:gd name="connsiteX3" fmla="*/ 0 w 5269821"/>
                  <a:gd name="connsiteY3" fmla="*/ 1311348 h 1311348"/>
                  <a:gd name="connsiteX4" fmla="*/ 12700 w 5269821"/>
                  <a:gd name="connsiteY4" fmla="*/ 231848 h 1311348"/>
                  <a:gd name="connsiteX0" fmla="*/ 12700 w 5307828"/>
                  <a:gd name="connsiteY0" fmla="*/ 227080 h 1306580"/>
                  <a:gd name="connsiteX1" fmla="*/ 3860800 w 5307828"/>
                  <a:gd name="connsiteY1" fmla="*/ 150880 h 1306580"/>
                  <a:gd name="connsiteX2" fmla="*/ 3860800 w 5307828"/>
                  <a:gd name="connsiteY2" fmla="*/ 1255780 h 1306580"/>
                  <a:gd name="connsiteX3" fmla="*/ 0 w 5307828"/>
                  <a:gd name="connsiteY3" fmla="*/ 1306580 h 1306580"/>
                  <a:gd name="connsiteX4" fmla="*/ 12700 w 5307828"/>
                  <a:gd name="connsiteY4" fmla="*/ 227080 h 1306580"/>
                  <a:gd name="connsiteX0" fmla="*/ 1274237 w 6569365"/>
                  <a:gd name="connsiteY0" fmla="*/ 227080 h 1306580"/>
                  <a:gd name="connsiteX1" fmla="*/ 5122337 w 6569365"/>
                  <a:gd name="connsiteY1" fmla="*/ 150880 h 1306580"/>
                  <a:gd name="connsiteX2" fmla="*/ 5122337 w 6569365"/>
                  <a:gd name="connsiteY2" fmla="*/ 1255780 h 1306580"/>
                  <a:gd name="connsiteX3" fmla="*/ 1261537 w 6569365"/>
                  <a:gd name="connsiteY3" fmla="*/ 1306580 h 1306580"/>
                  <a:gd name="connsiteX4" fmla="*/ 1274237 w 6569365"/>
                  <a:gd name="connsiteY4" fmla="*/ 227080 h 1306580"/>
                  <a:gd name="connsiteX0" fmla="*/ 1475472 w 6770600"/>
                  <a:gd name="connsiteY0" fmla="*/ 227080 h 1333276"/>
                  <a:gd name="connsiteX1" fmla="*/ 5323572 w 6770600"/>
                  <a:gd name="connsiteY1" fmla="*/ 150880 h 1333276"/>
                  <a:gd name="connsiteX2" fmla="*/ 5323572 w 6770600"/>
                  <a:gd name="connsiteY2" fmla="*/ 1255780 h 1333276"/>
                  <a:gd name="connsiteX3" fmla="*/ 1462772 w 6770600"/>
                  <a:gd name="connsiteY3" fmla="*/ 1306580 h 1333276"/>
                  <a:gd name="connsiteX4" fmla="*/ 1475472 w 6770600"/>
                  <a:gd name="connsiteY4" fmla="*/ 227080 h 1333276"/>
                  <a:gd name="connsiteX0" fmla="*/ 1550429 w 6845557"/>
                  <a:gd name="connsiteY0" fmla="*/ 227080 h 1333276"/>
                  <a:gd name="connsiteX1" fmla="*/ 5398529 w 6845557"/>
                  <a:gd name="connsiteY1" fmla="*/ 150880 h 1333276"/>
                  <a:gd name="connsiteX2" fmla="*/ 5398529 w 6845557"/>
                  <a:gd name="connsiteY2" fmla="*/ 1255780 h 1333276"/>
                  <a:gd name="connsiteX3" fmla="*/ 1537729 w 6845557"/>
                  <a:gd name="connsiteY3" fmla="*/ 1306580 h 1333276"/>
                  <a:gd name="connsiteX4" fmla="*/ 1550429 w 6845557"/>
                  <a:gd name="connsiteY4" fmla="*/ 227080 h 1333276"/>
                  <a:gd name="connsiteX0" fmla="*/ 1622006 w 6917134"/>
                  <a:gd name="connsiteY0" fmla="*/ 227080 h 1330922"/>
                  <a:gd name="connsiteX1" fmla="*/ 5470106 w 6917134"/>
                  <a:gd name="connsiteY1" fmla="*/ 150880 h 1330922"/>
                  <a:gd name="connsiteX2" fmla="*/ 5470106 w 6917134"/>
                  <a:gd name="connsiteY2" fmla="*/ 1255780 h 1330922"/>
                  <a:gd name="connsiteX3" fmla="*/ 1609306 w 6917134"/>
                  <a:gd name="connsiteY3" fmla="*/ 1306580 h 1330922"/>
                  <a:gd name="connsiteX4" fmla="*/ 1622006 w 6917134"/>
                  <a:gd name="connsiteY4" fmla="*/ 227080 h 1330922"/>
                  <a:gd name="connsiteX0" fmla="*/ 1589635 w 6884763"/>
                  <a:gd name="connsiteY0" fmla="*/ 227080 h 1331827"/>
                  <a:gd name="connsiteX1" fmla="*/ 5437735 w 6884763"/>
                  <a:gd name="connsiteY1" fmla="*/ 150880 h 1331827"/>
                  <a:gd name="connsiteX2" fmla="*/ 5437735 w 6884763"/>
                  <a:gd name="connsiteY2" fmla="*/ 1255780 h 1331827"/>
                  <a:gd name="connsiteX3" fmla="*/ 1576935 w 6884763"/>
                  <a:gd name="connsiteY3" fmla="*/ 1306580 h 1331827"/>
                  <a:gd name="connsiteX4" fmla="*/ 1589635 w 6884763"/>
                  <a:gd name="connsiteY4" fmla="*/ 227080 h 1331827"/>
                  <a:gd name="connsiteX0" fmla="*/ 1628983 w 6924111"/>
                  <a:gd name="connsiteY0" fmla="*/ 227080 h 1331827"/>
                  <a:gd name="connsiteX1" fmla="*/ 5477083 w 6924111"/>
                  <a:gd name="connsiteY1" fmla="*/ 150880 h 1331827"/>
                  <a:gd name="connsiteX2" fmla="*/ 5477083 w 6924111"/>
                  <a:gd name="connsiteY2" fmla="*/ 1255780 h 1331827"/>
                  <a:gd name="connsiteX3" fmla="*/ 1616283 w 6924111"/>
                  <a:gd name="connsiteY3" fmla="*/ 1306580 h 1331827"/>
                  <a:gd name="connsiteX4" fmla="*/ 1628983 w 6924111"/>
                  <a:gd name="connsiteY4" fmla="*/ 227080 h 1331827"/>
                  <a:gd name="connsiteX0" fmla="*/ 1673358 w 6968486"/>
                  <a:gd name="connsiteY0" fmla="*/ 227080 h 1327227"/>
                  <a:gd name="connsiteX1" fmla="*/ 5521458 w 6968486"/>
                  <a:gd name="connsiteY1" fmla="*/ 150880 h 1327227"/>
                  <a:gd name="connsiteX2" fmla="*/ 5521458 w 6968486"/>
                  <a:gd name="connsiteY2" fmla="*/ 1255780 h 1327227"/>
                  <a:gd name="connsiteX3" fmla="*/ 1660658 w 6968486"/>
                  <a:gd name="connsiteY3" fmla="*/ 1306580 h 1327227"/>
                  <a:gd name="connsiteX4" fmla="*/ 1673358 w 6968486"/>
                  <a:gd name="connsiteY4" fmla="*/ 227080 h 1327227"/>
                  <a:gd name="connsiteX0" fmla="*/ 1699815 w 6994943"/>
                  <a:gd name="connsiteY0" fmla="*/ 227080 h 1324132"/>
                  <a:gd name="connsiteX1" fmla="*/ 5547915 w 6994943"/>
                  <a:gd name="connsiteY1" fmla="*/ 150880 h 1324132"/>
                  <a:gd name="connsiteX2" fmla="*/ 5547915 w 6994943"/>
                  <a:gd name="connsiteY2" fmla="*/ 1255780 h 1324132"/>
                  <a:gd name="connsiteX3" fmla="*/ 1687115 w 6994943"/>
                  <a:gd name="connsiteY3" fmla="*/ 1306580 h 1324132"/>
                  <a:gd name="connsiteX4" fmla="*/ 1699815 w 6994943"/>
                  <a:gd name="connsiteY4" fmla="*/ 227080 h 1324132"/>
                  <a:gd name="connsiteX0" fmla="*/ 1786995 w 7082123"/>
                  <a:gd name="connsiteY0" fmla="*/ 227080 h 1361057"/>
                  <a:gd name="connsiteX1" fmla="*/ 5635095 w 7082123"/>
                  <a:gd name="connsiteY1" fmla="*/ 150880 h 1361057"/>
                  <a:gd name="connsiteX2" fmla="*/ 5635095 w 7082123"/>
                  <a:gd name="connsiteY2" fmla="*/ 1255780 h 1361057"/>
                  <a:gd name="connsiteX3" fmla="*/ 1774295 w 7082123"/>
                  <a:gd name="connsiteY3" fmla="*/ 1306580 h 1361057"/>
                  <a:gd name="connsiteX4" fmla="*/ 1786995 w 7082123"/>
                  <a:gd name="connsiteY4" fmla="*/ 227080 h 136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123" h="1361057">
                    <a:moveTo>
                      <a:pt x="1786995" y="227080"/>
                    </a:moveTo>
                    <a:lnTo>
                      <a:pt x="5635095" y="150880"/>
                    </a:lnTo>
                    <a:cubicBezTo>
                      <a:pt x="7921095" y="-534920"/>
                      <a:pt x="7171795" y="1344680"/>
                      <a:pt x="5635095" y="1255780"/>
                    </a:cubicBezTo>
                    <a:lnTo>
                      <a:pt x="1774295" y="1306580"/>
                    </a:lnTo>
                    <a:cubicBezTo>
                      <a:pt x="-75672" y="1708747"/>
                      <a:pt x="-1062038" y="-263987"/>
                      <a:pt x="1786995" y="22708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47137C30-2F53-411A-9072-30FD3859EEB0}"/>
                </a:ext>
              </a:extLst>
            </p:cNvPr>
            <p:cNvSpPr/>
            <p:nvPr/>
          </p:nvSpPr>
          <p:spPr>
            <a:xfrm>
              <a:off x="7203620" y="2540372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9EA473FE-017B-475D-B608-9AFE9E82DADE}"/>
                </a:ext>
              </a:extLst>
            </p:cNvPr>
            <p:cNvSpPr/>
            <p:nvPr/>
          </p:nvSpPr>
          <p:spPr>
            <a:xfrm>
              <a:off x="7198632" y="2235577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A334E0A6-54E2-4597-BA61-313D631BC320}"/>
                </a:ext>
              </a:extLst>
            </p:cNvPr>
            <p:cNvSpPr/>
            <p:nvPr/>
          </p:nvSpPr>
          <p:spPr>
            <a:xfrm>
              <a:off x="4006645" y="2674759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DE4B1-8E86-4B1C-B1AF-F264A8B8D913}"/>
                </a:ext>
              </a:extLst>
            </p:cNvPr>
            <p:cNvSpPr/>
            <p:nvPr/>
          </p:nvSpPr>
          <p:spPr>
            <a:xfrm>
              <a:off x="4001657" y="2369964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D716722E-77CC-436C-8C5E-0EEDD27E6939}"/>
              </a:ext>
            </a:extLst>
          </p:cNvPr>
          <p:cNvSpPr/>
          <p:nvPr/>
        </p:nvSpPr>
        <p:spPr>
          <a:xfrm>
            <a:off x="6586252" y="841263"/>
            <a:ext cx="1885971" cy="77928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Sm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ile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34880E7A-AC03-4D1A-9067-6F243DBCDB8B}"/>
              </a:ext>
            </a:extLst>
          </p:cNvPr>
          <p:cNvSpPr/>
          <p:nvPr/>
        </p:nvSpPr>
        <p:spPr>
          <a:xfrm>
            <a:off x="7040237" y="82664"/>
            <a:ext cx="1041649" cy="705419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Sm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F0AEF4-DB77-4416-A8DD-06688251A094}"/>
              </a:ext>
            </a:extLst>
          </p:cNvPr>
          <p:cNvGrpSpPr/>
          <p:nvPr/>
        </p:nvGrpSpPr>
        <p:grpSpPr>
          <a:xfrm>
            <a:off x="6689954" y="1258883"/>
            <a:ext cx="1792185" cy="1890718"/>
            <a:chOff x="703819" y="939800"/>
            <a:chExt cx="4718956" cy="4978400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E84ABDE-14E3-4A59-ABD6-94BD482AECB6}"/>
                </a:ext>
              </a:extLst>
            </p:cNvPr>
            <p:cNvGrpSpPr/>
            <p:nvPr/>
          </p:nvGrpSpPr>
          <p:grpSpPr>
            <a:xfrm rot="4678124">
              <a:off x="574097" y="1069522"/>
              <a:ext cx="4978400" cy="4718956"/>
              <a:chOff x="972457" y="1188358"/>
              <a:chExt cx="4978400" cy="4718956"/>
            </a:xfrm>
            <a:solidFill>
              <a:srgbClr val="FFC000"/>
            </a:solidFill>
          </p:grpSpPr>
          <p:cxnSp>
            <p:nvCxnSpPr>
              <p:cNvPr id="300" name="Straight Connector 299">
                <a:extLst>
                  <a:ext uri="{FF2B5EF4-FFF2-40B4-BE49-F238E27FC236}">
                    <a16:creationId xmlns:a16="http://schemas.microsoft.com/office/drawing/2014/main" id="{8D3BDD90-ADDB-4598-8F3C-672226C15FA2}"/>
                  </a:ext>
                </a:extLst>
              </p:cNvPr>
              <p:cNvCxnSpPr>
                <a:endCxn id="308" idx="1"/>
              </p:cNvCxnSpPr>
              <p:nvPr/>
            </p:nvCxnSpPr>
            <p:spPr>
              <a:xfrm>
                <a:off x="1872343" y="1770743"/>
                <a:ext cx="521066" cy="575495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DA5682C1-C76F-4943-A7E7-31FC2D630B72}"/>
                  </a:ext>
                </a:extLst>
              </p:cNvPr>
              <p:cNvCxnSpPr>
                <a:cxnSpLocks/>
                <a:endCxn id="308" idx="2"/>
              </p:cNvCxnSpPr>
              <p:nvPr/>
            </p:nvCxnSpPr>
            <p:spPr>
              <a:xfrm>
                <a:off x="972457" y="3172462"/>
                <a:ext cx="972457" cy="256538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8BAA2DF8-F895-4DD0-B49B-2860276F46AA}"/>
                  </a:ext>
                </a:extLst>
              </p:cNvPr>
              <p:cNvCxnSpPr>
                <a:cxnSpLocks/>
                <a:endCxn id="308" idx="3"/>
              </p:cNvCxnSpPr>
              <p:nvPr/>
            </p:nvCxnSpPr>
            <p:spPr>
              <a:xfrm flipV="1">
                <a:off x="1517467" y="4511762"/>
                <a:ext cx="875942" cy="448495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B65F54A6-1BEA-4B76-85FC-DF370F4C795F}"/>
                  </a:ext>
                </a:extLst>
              </p:cNvPr>
              <p:cNvCxnSpPr>
                <a:cxnSpLocks/>
                <a:endCxn id="308" idx="4"/>
              </p:cNvCxnSpPr>
              <p:nvPr/>
            </p:nvCxnSpPr>
            <p:spPr>
              <a:xfrm flipV="1">
                <a:off x="3298371" y="4960257"/>
                <a:ext cx="177800" cy="947057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9F3B9640-9406-4F01-BBAE-B9D1D4012BC9}"/>
                  </a:ext>
                </a:extLst>
              </p:cNvPr>
              <p:cNvCxnSpPr>
                <a:stCxn id="308" idx="5"/>
              </p:cNvCxnSpPr>
              <p:nvPr/>
            </p:nvCxnSpPr>
            <p:spPr>
              <a:xfrm>
                <a:off x="4558933" y="4511762"/>
                <a:ext cx="622667" cy="771438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739ECC79-0D76-4313-A630-1BBBEB69628B}"/>
                  </a:ext>
                </a:extLst>
              </p:cNvPr>
              <p:cNvCxnSpPr>
                <a:stCxn id="308" idx="6"/>
              </p:cNvCxnSpPr>
              <p:nvPr/>
            </p:nvCxnSpPr>
            <p:spPr>
              <a:xfrm>
                <a:off x="5007428" y="3429000"/>
                <a:ext cx="943429" cy="112486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47AD97E1-3E7B-44BB-8783-1E34A96D6D65}"/>
                  </a:ext>
                </a:extLst>
              </p:cNvPr>
              <p:cNvCxnSpPr>
                <a:cxnSpLocks/>
                <a:stCxn id="308" idx="7"/>
              </p:cNvCxnSpPr>
              <p:nvPr/>
            </p:nvCxnSpPr>
            <p:spPr>
              <a:xfrm flipV="1">
                <a:off x="4558933" y="1897743"/>
                <a:ext cx="875942" cy="448495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Straight Connector 306">
                <a:extLst>
                  <a:ext uri="{FF2B5EF4-FFF2-40B4-BE49-F238E27FC236}">
                    <a16:creationId xmlns:a16="http://schemas.microsoft.com/office/drawing/2014/main" id="{6E2220BA-DF9D-48FF-A1C0-5752A5799475}"/>
                  </a:ext>
                </a:extLst>
              </p:cNvPr>
              <p:cNvCxnSpPr>
                <a:stCxn id="308" idx="0"/>
              </p:cNvCxnSpPr>
              <p:nvPr/>
            </p:nvCxnSpPr>
            <p:spPr>
              <a:xfrm flipV="1">
                <a:off x="3476171" y="1188358"/>
                <a:ext cx="108858" cy="709385"/>
              </a:xfrm>
              <a:prstGeom prst="line">
                <a:avLst/>
              </a:prstGeom>
              <a:grpFill/>
              <a:ln>
                <a:solidFill>
                  <a:srgbClr val="FFC000"/>
                </a:solidFill>
              </a:ln>
              <a:effectLst>
                <a:glow rad="228600">
                  <a:schemeClr val="accent4">
                    <a:satMod val="175000"/>
                    <a:alpha val="40000"/>
                  </a:schemeClr>
                </a:glo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8" name="Oval 307">
                <a:extLst>
                  <a:ext uri="{FF2B5EF4-FFF2-40B4-BE49-F238E27FC236}">
                    <a16:creationId xmlns:a16="http://schemas.microsoft.com/office/drawing/2014/main" id="{6E18A164-FF85-4E22-8C88-035E5E0DE5B2}"/>
                  </a:ext>
                </a:extLst>
              </p:cNvPr>
              <p:cNvSpPr/>
              <p:nvPr/>
            </p:nvSpPr>
            <p:spPr>
              <a:xfrm>
                <a:off x="1944914" y="1897743"/>
                <a:ext cx="3062514" cy="3062514"/>
              </a:xfrm>
              <a:prstGeom prst="ellipse">
                <a:avLst/>
              </a:prstGeom>
              <a:grp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C55C4CCE-5B3E-49F0-B8BA-76FDD6C79198}"/>
                </a:ext>
              </a:extLst>
            </p:cNvPr>
            <p:cNvGrpSpPr/>
            <p:nvPr/>
          </p:nvGrpSpPr>
          <p:grpSpPr>
            <a:xfrm>
              <a:off x="3698385" y="2776764"/>
              <a:ext cx="499154" cy="499154"/>
              <a:chOff x="4695380" y="2895600"/>
              <a:chExt cx="499154" cy="499154"/>
            </a:xfrm>
          </p:grpSpPr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03F6557F-18DA-4274-96A2-724E02C402D3}"/>
                  </a:ext>
                </a:extLst>
              </p:cNvPr>
              <p:cNvSpPr/>
              <p:nvPr/>
            </p:nvSpPr>
            <p:spPr>
              <a:xfrm>
                <a:off x="4695380" y="2895600"/>
                <a:ext cx="499154" cy="4991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1" name="Oval 310">
                <a:extLst>
                  <a:ext uri="{FF2B5EF4-FFF2-40B4-BE49-F238E27FC236}">
                    <a16:creationId xmlns:a16="http://schemas.microsoft.com/office/drawing/2014/main" id="{0F6C861A-C1C9-4023-AB89-47E2612A5774}"/>
                  </a:ext>
                </a:extLst>
              </p:cNvPr>
              <p:cNvSpPr/>
              <p:nvPr/>
            </p:nvSpPr>
            <p:spPr>
              <a:xfrm>
                <a:off x="4834159" y="2994870"/>
                <a:ext cx="141236" cy="1412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2" name="Oval 311">
                <a:extLst>
                  <a:ext uri="{FF2B5EF4-FFF2-40B4-BE49-F238E27FC236}">
                    <a16:creationId xmlns:a16="http://schemas.microsoft.com/office/drawing/2014/main" id="{73BF51F3-951D-4724-8C31-2F8A7B673BC8}"/>
                  </a:ext>
                </a:extLst>
              </p:cNvPr>
              <p:cNvSpPr/>
              <p:nvPr/>
            </p:nvSpPr>
            <p:spPr>
              <a:xfrm>
                <a:off x="4988216" y="3107780"/>
                <a:ext cx="74793" cy="747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A8E831B5-E9CA-4CA8-9349-69F8FF126D2A}"/>
                </a:ext>
              </a:extLst>
            </p:cNvPr>
            <p:cNvGrpSpPr/>
            <p:nvPr/>
          </p:nvGrpSpPr>
          <p:grpSpPr>
            <a:xfrm>
              <a:off x="2402745" y="3114720"/>
              <a:ext cx="1575655" cy="1031229"/>
              <a:chOff x="3712730" y="3491509"/>
              <a:chExt cx="1025928" cy="671446"/>
            </a:xfrm>
          </p:grpSpPr>
          <p:sp>
            <p:nvSpPr>
              <p:cNvPr id="314" name="Arc 313">
                <a:extLst>
                  <a:ext uri="{FF2B5EF4-FFF2-40B4-BE49-F238E27FC236}">
                    <a16:creationId xmlns:a16="http://schemas.microsoft.com/office/drawing/2014/main" id="{03C73A16-F9F7-4BC1-9D4D-8F595E28F217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5" name="Arc 314">
                <a:extLst>
                  <a:ext uri="{FF2B5EF4-FFF2-40B4-BE49-F238E27FC236}">
                    <a16:creationId xmlns:a16="http://schemas.microsoft.com/office/drawing/2014/main" id="{5D60F613-2022-48B9-B809-9126A605BA1E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6" name="Arc 315">
                <a:extLst>
                  <a:ext uri="{FF2B5EF4-FFF2-40B4-BE49-F238E27FC236}">
                    <a16:creationId xmlns:a16="http://schemas.microsoft.com/office/drawing/2014/main" id="{44F1D11A-F77A-48A4-A766-1CCEA2DEDE08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7" name="Group 316">
              <a:extLst>
                <a:ext uri="{FF2B5EF4-FFF2-40B4-BE49-F238E27FC236}">
                  <a16:creationId xmlns:a16="http://schemas.microsoft.com/office/drawing/2014/main" id="{3F1024F4-8E37-46C6-9D39-2F5E0CF400BF}"/>
                </a:ext>
              </a:extLst>
            </p:cNvPr>
            <p:cNvGrpSpPr/>
            <p:nvPr/>
          </p:nvGrpSpPr>
          <p:grpSpPr>
            <a:xfrm>
              <a:off x="2329897" y="2800710"/>
              <a:ext cx="499154" cy="499154"/>
              <a:chOff x="4695380" y="2895600"/>
              <a:chExt cx="499154" cy="499154"/>
            </a:xfrm>
          </p:grpSpPr>
          <p:sp>
            <p:nvSpPr>
              <p:cNvPr id="318" name="Oval 317">
                <a:extLst>
                  <a:ext uri="{FF2B5EF4-FFF2-40B4-BE49-F238E27FC236}">
                    <a16:creationId xmlns:a16="http://schemas.microsoft.com/office/drawing/2014/main" id="{68A82EDB-06E0-46DA-A4E6-69A6A8532B7E}"/>
                  </a:ext>
                </a:extLst>
              </p:cNvPr>
              <p:cNvSpPr/>
              <p:nvPr/>
            </p:nvSpPr>
            <p:spPr>
              <a:xfrm>
                <a:off x="4695380" y="2895600"/>
                <a:ext cx="499154" cy="499154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Oval 318">
                <a:extLst>
                  <a:ext uri="{FF2B5EF4-FFF2-40B4-BE49-F238E27FC236}">
                    <a16:creationId xmlns:a16="http://schemas.microsoft.com/office/drawing/2014/main" id="{128D3826-EB45-4A0C-8DA6-056DA5BFA6D3}"/>
                  </a:ext>
                </a:extLst>
              </p:cNvPr>
              <p:cNvSpPr/>
              <p:nvPr/>
            </p:nvSpPr>
            <p:spPr>
              <a:xfrm>
                <a:off x="4834159" y="2994870"/>
                <a:ext cx="141236" cy="141236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0" name="Oval 319">
                <a:extLst>
                  <a:ext uri="{FF2B5EF4-FFF2-40B4-BE49-F238E27FC236}">
                    <a16:creationId xmlns:a16="http://schemas.microsoft.com/office/drawing/2014/main" id="{5C4964AE-08E1-4E6A-913D-AFC3A2CCCC49}"/>
                  </a:ext>
                </a:extLst>
              </p:cNvPr>
              <p:cNvSpPr/>
              <p:nvPr/>
            </p:nvSpPr>
            <p:spPr>
              <a:xfrm>
                <a:off x="4988216" y="3107780"/>
                <a:ext cx="74793" cy="7479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21" name="Rectangle: Rounded Corners 320">
            <a:extLst>
              <a:ext uri="{FF2B5EF4-FFF2-40B4-BE49-F238E27FC236}">
                <a16:creationId xmlns:a16="http://schemas.microsoft.com/office/drawing/2014/main" id="{0275EF7A-D276-4C16-9C60-09A2FA27129F}"/>
              </a:ext>
            </a:extLst>
          </p:cNvPr>
          <p:cNvSpPr/>
          <p:nvPr/>
        </p:nvSpPr>
        <p:spPr>
          <a:xfrm>
            <a:off x="9667338" y="839895"/>
            <a:ext cx="1714988" cy="779286"/>
          </a:xfrm>
          <a:prstGeom prst="roundRect">
            <a:avLst/>
          </a:prstGeom>
          <a:noFill/>
          <a:ln>
            <a:solidFill>
              <a:srgbClr val="AB7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AB7747"/>
                </a:solidFill>
              </a:rPr>
              <a:t>Sn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ail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2" name="Rectangle: Rounded Corners 321">
            <a:extLst>
              <a:ext uri="{FF2B5EF4-FFF2-40B4-BE49-F238E27FC236}">
                <a16:creationId xmlns:a16="http://schemas.microsoft.com/office/drawing/2014/main" id="{F80BEDE5-39D1-4F03-93DC-0FB1410EAAEF}"/>
              </a:ext>
            </a:extLst>
          </p:cNvPr>
          <p:cNvSpPr/>
          <p:nvPr/>
        </p:nvSpPr>
        <p:spPr>
          <a:xfrm>
            <a:off x="10004007" y="82157"/>
            <a:ext cx="1041649" cy="705419"/>
          </a:xfrm>
          <a:prstGeom prst="roundRect">
            <a:avLst/>
          </a:prstGeom>
          <a:noFill/>
          <a:ln>
            <a:solidFill>
              <a:srgbClr val="AB7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AB7747"/>
                </a:solidFill>
              </a:rPr>
              <a:t>Sn</a:t>
            </a:r>
          </a:p>
        </p:txBody>
      </p: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20979B98-C027-4505-99D0-35E0C20EEAA4}"/>
              </a:ext>
            </a:extLst>
          </p:cNvPr>
          <p:cNvGrpSpPr/>
          <p:nvPr/>
        </p:nvGrpSpPr>
        <p:grpSpPr>
          <a:xfrm>
            <a:off x="9671150" y="1670883"/>
            <a:ext cx="1652685" cy="1329581"/>
            <a:chOff x="903294" y="1515949"/>
            <a:chExt cx="5927850" cy="4768940"/>
          </a:xfrm>
        </p:grpSpPr>
        <p:grpSp>
          <p:nvGrpSpPr>
            <p:cNvPr id="324" name="Group 323">
              <a:extLst>
                <a:ext uri="{FF2B5EF4-FFF2-40B4-BE49-F238E27FC236}">
                  <a16:creationId xmlns:a16="http://schemas.microsoft.com/office/drawing/2014/main" id="{3792F08D-11AD-4757-B28C-7CF746C267AA}"/>
                </a:ext>
              </a:extLst>
            </p:cNvPr>
            <p:cNvGrpSpPr/>
            <p:nvPr/>
          </p:nvGrpSpPr>
          <p:grpSpPr>
            <a:xfrm>
              <a:off x="903294" y="1515949"/>
              <a:ext cx="5927850" cy="4768940"/>
              <a:chOff x="903294" y="1515949"/>
              <a:chExt cx="5927850" cy="4768940"/>
            </a:xfrm>
          </p:grpSpPr>
          <p:grpSp>
            <p:nvGrpSpPr>
              <p:cNvPr id="335" name="Group 334">
                <a:extLst>
                  <a:ext uri="{FF2B5EF4-FFF2-40B4-BE49-F238E27FC236}">
                    <a16:creationId xmlns:a16="http://schemas.microsoft.com/office/drawing/2014/main" id="{99FFA951-7F34-4364-87F0-A971C08D9034}"/>
                  </a:ext>
                </a:extLst>
              </p:cNvPr>
              <p:cNvGrpSpPr/>
              <p:nvPr/>
            </p:nvGrpSpPr>
            <p:grpSpPr>
              <a:xfrm>
                <a:off x="903294" y="1515949"/>
                <a:ext cx="5927850" cy="4768940"/>
                <a:chOff x="2646369" y="818281"/>
                <a:chExt cx="6987170" cy="5621161"/>
              </a:xfrm>
            </p:grpSpPr>
            <p:grpSp>
              <p:nvGrpSpPr>
                <p:cNvPr id="340" name="Group 339">
                  <a:extLst>
                    <a:ext uri="{FF2B5EF4-FFF2-40B4-BE49-F238E27FC236}">
                      <a16:creationId xmlns:a16="http://schemas.microsoft.com/office/drawing/2014/main" id="{ED9D5264-F845-43D3-B8A4-240C1439833C}"/>
                    </a:ext>
                  </a:extLst>
                </p:cNvPr>
                <p:cNvGrpSpPr/>
                <p:nvPr/>
              </p:nvGrpSpPr>
              <p:grpSpPr>
                <a:xfrm rot="20464691">
                  <a:off x="2997247" y="1004126"/>
                  <a:ext cx="447119" cy="632764"/>
                  <a:chOff x="3623138" y="1033854"/>
                  <a:chExt cx="447118" cy="632764"/>
                </a:xfrm>
              </p:grpSpPr>
              <p:sp>
                <p:nvSpPr>
                  <p:cNvPr id="351" name="Freeform: Shape 350">
                    <a:extLst>
                      <a:ext uri="{FF2B5EF4-FFF2-40B4-BE49-F238E27FC236}">
                        <a16:creationId xmlns:a16="http://schemas.microsoft.com/office/drawing/2014/main" id="{3614D746-A157-46D3-B9B7-7CFB2938F944}"/>
                      </a:ext>
                    </a:extLst>
                  </p:cNvPr>
                  <p:cNvSpPr/>
                  <p:nvPr/>
                </p:nvSpPr>
                <p:spPr>
                  <a:xfrm>
                    <a:off x="3623138" y="1255258"/>
                    <a:ext cx="389622" cy="411360"/>
                  </a:xfrm>
                  <a:custGeom>
                    <a:avLst/>
                    <a:gdLst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9356" h="675861">
                        <a:moveTo>
                          <a:pt x="0" y="675861"/>
                        </a:moveTo>
                        <a:cubicBezTo>
                          <a:pt x="483152" y="450574"/>
                          <a:pt x="617054" y="218937"/>
                          <a:pt x="649356" y="0"/>
                        </a:cubicBezTo>
                        <a:lnTo>
                          <a:pt x="649356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2" name="Oval 351">
                    <a:extLst>
                      <a:ext uri="{FF2B5EF4-FFF2-40B4-BE49-F238E27FC236}">
                        <a16:creationId xmlns:a16="http://schemas.microsoft.com/office/drawing/2014/main" id="{D38499D7-5A1C-4E6F-A638-63CA235A887A}"/>
                      </a:ext>
                    </a:extLst>
                  </p:cNvPr>
                  <p:cNvSpPr/>
                  <p:nvPr/>
                </p:nvSpPr>
                <p:spPr>
                  <a:xfrm>
                    <a:off x="3733607" y="1033854"/>
                    <a:ext cx="336649" cy="3285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4576984B-E838-4DFF-943C-CA28120A44D7}"/>
                    </a:ext>
                  </a:extLst>
                </p:cNvPr>
                <p:cNvGrpSpPr/>
                <p:nvPr/>
              </p:nvGrpSpPr>
              <p:grpSpPr>
                <a:xfrm>
                  <a:off x="3374552" y="818281"/>
                  <a:ext cx="688431" cy="814429"/>
                  <a:chOff x="3374552" y="818282"/>
                  <a:chExt cx="688431" cy="814429"/>
                </a:xfrm>
              </p:grpSpPr>
              <p:sp>
                <p:nvSpPr>
                  <p:cNvPr id="349" name="Freeform: Shape 348">
                    <a:extLst>
                      <a:ext uri="{FF2B5EF4-FFF2-40B4-BE49-F238E27FC236}">
                        <a16:creationId xmlns:a16="http://schemas.microsoft.com/office/drawing/2014/main" id="{773CC75A-A818-4CC0-B8F2-384A662DA58E}"/>
                      </a:ext>
                    </a:extLst>
                  </p:cNvPr>
                  <p:cNvSpPr/>
                  <p:nvPr/>
                </p:nvSpPr>
                <p:spPr>
                  <a:xfrm>
                    <a:off x="3374552" y="1104738"/>
                    <a:ext cx="507267" cy="527973"/>
                  </a:xfrm>
                  <a:custGeom>
                    <a:avLst/>
                    <a:gdLst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9356" h="675861">
                        <a:moveTo>
                          <a:pt x="0" y="675861"/>
                        </a:moveTo>
                        <a:cubicBezTo>
                          <a:pt x="483152" y="450574"/>
                          <a:pt x="617054" y="218937"/>
                          <a:pt x="649356" y="0"/>
                        </a:cubicBezTo>
                        <a:lnTo>
                          <a:pt x="649356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F8D47160-60F9-492B-9034-9D462DF55B29}"/>
                      </a:ext>
                    </a:extLst>
                  </p:cNvPr>
                  <p:cNvSpPr/>
                  <p:nvPr/>
                </p:nvSpPr>
                <p:spPr>
                  <a:xfrm>
                    <a:off x="3697241" y="818282"/>
                    <a:ext cx="365742" cy="3657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0B18E49B-521C-4445-9D04-459E47E98C1D}"/>
                    </a:ext>
                  </a:extLst>
                </p:cNvPr>
                <p:cNvGrpSpPr/>
                <p:nvPr/>
              </p:nvGrpSpPr>
              <p:grpSpPr>
                <a:xfrm>
                  <a:off x="2646369" y="1407415"/>
                  <a:ext cx="6987170" cy="5032027"/>
                  <a:chOff x="2646369" y="1407415"/>
                  <a:chExt cx="6987170" cy="5032027"/>
                </a:xfrm>
              </p:grpSpPr>
              <p:sp>
                <p:nvSpPr>
                  <p:cNvPr id="346" name="Rectangle 5">
                    <a:extLst>
                      <a:ext uri="{FF2B5EF4-FFF2-40B4-BE49-F238E27FC236}">
                        <a16:creationId xmlns:a16="http://schemas.microsoft.com/office/drawing/2014/main" id="{A5421A7C-436F-4C08-8117-BC0B6127A672}"/>
                      </a:ext>
                    </a:extLst>
                  </p:cNvPr>
                  <p:cNvSpPr/>
                  <p:nvPr/>
                </p:nvSpPr>
                <p:spPr>
                  <a:xfrm>
                    <a:off x="2646369" y="1407415"/>
                    <a:ext cx="6987170" cy="5032027"/>
                  </a:xfrm>
                  <a:custGeom>
                    <a:avLst/>
                    <a:gdLst>
                      <a:gd name="connsiteX0" fmla="*/ 0 w 2089742"/>
                      <a:gd name="connsiteY0" fmla="*/ 0 h 1417593"/>
                      <a:gd name="connsiteX1" fmla="*/ 2089742 w 2089742"/>
                      <a:gd name="connsiteY1" fmla="*/ 0 h 1417593"/>
                      <a:gd name="connsiteX2" fmla="*/ 2089742 w 2089742"/>
                      <a:gd name="connsiteY2" fmla="*/ 1417593 h 1417593"/>
                      <a:gd name="connsiteX3" fmla="*/ 0 w 2089742"/>
                      <a:gd name="connsiteY3" fmla="*/ 1417593 h 1417593"/>
                      <a:gd name="connsiteX4" fmla="*/ 0 w 2089742"/>
                      <a:gd name="connsiteY4" fmla="*/ 0 h 1417593"/>
                      <a:gd name="connsiteX0" fmla="*/ 0 w 5963242"/>
                      <a:gd name="connsiteY0" fmla="*/ 0 h 2624093"/>
                      <a:gd name="connsiteX1" fmla="*/ 2089742 w 5963242"/>
                      <a:gd name="connsiteY1" fmla="*/ 0 h 2624093"/>
                      <a:gd name="connsiteX2" fmla="*/ 5963242 w 5963242"/>
                      <a:gd name="connsiteY2" fmla="*/ 2624093 h 2624093"/>
                      <a:gd name="connsiteX3" fmla="*/ 0 w 5963242"/>
                      <a:gd name="connsiteY3" fmla="*/ 1417593 h 2624093"/>
                      <a:gd name="connsiteX4" fmla="*/ 0 w 5963242"/>
                      <a:gd name="connsiteY4" fmla="*/ 0 h 2624093"/>
                      <a:gd name="connsiteX0" fmla="*/ 0 w 5963242"/>
                      <a:gd name="connsiteY0" fmla="*/ 0 h 2624093"/>
                      <a:gd name="connsiteX1" fmla="*/ 2089742 w 5963242"/>
                      <a:gd name="connsiteY1" fmla="*/ 0 h 2624093"/>
                      <a:gd name="connsiteX2" fmla="*/ 4000500 w 5963242"/>
                      <a:gd name="connsiteY2" fmla="*/ 1379493 h 2624093"/>
                      <a:gd name="connsiteX3" fmla="*/ 5963242 w 5963242"/>
                      <a:gd name="connsiteY3" fmla="*/ 2624093 h 2624093"/>
                      <a:gd name="connsiteX4" fmla="*/ 0 w 5963242"/>
                      <a:gd name="connsiteY4" fmla="*/ 1417593 h 2624093"/>
                      <a:gd name="connsiteX5" fmla="*/ 0 w 5963242"/>
                      <a:gd name="connsiteY5" fmla="*/ 0 h 26240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342900 w 6306142"/>
                      <a:gd name="connsiteY4" fmla="*/ 35257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31542"/>
                      <a:gd name="connsiteY0" fmla="*/ 0 h 4694193"/>
                      <a:gd name="connsiteX1" fmla="*/ 2432642 w 6331542"/>
                      <a:gd name="connsiteY1" fmla="*/ 2108200 h 4694193"/>
                      <a:gd name="connsiteX2" fmla="*/ 4343400 w 6331542"/>
                      <a:gd name="connsiteY2" fmla="*/ 3487693 h 4694193"/>
                      <a:gd name="connsiteX3" fmla="*/ 6331542 w 6331542"/>
                      <a:gd name="connsiteY3" fmla="*/ 4694193 h 4694193"/>
                      <a:gd name="connsiteX4" fmla="*/ 101600 w 6331542"/>
                      <a:gd name="connsiteY4" fmla="*/ 1722393 h 4694193"/>
                      <a:gd name="connsiteX5" fmla="*/ 0 w 6331542"/>
                      <a:gd name="connsiteY5" fmla="*/ 0 h 4694193"/>
                      <a:gd name="connsiteX0" fmla="*/ 0 w 6331542"/>
                      <a:gd name="connsiteY0" fmla="*/ 0 h 4859777"/>
                      <a:gd name="connsiteX1" fmla="*/ 2432642 w 6331542"/>
                      <a:gd name="connsiteY1" fmla="*/ 2108200 h 4859777"/>
                      <a:gd name="connsiteX2" fmla="*/ 4343400 w 6331542"/>
                      <a:gd name="connsiteY2" fmla="*/ 3487693 h 4859777"/>
                      <a:gd name="connsiteX3" fmla="*/ 6331542 w 6331542"/>
                      <a:gd name="connsiteY3" fmla="*/ 4694193 h 4859777"/>
                      <a:gd name="connsiteX4" fmla="*/ 101600 w 6331542"/>
                      <a:gd name="connsiteY4" fmla="*/ 1722393 h 4859777"/>
                      <a:gd name="connsiteX5" fmla="*/ 0 w 6331542"/>
                      <a:gd name="connsiteY5" fmla="*/ 0 h 4859777"/>
                      <a:gd name="connsiteX0" fmla="*/ 0 w 6280742"/>
                      <a:gd name="connsiteY0" fmla="*/ 0 h 4859777"/>
                      <a:gd name="connsiteX1" fmla="*/ 2432642 w 6280742"/>
                      <a:gd name="connsiteY1" fmla="*/ 2108200 h 4859777"/>
                      <a:gd name="connsiteX2" fmla="*/ 4343400 w 6280742"/>
                      <a:gd name="connsiteY2" fmla="*/ 3487693 h 4859777"/>
                      <a:gd name="connsiteX3" fmla="*/ 6280742 w 6280742"/>
                      <a:gd name="connsiteY3" fmla="*/ 4694193 h 4859777"/>
                      <a:gd name="connsiteX4" fmla="*/ 101600 w 6280742"/>
                      <a:gd name="connsiteY4" fmla="*/ 1722393 h 4859777"/>
                      <a:gd name="connsiteX5" fmla="*/ 0 w 6280742"/>
                      <a:gd name="connsiteY5" fmla="*/ 0 h 4859777"/>
                      <a:gd name="connsiteX0" fmla="*/ 0 w 6268042"/>
                      <a:gd name="connsiteY0" fmla="*/ 0 h 4859777"/>
                      <a:gd name="connsiteX1" fmla="*/ 2432642 w 6268042"/>
                      <a:gd name="connsiteY1" fmla="*/ 2108200 h 4859777"/>
                      <a:gd name="connsiteX2" fmla="*/ 4343400 w 6268042"/>
                      <a:gd name="connsiteY2" fmla="*/ 3487693 h 4859777"/>
                      <a:gd name="connsiteX3" fmla="*/ 6268042 w 6268042"/>
                      <a:gd name="connsiteY3" fmla="*/ 4694193 h 4859777"/>
                      <a:gd name="connsiteX4" fmla="*/ 101600 w 6268042"/>
                      <a:gd name="connsiteY4" fmla="*/ 1722393 h 4859777"/>
                      <a:gd name="connsiteX5" fmla="*/ 0 w 6268042"/>
                      <a:gd name="connsiteY5" fmla="*/ 0 h 4859777"/>
                      <a:gd name="connsiteX0" fmla="*/ 0 w 6289244"/>
                      <a:gd name="connsiteY0" fmla="*/ 0 h 4976746"/>
                      <a:gd name="connsiteX1" fmla="*/ 2432642 w 6289244"/>
                      <a:gd name="connsiteY1" fmla="*/ 2108200 h 4976746"/>
                      <a:gd name="connsiteX2" fmla="*/ 4343400 w 6289244"/>
                      <a:gd name="connsiteY2" fmla="*/ 3487693 h 4976746"/>
                      <a:gd name="connsiteX3" fmla="*/ 6268042 w 6289244"/>
                      <a:gd name="connsiteY3" fmla="*/ 4694193 h 4976746"/>
                      <a:gd name="connsiteX4" fmla="*/ 5016500 w 6289244"/>
                      <a:gd name="connsiteY4" fmla="*/ 4706893 h 4976746"/>
                      <a:gd name="connsiteX5" fmla="*/ 101600 w 6289244"/>
                      <a:gd name="connsiteY5" fmla="*/ 1722393 h 4976746"/>
                      <a:gd name="connsiteX6" fmla="*/ 0 w 6289244"/>
                      <a:gd name="connsiteY6" fmla="*/ 0 h 4976746"/>
                      <a:gd name="connsiteX0" fmla="*/ 50800 w 6340044"/>
                      <a:gd name="connsiteY0" fmla="*/ 0 h 4976746"/>
                      <a:gd name="connsiteX1" fmla="*/ 2483442 w 6340044"/>
                      <a:gd name="connsiteY1" fmla="*/ 2108200 h 4976746"/>
                      <a:gd name="connsiteX2" fmla="*/ 4394200 w 6340044"/>
                      <a:gd name="connsiteY2" fmla="*/ 3487693 h 4976746"/>
                      <a:gd name="connsiteX3" fmla="*/ 6318842 w 6340044"/>
                      <a:gd name="connsiteY3" fmla="*/ 4694193 h 4976746"/>
                      <a:gd name="connsiteX4" fmla="*/ 5067300 w 6340044"/>
                      <a:gd name="connsiteY4" fmla="*/ 4706893 h 4976746"/>
                      <a:gd name="connsiteX5" fmla="*/ 0 w 6340044"/>
                      <a:gd name="connsiteY5" fmla="*/ 1481093 h 4976746"/>
                      <a:gd name="connsiteX6" fmla="*/ 50800 w 6340044"/>
                      <a:gd name="connsiteY6" fmla="*/ 0 h 4976746"/>
                      <a:gd name="connsiteX0" fmla="*/ 50800 w 6340044"/>
                      <a:gd name="connsiteY0" fmla="*/ 0 h 4976746"/>
                      <a:gd name="connsiteX1" fmla="*/ 2483442 w 6340044"/>
                      <a:gd name="connsiteY1" fmla="*/ 2108200 h 4976746"/>
                      <a:gd name="connsiteX2" fmla="*/ 4394200 w 6340044"/>
                      <a:gd name="connsiteY2" fmla="*/ 3487693 h 4976746"/>
                      <a:gd name="connsiteX3" fmla="*/ 6318842 w 6340044"/>
                      <a:gd name="connsiteY3" fmla="*/ 4694193 h 4976746"/>
                      <a:gd name="connsiteX4" fmla="*/ 5067300 w 6340044"/>
                      <a:gd name="connsiteY4" fmla="*/ 4706893 h 4976746"/>
                      <a:gd name="connsiteX5" fmla="*/ 0 w 6340044"/>
                      <a:gd name="connsiteY5" fmla="*/ 1481093 h 4976746"/>
                      <a:gd name="connsiteX6" fmla="*/ 50800 w 6340044"/>
                      <a:gd name="connsiteY6" fmla="*/ 0 h 4976746"/>
                      <a:gd name="connsiteX0" fmla="*/ 50800 w 6340044"/>
                      <a:gd name="connsiteY0" fmla="*/ 0 h 4976746"/>
                      <a:gd name="connsiteX1" fmla="*/ 2483442 w 6340044"/>
                      <a:gd name="connsiteY1" fmla="*/ 2108200 h 4976746"/>
                      <a:gd name="connsiteX2" fmla="*/ 4394200 w 6340044"/>
                      <a:gd name="connsiteY2" fmla="*/ 3487693 h 4976746"/>
                      <a:gd name="connsiteX3" fmla="*/ 6318842 w 6340044"/>
                      <a:gd name="connsiteY3" fmla="*/ 4694193 h 4976746"/>
                      <a:gd name="connsiteX4" fmla="*/ 5067300 w 6340044"/>
                      <a:gd name="connsiteY4" fmla="*/ 4706893 h 4976746"/>
                      <a:gd name="connsiteX5" fmla="*/ 0 w 6340044"/>
                      <a:gd name="connsiteY5" fmla="*/ 1481093 h 4976746"/>
                      <a:gd name="connsiteX6" fmla="*/ 50800 w 6340044"/>
                      <a:gd name="connsiteY6" fmla="*/ 0 h 4976746"/>
                      <a:gd name="connsiteX0" fmla="*/ 50800 w 6340044"/>
                      <a:gd name="connsiteY0" fmla="*/ 0 h 4989470"/>
                      <a:gd name="connsiteX1" fmla="*/ 2483442 w 6340044"/>
                      <a:gd name="connsiteY1" fmla="*/ 2108200 h 4989470"/>
                      <a:gd name="connsiteX2" fmla="*/ 4394200 w 6340044"/>
                      <a:gd name="connsiteY2" fmla="*/ 3487693 h 4989470"/>
                      <a:gd name="connsiteX3" fmla="*/ 6318842 w 6340044"/>
                      <a:gd name="connsiteY3" fmla="*/ 4694193 h 4989470"/>
                      <a:gd name="connsiteX4" fmla="*/ 5067300 w 6340044"/>
                      <a:gd name="connsiteY4" fmla="*/ 4706893 h 4989470"/>
                      <a:gd name="connsiteX5" fmla="*/ 0 w 6340044"/>
                      <a:gd name="connsiteY5" fmla="*/ 1481093 h 4989470"/>
                      <a:gd name="connsiteX6" fmla="*/ 50800 w 6340044"/>
                      <a:gd name="connsiteY6" fmla="*/ 0 h 4989470"/>
                      <a:gd name="connsiteX0" fmla="*/ 50800 w 6334367"/>
                      <a:gd name="connsiteY0" fmla="*/ 0 h 4989470"/>
                      <a:gd name="connsiteX1" fmla="*/ 2483442 w 6334367"/>
                      <a:gd name="connsiteY1" fmla="*/ 2108200 h 4989470"/>
                      <a:gd name="connsiteX2" fmla="*/ 4394200 w 6334367"/>
                      <a:gd name="connsiteY2" fmla="*/ 3487693 h 4989470"/>
                      <a:gd name="connsiteX3" fmla="*/ 6318842 w 6334367"/>
                      <a:gd name="connsiteY3" fmla="*/ 4694193 h 4989470"/>
                      <a:gd name="connsiteX4" fmla="*/ 5067300 w 6334367"/>
                      <a:gd name="connsiteY4" fmla="*/ 4706893 h 4989470"/>
                      <a:gd name="connsiteX5" fmla="*/ 0 w 6334367"/>
                      <a:gd name="connsiteY5" fmla="*/ 1481093 h 4989470"/>
                      <a:gd name="connsiteX6" fmla="*/ 50800 w 6334367"/>
                      <a:gd name="connsiteY6" fmla="*/ 0 h 4989470"/>
                      <a:gd name="connsiteX0" fmla="*/ 50800 w 6318842"/>
                      <a:gd name="connsiteY0" fmla="*/ 0 h 4989470"/>
                      <a:gd name="connsiteX1" fmla="*/ 2483442 w 6318842"/>
                      <a:gd name="connsiteY1" fmla="*/ 2108200 h 4989470"/>
                      <a:gd name="connsiteX2" fmla="*/ 4394200 w 6318842"/>
                      <a:gd name="connsiteY2" fmla="*/ 3487693 h 4989470"/>
                      <a:gd name="connsiteX3" fmla="*/ 6318842 w 6318842"/>
                      <a:gd name="connsiteY3" fmla="*/ 4694193 h 4989470"/>
                      <a:gd name="connsiteX4" fmla="*/ 5067300 w 6318842"/>
                      <a:gd name="connsiteY4" fmla="*/ 4706893 h 4989470"/>
                      <a:gd name="connsiteX5" fmla="*/ 0 w 6318842"/>
                      <a:gd name="connsiteY5" fmla="*/ 1481093 h 4989470"/>
                      <a:gd name="connsiteX6" fmla="*/ 50800 w 6318842"/>
                      <a:gd name="connsiteY6" fmla="*/ 0 h 4989470"/>
                      <a:gd name="connsiteX0" fmla="*/ 299051 w 6567093"/>
                      <a:gd name="connsiteY0" fmla="*/ 0 h 4756355"/>
                      <a:gd name="connsiteX1" fmla="*/ 2731693 w 6567093"/>
                      <a:gd name="connsiteY1" fmla="*/ 2108200 h 4756355"/>
                      <a:gd name="connsiteX2" fmla="*/ 4642451 w 6567093"/>
                      <a:gd name="connsiteY2" fmla="*/ 3487693 h 4756355"/>
                      <a:gd name="connsiteX3" fmla="*/ 6567093 w 6567093"/>
                      <a:gd name="connsiteY3" fmla="*/ 4694193 h 4756355"/>
                      <a:gd name="connsiteX4" fmla="*/ 5315551 w 6567093"/>
                      <a:gd name="connsiteY4" fmla="*/ 4706893 h 4756355"/>
                      <a:gd name="connsiteX5" fmla="*/ 431495 w 6567093"/>
                      <a:gd name="connsiteY5" fmla="*/ 1430292 h 4756355"/>
                      <a:gd name="connsiteX6" fmla="*/ 248251 w 6567093"/>
                      <a:gd name="connsiteY6" fmla="*/ 1481093 h 4756355"/>
                      <a:gd name="connsiteX7" fmla="*/ 299051 w 6567093"/>
                      <a:gd name="connsiteY7" fmla="*/ 0 h 4756355"/>
                      <a:gd name="connsiteX0" fmla="*/ 328278 w 6596320"/>
                      <a:gd name="connsiteY0" fmla="*/ 0 h 4756355"/>
                      <a:gd name="connsiteX1" fmla="*/ 2760920 w 6596320"/>
                      <a:gd name="connsiteY1" fmla="*/ 2108200 h 4756355"/>
                      <a:gd name="connsiteX2" fmla="*/ 4671678 w 6596320"/>
                      <a:gd name="connsiteY2" fmla="*/ 3487693 h 4756355"/>
                      <a:gd name="connsiteX3" fmla="*/ 6596320 w 6596320"/>
                      <a:gd name="connsiteY3" fmla="*/ 4694193 h 4756355"/>
                      <a:gd name="connsiteX4" fmla="*/ 5344778 w 6596320"/>
                      <a:gd name="connsiteY4" fmla="*/ 4706893 h 4756355"/>
                      <a:gd name="connsiteX5" fmla="*/ 417179 w 6596320"/>
                      <a:gd name="connsiteY5" fmla="*/ 1778635 h 4756355"/>
                      <a:gd name="connsiteX6" fmla="*/ 277478 w 6596320"/>
                      <a:gd name="connsiteY6" fmla="*/ 1481093 h 4756355"/>
                      <a:gd name="connsiteX7" fmla="*/ 328278 w 6596320"/>
                      <a:gd name="connsiteY7" fmla="*/ 0 h 4756355"/>
                      <a:gd name="connsiteX0" fmla="*/ 51144 w 6319186"/>
                      <a:gd name="connsiteY0" fmla="*/ 0 h 4756355"/>
                      <a:gd name="connsiteX1" fmla="*/ 2483786 w 6319186"/>
                      <a:gd name="connsiteY1" fmla="*/ 2108200 h 4756355"/>
                      <a:gd name="connsiteX2" fmla="*/ 4394544 w 6319186"/>
                      <a:gd name="connsiteY2" fmla="*/ 3487693 h 4756355"/>
                      <a:gd name="connsiteX3" fmla="*/ 6319186 w 6319186"/>
                      <a:gd name="connsiteY3" fmla="*/ 4694193 h 4756355"/>
                      <a:gd name="connsiteX4" fmla="*/ 5067644 w 6319186"/>
                      <a:gd name="connsiteY4" fmla="*/ 4706893 h 4756355"/>
                      <a:gd name="connsiteX5" fmla="*/ 140045 w 6319186"/>
                      <a:gd name="connsiteY5" fmla="*/ 1778635 h 4756355"/>
                      <a:gd name="connsiteX6" fmla="*/ 344 w 6319186"/>
                      <a:gd name="connsiteY6" fmla="*/ 1481093 h 4756355"/>
                      <a:gd name="connsiteX7" fmla="*/ 51144 w 6319186"/>
                      <a:gd name="connsiteY7" fmla="*/ 0 h 4756355"/>
                      <a:gd name="connsiteX0" fmla="*/ 51144 w 6319186"/>
                      <a:gd name="connsiteY0" fmla="*/ 0 h 4783816"/>
                      <a:gd name="connsiteX1" fmla="*/ 2483786 w 6319186"/>
                      <a:gd name="connsiteY1" fmla="*/ 2108200 h 4783816"/>
                      <a:gd name="connsiteX2" fmla="*/ 4394544 w 6319186"/>
                      <a:gd name="connsiteY2" fmla="*/ 3487693 h 4783816"/>
                      <a:gd name="connsiteX3" fmla="*/ 6319186 w 6319186"/>
                      <a:gd name="connsiteY3" fmla="*/ 4694193 h 4783816"/>
                      <a:gd name="connsiteX4" fmla="*/ 5067644 w 6319186"/>
                      <a:gd name="connsiteY4" fmla="*/ 4706893 h 4783816"/>
                      <a:gd name="connsiteX5" fmla="*/ 140045 w 6319186"/>
                      <a:gd name="connsiteY5" fmla="*/ 1778635 h 4783816"/>
                      <a:gd name="connsiteX6" fmla="*/ 344 w 6319186"/>
                      <a:gd name="connsiteY6" fmla="*/ 1481093 h 4783816"/>
                      <a:gd name="connsiteX7" fmla="*/ 51144 w 6319186"/>
                      <a:gd name="connsiteY7" fmla="*/ 0 h 4783816"/>
                      <a:gd name="connsiteX0" fmla="*/ 51144 w 6319186"/>
                      <a:gd name="connsiteY0" fmla="*/ 0 h 5024934"/>
                      <a:gd name="connsiteX1" fmla="*/ 2483786 w 6319186"/>
                      <a:gd name="connsiteY1" fmla="*/ 2108200 h 5024934"/>
                      <a:gd name="connsiteX2" fmla="*/ 4394544 w 6319186"/>
                      <a:gd name="connsiteY2" fmla="*/ 3487693 h 5024934"/>
                      <a:gd name="connsiteX3" fmla="*/ 6319186 w 6319186"/>
                      <a:gd name="connsiteY3" fmla="*/ 4694193 h 5024934"/>
                      <a:gd name="connsiteX4" fmla="*/ 5067644 w 6319186"/>
                      <a:gd name="connsiteY4" fmla="*/ 4706893 h 5024934"/>
                      <a:gd name="connsiteX5" fmla="*/ 140045 w 6319186"/>
                      <a:gd name="connsiteY5" fmla="*/ 1778635 h 5024934"/>
                      <a:gd name="connsiteX6" fmla="*/ 344 w 6319186"/>
                      <a:gd name="connsiteY6" fmla="*/ 1481093 h 5024934"/>
                      <a:gd name="connsiteX7" fmla="*/ 51144 w 6319186"/>
                      <a:gd name="connsiteY7" fmla="*/ 0 h 5024934"/>
                      <a:gd name="connsiteX0" fmla="*/ 51144 w 6319186"/>
                      <a:gd name="connsiteY0" fmla="*/ 0 h 5024934"/>
                      <a:gd name="connsiteX1" fmla="*/ 1714529 w 6319186"/>
                      <a:gd name="connsiteY1" fmla="*/ 2761342 h 5024934"/>
                      <a:gd name="connsiteX2" fmla="*/ 4394544 w 6319186"/>
                      <a:gd name="connsiteY2" fmla="*/ 3487693 h 5024934"/>
                      <a:gd name="connsiteX3" fmla="*/ 6319186 w 6319186"/>
                      <a:gd name="connsiteY3" fmla="*/ 4694193 h 5024934"/>
                      <a:gd name="connsiteX4" fmla="*/ 5067644 w 6319186"/>
                      <a:gd name="connsiteY4" fmla="*/ 4706893 h 5024934"/>
                      <a:gd name="connsiteX5" fmla="*/ 140045 w 6319186"/>
                      <a:gd name="connsiteY5" fmla="*/ 1778635 h 5024934"/>
                      <a:gd name="connsiteX6" fmla="*/ 344 w 6319186"/>
                      <a:gd name="connsiteY6" fmla="*/ 1481093 h 5024934"/>
                      <a:gd name="connsiteX7" fmla="*/ 51144 w 6319186"/>
                      <a:gd name="connsiteY7" fmla="*/ 0 h 5024934"/>
                      <a:gd name="connsiteX0" fmla="*/ 51144 w 6319186"/>
                      <a:gd name="connsiteY0" fmla="*/ 2484 h 5027418"/>
                      <a:gd name="connsiteX1" fmla="*/ 1714529 w 6319186"/>
                      <a:gd name="connsiteY1" fmla="*/ 2763826 h 5027418"/>
                      <a:gd name="connsiteX2" fmla="*/ 4394544 w 6319186"/>
                      <a:gd name="connsiteY2" fmla="*/ 3490177 h 5027418"/>
                      <a:gd name="connsiteX3" fmla="*/ 6319186 w 6319186"/>
                      <a:gd name="connsiteY3" fmla="*/ 4696677 h 5027418"/>
                      <a:gd name="connsiteX4" fmla="*/ 5067644 w 6319186"/>
                      <a:gd name="connsiteY4" fmla="*/ 4709377 h 5027418"/>
                      <a:gd name="connsiteX5" fmla="*/ 140045 w 6319186"/>
                      <a:gd name="connsiteY5" fmla="*/ 1781119 h 5027418"/>
                      <a:gd name="connsiteX6" fmla="*/ 344 w 6319186"/>
                      <a:gd name="connsiteY6" fmla="*/ 1483577 h 5027418"/>
                      <a:gd name="connsiteX7" fmla="*/ 51144 w 6319186"/>
                      <a:gd name="connsiteY7" fmla="*/ 2484 h 5027418"/>
                      <a:gd name="connsiteX0" fmla="*/ 51144 w 6319186"/>
                      <a:gd name="connsiteY0" fmla="*/ 1993 h 5026927"/>
                      <a:gd name="connsiteX1" fmla="*/ 1714529 w 6319186"/>
                      <a:gd name="connsiteY1" fmla="*/ 2763335 h 5026927"/>
                      <a:gd name="connsiteX2" fmla="*/ 4394544 w 6319186"/>
                      <a:gd name="connsiteY2" fmla="*/ 3489686 h 5026927"/>
                      <a:gd name="connsiteX3" fmla="*/ 6319186 w 6319186"/>
                      <a:gd name="connsiteY3" fmla="*/ 4696186 h 5026927"/>
                      <a:gd name="connsiteX4" fmla="*/ 5067644 w 6319186"/>
                      <a:gd name="connsiteY4" fmla="*/ 4708886 h 5026927"/>
                      <a:gd name="connsiteX5" fmla="*/ 140045 w 6319186"/>
                      <a:gd name="connsiteY5" fmla="*/ 1780628 h 5026927"/>
                      <a:gd name="connsiteX6" fmla="*/ 344 w 6319186"/>
                      <a:gd name="connsiteY6" fmla="*/ 1483086 h 5026927"/>
                      <a:gd name="connsiteX7" fmla="*/ 51144 w 6319186"/>
                      <a:gd name="connsiteY7" fmla="*/ 1993 h 5026927"/>
                      <a:gd name="connsiteX0" fmla="*/ 51144 w 6319186"/>
                      <a:gd name="connsiteY0" fmla="*/ 6819 h 5031753"/>
                      <a:gd name="connsiteX1" fmla="*/ 1714529 w 6319186"/>
                      <a:gd name="connsiteY1" fmla="*/ 2768161 h 5031753"/>
                      <a:gd name="connsiteX2" fmla="*/ 4394544 w 6319186"/>
                      <a:gd name="connsiteY2" fmla="*/ 3494512 h 5031753"/>
                      <a:gd name="connsiteX3" fmla="*/ 6319186 w 6319186"/>
                      <a:gd name="connsiteY3" fmla="*/ 4701012 h 5031753"/>
                      <a:gd name="connsiteX4" fmla="*/ 5067644 w 6319186"/>
                      <a:gd name="connsiteY4" fmla="*/ 4713712 h 5031753"/>
                      <a:gd name="connsiteX5" fmla="*/ 140045 w 6319186"/>
                      <a:gd name="connsiteY5" fmla="*/ 1785454 h 5031753"/>
                      <a:gd name="connsiteX6" fmla="*/ 344 w 6319186"/>
                      <a:gd name="connsiteY6" fmla="*/ 1487912 h 5031753"/>
                      <a:gd name="connsiteX7" fmla="*/ 51144 w 6319186"/>
                      <a:gd name="connsiteY7" fmla="*/ 6819 h 5031753"/>
                      <a:gd name="connsiteX0" fmla="*/ 51144 w 6319186"/>
                      <a:gd name="connsiteY0" fmla="*/ 7093 h 5032027"/>
                      <a:gd name="connsiteX1" fmla="*/ 1714529 w 6319186"/>
                      <a:gd name="connsiteY1" fmla="*/ 2768435 h 5032027"/>
                      <a:gd name="connsiteX2" fmla="*/ 4394544 w 6319186"/>
                      <a:gd name="connsiteY2" fmla="*/ 3494786 h 5032027"/>
                      <a:gd name="connsiteX3" fmla="*/ 6319186 w 6319186"/>
                      <a:gd name="connsiteY3" fmla="*/ 4701286 h 5032027"/>
                      <a:gd name="connsiteX4" fmla="*/ 5067644 w 6319186"/>
                      <a:gd name="connsiteY4" fmla="*/ 4713986 h 5032027"/>
                      <a:gd name="connsiteX5" fmla="*/ 140045 w 6319186"/>
                      <a:gd name="connsiteY5" fmla="*/ 1785728 h 5032027"/>
                      <a:gd name="connsiteX6" fmla="*/ 344 w 6319186"/>
                      <a:gd name="connsiteY6" fmla="*/ 1488186 h 5032027"/>
                      <a:gd name="connsiteX7" fmla="*/ 51144 w 6319186"/>
                      <a:gd name="connsiteY7" fmla="*/ 7093 h 5032027"/>
                      <a:gd name="connsiteX0" fmla="*/ 520286 w 6788328"/>
                      <a:gd name="connsiteY0" fmla="*/ 7093 h 5032027"/>
                      <a:gd name="connsiteX1" fmla="*/ 2183671 w 6788328"/>
                      <a:gd name="connsiteY1" fmla="*/ 2768435 h 5032027"/>
                      <a:gd name="connsiteX2" fmla="*/ 4863686 w 6788328"/>
                      <a:gd name="connsiteY2" fmla="*/ 3494786 h 5032027"/>
                      <a:gd name="connsiteX3" fmla="*/ 6788328 w 6788328"/>
                      <a:gd name="connsiteY3" fmla="*/ 4701286 h 5032027"/>
                      <a:gd name="connsiteX4" fmla="*/ 5536786 w 6788328"/>
                      <a:gd name="connsiteY4" fmla="*/ 4713986 h 5032027"/>
                      <a:gd name="connsiteX5" fmla="*/ 609187 w 6788328"/>
                      <a:gd name="connsiteY5" fmla="*/ 1785728 h 5032027"/>
                      <a:gd name="connsiteX6" fmla="*/ 469486 w 6788328"/>
                      <a:gd name="connsiteY6" fmla="*/ 1488186 h 5032027"/>
                      <a:gd name="connsiteX7" fmla="*/ 520286 w 6788328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17813 w 6885855"/>
                      <a:gd name="connsiteY0" fmla="*/ 7093 h 5032027"/>
                      <a:gd name="connsiteX1" fmla="*/ 2281198 w 6885855"/>
                      <a:gd name="connsiteY1" fmla="*/ 2768435 h 5032027"/>
                      <a:gd name="connsiteX2" fmla="*/ 4961213 w 6885855"/>
                      <a:gd name="connsiteY2" fmla="*/ 3494786 h 5032027"/>
                      <a:gd name="connsiteX3" fmla="*/ 6885855 w 6885855"/>
                      <a:gd name="connsiteY3" fmla="*/ 4701286 h 5032027"/>
                      <a:gd name="connsiteX4" fmla="*/ 5634313 w 6885855"/>
                      <a:gd name="connsiteY4" fmla="*/ 4713986 h 5032027"/>
                      <a:gd name="connsiteX5" fmla="*/ 706714 w 6885855"/>
                      <a:gd name="connsiteY5" fmla="*/ 1785728 h 5032027"/>
                      <a:gd name="connsiteX6" fmla="*/ 567013 w 6885855"/>
                      <a:gd name="connsiteY6" fmla="*/ 1488186 h 5032027"/>
                      <a:gd name="connsiteX7" fmla="*/ 617813 w 6885855"/>
                      <a:gd name="connsiteY7" fmla="*/ 7093 h 5032027"/>
                      <a:gd name="connsiteX0" fmla="*/ 719128 w 6987170"/>
                      <a:gd name="connsiteY0" fmla="*/ 7093 h 5032027"/>
                      <a:gd name="connsiteX1" fmla="*/ 2382513 w 6987170"/>
                      <a:gd name="connsiteY1" fmla="*/ 2768435 h 5032027"/>
                      <a:gd name="connsiteX2" fmla="*/ 5062528 w 6987170"/>
                      <a:gd name="connsiteY2" fmla="*/ 3494786 h 5032027"/>
                      <a:gd name="connsiteX3" fmla="*/ 6987170 w 6987170"/>
                      <a:gd name="connsiteY3" fmla="*/ 4701286 h 5032027"/>
                      <a:gd name="connsiteX4" fmla="*/ 5735628 w 6987170"/>
                      <a:gd name="connsiteY4" fmla="*/ 4713986 h 5032027"/>
                      <a:gd name="connsiteX5" fmla="*/ 808029 w 6987170"/>
                      <a:gd name="connsiteY5" fmla="*/ 1785728 h 5032027"/>
                      <a:gd name="connsiteX6" fmla="*/ 668328 w 6987170"/>
                      <a:gd name="connsiteY6" fmla="*/ 1488186 h 5032027"/>
                      <a:gd name="connsiteX7" fmla="*/ 719128 w 6987170"/>
                      <a:gd name="connsiteY7" fmla="*/ 7093 h 5032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987170" h="5032027">
                        <a:moveTo>
                          <a:pt x="719128" y="7093"/>
                        </a:moveTo>
                        <a:cubicBezTo>
                          <a:pt x="2115418" y="-146517"/>
                          <a:pt x="1189421" y="2239874"/>
                          <a:pt x="2382513" y="2768435"/>
                        </a:cubicBezTo>
                        <a:cubicBezTo>
                          <a:pt x="2998266" y="3181699"/>
                          <a:pt x="4446775" y="3081522"/>
                          <a:pt x="5062528" y="3494786"/>
                        </a:cubicBezTo>
                        <a:cubicBezTo>
                          <a:pt x="5348475" y="3554053"/>
                          <a:pt x="5685223" y="3245019"/>
                          <a:pt x="6987170" y="4701286"/>
                        </a:cubicBezTo>
                        <a:cubicBezTo>
                          <a:pt x="6753127" y="4823750"/>
                          <a:pt x="6574682" y="4730314"/>
                          <a:pt x="5735628" y="4713986"/>
                        </a:cubicBezTo>
                        <a:cubicBezTo>
                          <a:pt x="5104914" y="4743317"/>
                          <a:pt x="1362294" y="6416389"/>
                          <a:pt x="808029" y="1785728"/>
                        </a:cubicBezTo>
                        <a:cubicBezTo>
                          <a:pt x="776052" y="1678307"/>
                          <a:pt x="770911" y="1619298"/>
                          <a:pt x="668328" y="1488186"/>
                        </a:cubicBezTo>
                        <a:cubicBezTo>
                          <a:pt x="-158382" y="1457131"/>
                          <a:pt x="-302919" y="293962"/>
                          <a:pt x="719128" y="709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7" name="Oval 346">
                    <a:extLst>
                      <a:ext uri="{FF2B5EF4-FFF2-40B4-BE49-F238E27FC236}">
                        <a16:creationId xmlns:a16="http://schemas.microsoft.com/office/drawing/2014/main" id="{0403A4A9-E85E-4C39-B92A-441D60CC1B76}"/>
                      </a:ext>
                    </a:extLst>
                  </p:cNvPr>
                  <p:cNvSpPr/>
                  <p:nvPr/>
                </p:nvSpPr>
                <p:spPr>
                  <a:xfrm>
                    <a:off x="4779026" y="1483423"/>
                    <a:ext cx="4078568" cy="4078568"/>
                  </a:xfrm>
                  <a:prstGeom prst="ellipse">
                    <a:avLst/>
                  </a:prstGeom>
                  <a:solidFill>
                    <a:srgbClr val="AB7747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48" name="Freeform: Shape 347">
                    <a:extLst>
                      <a:ext uri="{FF2B5EF4-FFF2-40B4-BE49-F238E27FC236}">
                        <a16:creationId xmlns:a16="http://schemas.microsoft.com/office/drawing/2014/main" id="{C2F1B77D-F8AD-4FC7-8B89-7A4FDB510BDA}"/>
                      </a:ext>
                    </a:extLst>
                  </p:cNvPr>
                  <p:cNvSpPr/>
                  <p:nvPr/>
                </p:nvSpPr>
                <p:spPr>
                  <a:xfrm>
                    <a:off x="5807303" y="2452239"/>
                    <a:ext cx="2089742" cy="2999912"/>
                  </a:xfrm>
                  <a:custGeom>
                    <a:avLst/>
                    <a:gdLst>
                      <a:gd name="connsiteX0" fmla="*/ 0 w 400050"/>
                      <a:gd name="connsiteY0" fmla="*/ 2362200 h 2362200"/>
                      <a:gd name="connsiteX1" fmla="*/ 400050 w 400050"/>
                      <a:gd name="connsiteY1" fmla="*/ 0 h 2362200"/>
                      <a:gd name="connsiteX2" fmla="*/ 400050 w 400050"/>
                      <a:gd name="connsiteY2" fmla="*/ 0 h 2362200"/>
                      <a:gd name="connsiteX0" fmla="*/ 40790 w 440840"/>
                      <a:gd name="connsiteY0" fmla="*/ 2840741 h 2840741"/>
                      <a:gd name="connsiteX1" fmla="*/ 440840 w 440840"/>
                      <a:gd name="connsiteY1" fmla="*/ 478541 h 2840741"/>
                      <a:gd name="connsiteX2" fmla="*/ 440840 w 440840"/>
                      <a:gd name="connsiteY2" fmla="*/ 478541 h 2840741"/>
                      <a:gd name="connsiteX0" fmla="*/ 1474648 w 1874698"/>
                      <a:gd name="connsiteY0" fmla="*/ 2778155 h 2778155"/>
                      <a:gd name="connsiteX1" fmla="*/ 1874698 w 1874698"/>
                      <a:gd name="connsiteY1" fmla="*/ 415955 h 2778155"/>
                      <a:gd name="connsiteX2" fmla="*/ 1874698 w 1874698"/>
                      <a:gd name="connsiteY2" fmla="*/ 415955 h 2778155"/>
                      <a:gd name="connsiteX0" fmla="*/ 1472418 w 1872468"/>
                      <a:gd name="connsiteY0" fmla="*/ 2928427 h 2928427"/>
                      <a:gd name="connsiteX1" fmla="*/ 1872468 w 1872468"/>
                      <a:gd name="connsiteY1" fmla="*/ 566227 h 2928427"/>
                      <a:gd name="connsiteX2" fmla="*/ 1872468 w 1872468"/>
                      <a:gd name="connsiteY2" fmla="*/ 566227 h 2928427"/>
                      <a:gd name="connsiteX0" fmla="*/ 1519494 w 1919544"/>
                      <a:gd name="connsiteY0" fmla="*/ 2926067 h 2926067"/>
                      <a:gd name="connsiteX1" fmla="*/ 1919544 w 1919544"/>
                      <a:gd name="connsiteY1" fmla="*/ 563867 h 2926067"/>
                      <a:gd name="connsiteX2" fmla="*/ 1919544 w 1919544"/>
                      <a:gd name="connsiteY2" fmla="*/ 563867 h 2926067"/>
                      <a:gd name="connsiteX0" fmla="*/ 1519494 w 1919544"/>
                      <a:gd name="connsiteY0" fmla="*/ 2926067 h 2926067"/>
                      <a:gd name="connsiteX1" fmla="*/ 1919544 w 1919544"/>
                      <a:gd name="connsiteY1" fmla="*/ 563867 h 2926067"/>
                      <a:gd name="connsiteX2" fmla="*/ 846118 w 1919544"/>
                      <a:gd name="connsiteY2" fmla="*/ 338580 h 2926067"/>
                      <a:gd name="connsiteX0" fmla="*/ 1519494 w 1919544"/>
                      <a:gd name="connsiteY0" fmla="*/ 2926067 h 2926067"/>
                      <a:gd name="connsiteX1" fmla="*/ 1919544 w 1919544"/>
                      <a:gd name="connsiteY1" fmla="*/ 563867 h 2926067"/>
                      <a:gd name="connsiteX2" fmla="*/ 885874 w 1919544"/>
                      <a:gd name="connsiteY2" fmla="*/ 1584284 h 2926067"/>
                      <a:gd name="connsiteX0" fmla="*/ 1954669 w 1954669"/>
                      <a:gd name="connsiteY0" fmla="*/ 3385205 h 3385205"/>
                      <a:gd name="connsiteX1" fmla="*/ 1095762 w 1954669"/>
                      <a:gd name="connsiteY1" fmla="*/ 519422 h 3385205"/>
                      <a:gd name="connsiteX2" fmla="*/ 1321049 w 1954669"/>
                      <a:gd name="connsiteY2" fmla="*/ 2043422 h 3385205"/>
                      <a:gd name="connsiteX0" fmla="*/ 1833286 w 1833286"/>
                      <a:gd name="connsiteY0" fmla="*/ 2896354 h 2896354"/>
                      <a:gd name="connsiteX1" fmla="*/ 974379 w 1833286"/>
                      <a:gd name="connsiteY1" fmla="*/ 30571 h 2896354"/>
                      <a:gd name="connsiteX2" fmla="*/ 1199666 w 1833286"/>
                      <a:gd name="connsiteY2" fmla="*/ 1554571 h 2896354"/>
                      <a:gd name="connsiteX0" fmla="*/ 1833286 w 1833286"/>
                      <a:gd name="connsiteY0" fmla="*/ 2934120 h 2934120"/>
                      <a:gd name="connsiteX1" fmla="*/ 974379 w 1833286"/>
                      <a:gd name="connsiteY1" fmla="*/ 30237 h 2934120"/>
                      <a:gd name="connsiteX2" fmla="*/ 1199666 w 1833286"/>
                      <a:gd name="connsiteY2" fmla="*/ 1592337 h 2934120"/>
                      <a:gd name="connsiteX0" fmla="*/ 1802260 w 1802260"/>
                      <a:gd name="connsiteY0" fmla="*/ 2914681 h 2914681"/>
                      <a:gd name="connsiteX1" fmla="*/ 943353 w 1802260"/>
                      <a:gd name="connsiteY1" fmla="*/ 10798 h 2914681"/>
                      <a:gd name="connsiteX2" fmla="*/ 1168640 w 1802260"/>
                      <a:gd name="connsiteY2" fmla="*/ 1572898 h 2914681"/>
                      <a:gd name="connsiteX0" fmla="*/ 1456045 w 1456045"/>
                      <a:gd name="connsiteY0" fmla="*/ 2914364 h 2915550"/>
                      <a:gd name="connsiteX1" fmla="*/ 597138 w 1456045"/>
                      <a:gd name="connsiteY1" fmla="*/ 10481 h 2915550"/>
                      <a:gd name="connsiteX2" fmla="*/ 822425 w 1456045"/>
                      <a:gd name="connsiteY2" fmla="*/ 1572581 h 2915550"/>
                      <a:gd name="connsiteX0" fmla="*/ 1671019 w 1671019"/>
                      <a:gd name="connsiteY0" fmla="*/ 2903883 h 2905189"/>
                      <a:gd name="connsiteX1" fmla="*/ 812112 w 1671019"/>
                      <a:gd name="connsiteY1" fmla="*/ 0 h 2905189"/>
                      <a:gd name="connsiteX2" fmla="*/ 1037399 w 1671019"/>
                      <a:gd name="connsiteY2" fmla="*/ 1562100 h 2905189"/>
                      <a:gd name="connsiteX0" fmla="*/ 1624267 w 1624267"/>
                      <a:gd name="connsiteY0" fmla="*/ 2903883 h 2904496"/>
                      <a:gd name="connsiteX1" fmla="*/ 765360 w 1624267"/>
                      <a:gd name="connsiteY1" fmla="*/ 0 h 2904496"/>
                      <a:gd name="connsiteX2" fmla="*/ 990647 w 1624267"/>
                      <a:gd name="connsiteY2" fmla="*/ 1562100 h 2904496"/>
                      <a:gd name="connsiteX0" fmla="*/ 1612088 w 1612088"/>
                      <a:gd name="connsiteY0" fmla="*/ 2926743 h 2927351"/>
                      <a:gd name="connsiteX1" fmla="*/ 776041 w 1612088"/>
                      <a:gd name="connsiteY1" fmla="*/ 0 h 2927351"/>
                      <a:gd name="connsiteX2" fmla="*/ 1001328 w 1612088"/>
                      <a:gd name="connsiteY2" fmla="*/ 1562100 h 2927351"/>
                      <a:gd name="connsiteX0" fmla="*/ 1950170 w 1950170"/>
                      <a:gd name="connsiteY0" fmla="*/ 2461923 h 2462646"/>
                      <a:gd name="connsiteX1" fmla="*/ 550243 w 1950170"/>
                      <a:gd name="connsiteY1" fmla="*/ 0 h 2462646"/>
                      <a:gd name="connsiteX2" fmla="*/ 1339410 w 1950170"/>
                      <a:gd name="connsiteY2" fmla="*/ 1097280 h 2462646"/>
                      <a:gd name="connsiteX0" fmla="*/ 1709463 w 1709463"/>
                      <a:gd name="connsiteY0" fmla="*/ 2461923 h 2462704"/>
                      <a:gd name="connsiteX1" fmla="*/ 309536 w 1709463"/>
                      <a:gd name="connsiteY1" fmla="*/ 0 h 2462704"/>
                      <a:gd name="connsiteX2" fmla="*/ 1098703 w 1709463"/>
                      <a:gd name="connsiteY2" fmla="*/ 1097280 h 2462704"/>
                      <a:gd name="connsiteX0" fmla="*/ 1635088 w 1635088"/>
                      <a:gd name="connsiteY0" fmla="*/ 2461923 h 2461961"/>
                      <a:gd name="connsiteX1" fmla="*/ 235161 w 1635088"/>
                      <a:gd name="connsiteY1" fmla="*/ 0 h 2461961"/>
                      <a:gd name="connsiteX2" fmla="*/ 1024328 w 1635088"/>
                      <a:gd name="connsiteY2" fmla="*/ 1097280 h 2461961"/>
                      <a:gd name="connsiteX0" fmla="*/ 1675454 w 1675454"/>
                      <a:gd name="connsiteY0" fmla="*/ 2461923 h 2461961"/>
                      <a:gd name="connsiteX1" fmla="*/ 275527 w 1675454"/>
                      <a:gd name="connsiteY1" fmla="*/ 0 h 2461961"/>
                      <a:gd name="connsiteX2" fmla="*/ 1064694 w 1675454"/>
                      <a:gd name="connsiteY2" fmla="*/ 1097280 h 2461961"/>
                      <a:gd name="connsiteX0" fmla="*/ 1645968 w 1645968"/>
                      <a:gd name="connsiteY0" fmla="*/ 2461923 h 2461961"/>
                      <a:gd name="connsiteX1" fmla="*/ 246041 w 1645968"/>
                      <a:gd name="connsiteY1" fmla="*/ 0 h 2461961"/>
                      <a:gd name="connsiteX2" fmla="*/ 1035208 w 1645968"/>
                      <a:gd name="connsiteY2" fmla="*/ 1097280 h 2461961"/>
                      <a:gd name="connsiteX0" fmla="*/ 1645968 w 1881028"/>
                      <a:gd name="connsiteY0" fmla="*/ 2781963 h 2782001"/>
                      <a:gd name="connsiteX1" fmla="*/ 246041 w 1881028"/>
                      <a:gd name="connsiteY1" fmla="*/ 320040 h 2782001"/>
                      <a:gd name="connsiteX2" fmla="*/ 1881028 w 1881028"/>
                      <a:gd name="connsiteY2" fmla="*/ 0 h 2782001"/>
                      <a:gd name="connsiteX0" fmla="*/ 1645968 w 1881028"/>
                      <a:gd name="connsiteY0" fmla="*/ 2805498 h 2805536"/>
                      <a:gd name="connsiteX1" fmla="*/ 246041 w 1881028"/>
                      <a:gd name="connsiteY1" fmla="*/ 343575 h 2805536"/>
                      <a:gd name="connsiteX2" fmla="*/ 1881028 w 1881028"/>
                      <a:gd name="connsiteY2" fmla="*/ 23535 h 2805536"/>
                      <a:gd name="connsiteX0" fmla="*/ 1645968 w 1881028"/>
                      <a:gd name="connsiteY0" fmla="*/ 3005205 h 3005243"/>
                      <a:gd name="connsiteX1" fmla="*/ 246041 w 1881028"/>
                      <a:gd name="connsiteY1" fmla="*/ 543282 h 3005243"/>
                      <a:gd name="connsiteX2" fmla="*/ 1881028 w 1881028"/>
                      <a:gd name="connsiteY2" fmla="*/ 223242 h 3005243"/>
                      <a:gd name="connsiteX0" fmla="*/ 1645968 w 1645968"/>
                      <a:gd name="connsiteY0" fmla="*/ 2620347 h 2620385"/>
                      <a:gd name="connsiteX1" fmla="*/ 246041 w 1645968"/>
                      <a:gd name="connsiteY1" fmla="*/ 158424 h 2620385"/>
                      <a:gd name="connsiteX2" fmla="*/ 943768 w 1645968"/>
                      <a:gd name="connsiteY2" fmla="*/ 1187124 h 2620385"/>
                      <a:gd name="connsiteX0" fmla="*/ 1645968 w 1645968"/>
                      <a:gd name="connsiteY0" fmla="*/ 2950964 h 2951002"/>
                      <a:gd name="connsiteX1" fmla="*/ 246041 w 1645968"/>
                      <a:gd name="connsiteY1" fmla="*/ 489041 h 2951002"/>
                      <a:gd name="connsiteX2" fmla="*/ 1628822 w 1645968"/>
                      <a:gd name="connsiteY2" fmla="*/ 51554 h 2951002"/>
                      <a:gd name="connsiteX3" fmla="*/ 943768 w 1645968"/>
                      <a:gd name="connsiteY3" fmla="*/ 1517741 h 2951002"/>
                      <a:gd name="connsiteX0" fmla="*/ 1645968 w 1645968"/>
                      <a:gd name="connsiteY0" fmla="*/ 2972428 h 2972466"/>
                      <a:gd name="connsiteX1" fmla="*/ 246041 w 1645968"/>
                      <a:gd name="connsiteY1" fmla="*/ 510505 h 2972466"/>
                      <a:gd name="connsiteX2" fmla="*/ 1628822 w 1645968"/>
                      <a:gd name="connsiteY2" fmla="*/ 73018 h 2972466"/>
                      <a:gd name="connsiteX3" fmla="*/ 943768 w 1645968"/>
                      <a:gd name="connsiteY3" fmla="*/ 1539205 h 2972466"/>
                      <a:gd name="connsiteX0" fmla="*/ 1651534 w 1651534"/>
                      <a:gd name="connsiteY0" fmla="*/ 2975457 h 2975495"/>
                      <a:gd name="connsiteX1" fmla="*/ 243987 w 1651534"/>
                      <a:gd name="connsiteY1" fmla="*/ 498294 h 2975495"/>
                      <a:gd name="connsiteX2" fmla="*/ 1634388 w 1651534"/>
                      <a:gd name="connsiteY2" fmla="*/ 76047 h 2975495"/>
                      <a:gd name="connsiteX3" fmla="*/ 949334 w 1651534"/>
                      <a:gd name="connsiteY3" fmla="*/ 1542234 h 2975495"/>
                      <a:gd name="connsiteX0" fmla="*/ 1651534 w 1651534"/>
                      <a:gd name="connsiteY0" fmla="*/ 2975457 h 2975499"/>
                      <a:gd name="connsiteX1" fmla="*/ 243987 w 1651534"/>
                      <a:gd name="connsiteY1" fmla="*/ 498294 h 2975499"/>
                      <a:gd name="connsiteX2" fmla="*/ 1634388 w 1651534"/>
                      <a:gd name="connsiteY2" fmla="*/ 76047 h 2975499"/>
                      <a:gd name="connsiteX3" fmla="*/ 949334 w 1651534"/>
                      <a:gd name="connsiteY3" fmla="*/ 1542234 h 2975499"/>
                      <a:gd name="connsiteX0" fmla="*/ 1651534 w 1651534"/>
                      <a:gd name="connsiteY0" fmla="*/ 2984254 h 2984296"/>
                      <a:gd name="connsiteX1" fmla="*/ 243987 w 1651534"/>
                      <a:gd name="connsiteY1" fmla="*/ 507091 h 2984296"/>
                      <a:gd name="connsiteX2" fmla="*/ 1634388 w 1651534"/>
                      <a:gd name="connsiteY2" fmla="*/ 84844 h 2984296"/>
                      <a:gd name="connsiteX3" fmla="*/ 949334 w 1651534"/>
                      <a:gd name="connsiteY3" fmla="*/ 1551031 h 2984296"/>
                      <a:gd name="connsiteX0" fmla="*/ 1673998 w 1673998"/>
                      <a:gd name="connsiteY0" fmla="*/ 2987959 h 2988001"/>
                      <a:gd name="connsiteX1" fmla="*/ 235971 w 1673998"/>
                      <a:gd name="connsiteY1" fmla="*/ 495556 h 2988001"/>
                      <a:gd name="connsiteX2" fmla="*/ 1656852 w 1673998"/>
                      <a:gd name="connsiteY2" fmla="*/ 88549 h 2988001"/>
                      <a:gd name="connsiteX3" fmla="*/ 971798 w 1673998"/>
                      <a:gd name="connsiteY3" fmla="*/ 1554736 h 2988001"/>
                      <a:gd name="connsiteX0" fmla="*/ 1673998 w 1673998"/>
                      <a:gd name="connsiteY0" fmla="*/ 2986334 h 2986376"/>
                      <a:gd name="connsiteX1" fmla="*/ 235971 w 1673998"/>
                      <a:gd name="connsiteY1" fmla="*/ 493931 h 2986376"/>
                      <a:gd name="connsiteX2" fmla="*/ 1656852 w 1673998"/>
                      <a:gd name="connsiteY2" fmla="*/ 86924 h 2986376"/>
                      <a:gd name="connsiteX3" fmla="*/ 971798 w 1673998"/>
                      <a:gd name="connsiteY3" fmla="*/ 1553111 h 2986376"/>
                      <a:gd name="connsiteX0" fmla="*/ 1663839 w 1663839"/>
                      <a:gd name="connsiteY0" fmla="*/ 2986334 h 2986376"/>
                      <a:gd name="connsiteX1" fmla="*/ 225812 w 1663839"/>
                      <a:gd name="connsiteY1" fmla="*/ 493931 h 2986376"/>
                      <a:gd name="connsiteX2" fmla="*/ 1646693 w 1663839"/>
                      <a:gd name="connsiteY2" fmla="*/ 86924 h 2986376"/>
                      <a:gd name="connsiteX3" fmla="*/ 961639 w 1663839"/>
                      <a:gd name="connsiteY3" fmla="*/ 1553111 h 2986376"/>
                      <a:gd name="connsiteX0" fmla="*/ 1646964 w 1646964"/>
                      <a:gd name="connsiteY0" fmla="*/ 2986334 h 2986376"/>
                      <a:gd name="connsiteX1" fmla="*/ 231797 w 1646964"/>
                      <a:gd name="connsiteY1" fmla="*/ 493931 h 2986376"/>
                      <a:gd name="connsiteX2" fmla="*/ 1629818 w 1646964"/>
                      <a:gd name="connsiteY2" fmla="*/ 86924 h 2986376"/>
                      <a:gd name="connsiteX3" fmla="*/ 944764 w 1646964"/>
                      <a:gd name="connsiteY3" fmla="*/ 1553111 h 2986376"/>
                      <a:gd name="connsiteX0" fmla="*/ 1646964 w 1646964"/>
                      <a:gd name="connsiteY0" fmla="*/ 2999870 h 2999912"/>
                      <a:gd name="connsiteX1" fmla="*/ 231797 w 1646964"/>
                      <a:gd name="connsiteY1" fmla="*/ 507467 h 2999912"/>
                      <a:gd name="connsiteX2" fmla="*/ 1629818 w 1646964"/>
                      <a:gd name="connsiteY2" fmla="*/ 100460 h 2999912"/>
                      <a:gd name="connsiteX3" fmla="*/ 944764 w 1646964"/>
                      <a:gd name="connsiteY3" fmla="*/ 1566647 h 2999912"/>
                      <a:gd name="connsiteX0" fmla="*/ 1646964 w 2002076"/>
                      <a:gd name="connsiteY0" fmla="*/ 2999870 h 2999912"/>
                      <a:gd name="connsiteX1" fmla="*/ 231797 w 2002076"/>
                      <a:gd name="connsiteY1" fmla="*/ 507467 h 2999912"/>
                      <a:gd name="connsiteX2" fmla="*/ 1629818 w 2002076"/>
                      <a:gd name="connsiteY2" fmla="*/ 100460 h 2999912"/>
                      <a:gd name="connsiteX3" fmla="*/ 944764 w 2002076"/>
                      <a:gd name="connsiteY3" fmla="*/ 1566647 h 2999912"/>
                      <a:gd name="connsiteX0" fmla="*/ 1646964 w 1909791"/>
                      <a:gd name="connsiteY0" fmla="*/ 2999870 h 2999912"/>
                      <a:gd name="connsiteX1" fmla="*/ 231797 w 1909791"/>
                      <a:gd name="connsiteY1" fmla="*/ 507467 h 2999912"/>
                      <a:gd name="connsiteX2" fmla="*/ 1629818 w 1909791"/>
                      <a:gd name="connsiteY2" fmla="*/ 100460 h 2999912"/>
                      <a:gd name="connsiteX3" fmla="*/ 1866037 w 1909791"/>
                      <a:gd name="connsiteY3" fmla="*/ 1304421 h 2999912"/>
                      <a:gd name="connsiteX4" fmla="*/ 944764 w 1909791"/>
                      <a:gd name="connsiteY4" fmla="*/ 1566647 h 2999912"/>
                      <a:gd name="connsiteX0" fmla="*/ 1646964 w 1897275"/>
                      <a:gd name="connsiteY0" fmla="*/ 2999870 h 2999912"/>
                      <a:gd name="connsiteX1" fmla="*/ 231797 w 1897275"/>
                      <a:gd name="connsiteY1" fmla="*/ 507467 h 2999912"/>
                      <a:gd name="connsiteX2" fmla="*/ 1629818 w 1897275"/>
                      <a:gd name="connsiteY2" fmla="*/ 100460 h 2999912"/>
                      <a:gd name="connsiteX3" fmla="*/ 1850797 w 1897275"/>
                      <a:gd name="connsiteY3" fmla="*/ 1281561 h 2999912"/>
                      <a:gd name="connsiteX4" fmla="*/ 944764 w 1897275"/>
                      <a:gd name="connsiteY4" fmla="*/ 156664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764 w 2099190"/>
                      <a:gd name="connsiteY4" fmla="*/ 156664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1226704 w 2099190"/>
                      <a:gd name="connsiteY4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116721"/>
                      <a:gd name="connsiteY0" fmla="*/ 2999870 h 2999912"/>
                      <a:gd name="connsiteX1" fmla="*/ 231797 w 2116721"/>
                      <a:gd name="connsiteY1" fmla="*/ 507467 h 2999912"/>
                      <a:gd name="connsiteX2" fmla="*/ 1629818 w 2116721"/>
                      <a:gd name="connsiteY2" fmla="*/ 100460 h 2999912"/>
                      <a:gd name="connsiteX3" fmla="*/ 1873657 w 2116721"/>
                      <a:gd name="connsiteY3" fmla="*/ 1304421 h 2999912"/>
                      <a:gd name="connsiteX4" fmla="*/ 944017 w 2116721"/>
                      <a:gd name="connsiteY4" fmla="*/ 1586361 h 2999912"/>
                      <a:gd name="connsiteX5" fmla="*/ 1226704 w 2116721"/>
                      <a:gd name="connsiteY5" fmla="*/ 1040867 h 2999912"/>
                      <a:gd name="connsiteX0" fmla="*/ 1646964 w 2116721"/>
                      <a:gd name="connsiteY0" fmla="*/ 2999870 h 2999912"/>
                      <a:gd name="connsiteX1" fmla="*/ 231797 w 2116721"/>
                      <a:gd name="connsiteY1" fmla="*/ 507467 h 2999912"/>
                      <a:gd name="connsiteX2" fmla="*/ 1629818 w 2116721"/>
                      <a:gd name="connsiteY2" fmla="*/ 100460 h 2999912"/>
                      <a:gd name="connsiteX3" fmla="*/ 1873657 w 2116721"/>
                      <a:gd name="connsiteY3" fmla="*/ 1304421 h 2999912"/>
                      <a:gd name="connsiteX4" fmla="*/ 944017 w 2116721"/>
                      <a:gd name="connsiteY4" fmla="*/ 1586361 h 2999912"/>
                      <a:gd name="connsiteX5" fmla="*/ 1226704 w 2116721"/>
                      <a:gd name="connsiteY5" fmla="*/ 1040867 h 2999912"/>
                      <a:gd name="connsiteX0" fmla="*/ 1646964 w 2089742"/>
                      <a:gd name="connsiteY0" fmla="*/ 2999870 h 2999912"/>
                      <a:gd name="connsiteX1" fmla="*/ 231797 w 2089742"/>
                      <a:gd name="connsiteY1" fmla="*/ 507467 h 2999912"/>
                      <a:gd name="connsiteX2" fmla="*/ 1629818 w 2089742"/>
                      <a:gd name="connsiteY2" fmla="*/ 100460 h 2999912"/>
                      <a:gd name="connsiteX3" fmla="*/ 1873657 w 2089742"/>
                      <a:gd name="connsiteY3" fmla="*/ 1304421 h 2999912"/>
                      <a:gd name="connsiteX4" fmla="*/ 944017 w 2089742"/>
                      <a:gd name="connsiteY4" fmla="*/ 1586361 h 2999912"/>
                      <a:gd name="connsiteX5" fmla="*/ 1226704 w 2089742"/>
                      <a:gd name="connsiteY5" fmla="*/ 1040867 h 2999912"/>
                      <a:gd name="connsiteX0" fmla="*/ 1646964 w 2089742"/>
                      <a:gd name="connsiteY0" fmla="*/ 2999870 h 2999912"/>
                      <a:gd name="connsiteX1" fmla="*/ 231797 w 2089742"/>
                      <a:gd name="connsiteY1" fmla="*/ 507467 h 2999912"/>
                      <a:gd name="connsiteX2" fmla="*/ 1629818 w 2089742"/>
                      <a:gd name="connsiteY2" fmla="*/ 100460 h 2999912"/>
                      <a:gd name="connsiteX3" fmla="*/ 1873657 w 2089742"/>
                      <a:gd name="connsiteY3" fmla="*/ 1304421 h 2999912"/>
                      <a:gd name="connsiteX4" fmla="*/ 944017 w 2089742"/>
                      <a:gd name="connsiteY4" fmla="*/ 1586361 h 2999912"/>
                      <a:gd name="connsiteX5" fmla="*/ 1226704 w 2089742"/>
                      <a:gd name="connsiteY5" fmla="*/ 1040867 h 299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89742" h="2999912">
                        <a:moveTo>
                          <a:pt x="1646964" y="2999870"/>
                        </a:moveTo>
                        <a:cubicBezTo>
                          <a:pt x="-264994" y="3010499"/>
                          <a:pt x="-159143" y="1030735"/>
                          <a:pt x="231797" y="507467"/>
                        </a:cubicBezTo>
                        <a:cubicBezTo>
                          <a:pt x="618829" y="-15138"/>
                          <a:pt x="1163010" y="-101470"/>
                          <a:pt x="1629818" y="100460"/>
                        </a:cubicBezTo>
                        <a:cubicBezTo>
                          <a:pt x="1860281" y="201536"/>
                          <a:pt x="2384073" y="694296"/>
                          <a:pt x="1873657" y="1304421"/>
                        </a:cubicBezTo>
                        <a:cubicBezTo>
                          <a:pt x="1747927" y="1461901"/>
                          <a:pt x="1337592" y="1801737"/>
                          <a:pt x="944017" y="1586361"/>
                        </a:cubicBezTo>
                        <a:cubicBezTo>
                          <a:pt x="276122" y="1111905"/>
                          <a:pt x="1198640" y="424393"/>
                          <a:pt x="1226704" y="1040867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1FD7D99D-599B-477E-9F88-A9B5FFC396D7}"/>
                    </a:ext>
                  </a:extLst>
                </p:cNvPr>
                <p:cNvGrpSpPr/>
                <p:nvPr/>
              </p:nvGrpSpPr>
              <p:grpSpPr>
                <a:xfrm>
                  <a:off x="2648007" y="2136403"/>
                  <a:ext cx="340574" cy="312356"/>
                  <a:chOff x="2648007" y="2136403"/>
                  <a:chExt cx="340574" cy="312356"/>
                </a:xfrm>
              </p:grpSpPr>
              <p:sp>
                <p:nvSpPr>
                  <p:cNvPr id="344" name="Arc 343">
                    <a:extLst>
                      <a:ext uri="{FF2B5EF4-FFF2-40B4-BE49-F238E27FC236}">
                        <a16:creationId xmlns:a16="http://schemas.microsoft.com/office/drawing/2014/main" id="{80D0E570-D4BC-439C-B961-2E1371CDEF14}"/>
                      </a:ext>
                    </a:extLst>
                  </p:cNvPr>
                  <p:cNvSpPr/>
                  <p:nvPr/>
                </p:nvSpPr>
                <p:spPr>
                  <a:xfrm rot="9169853">
                    <a:off x="2648007" y="2136403"/>
                    <a:ext cx="312356" cy="312356"/>
                  </a:xfrm>
                  <a:prstGeom prst="arc">
                    <a:avLst>
                      <a:gd name="adj1" fmla="val 14308177"/>
                      <a:gd name="adj2" fmla="val 0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45" name="Arc 344">
                    <a:extLst>
                      <a:ext uri="{FF2B5EF4-FFF2-40B4-BE49-F238E27FC236}">
                        <a16:creationId xmlns:a16="http://schemas.microsoft.com/office/drawing/2014/main" id="{8E13BD15-55FF-4245-BDED-AE3C2D0ABA7B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048" y="2315865"/>
                    <a:ext cx="62533" cy="62532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336" name="Group 335">
                <a:extLst>
                  <a:ext uri="{FF2B5EF4-FFF2-40B4-BE49-F238E27FC236}">
                    <a16:creationId xmlns:a16="http://schemas.microsoft.com/office/drawing/2014/main" id="{D0F63304-3D28-4B5B-B884-8BEE29978A88}"/>
                  </a:ext>
                </a:extLst>
              </p:cNvPr>
              <p:cNvGrpSpPr/>
              <p:nvPr/>
            </p:nvGrpSpPr>
            <p:grpSpPr>
              <a:xfrm>
                <a:off x="1205139" y="2315068"/>
                <a:ext cx="358497" cy="358497"/>
                <a:chOff x="1091063" y="1987302"/>
                <a:chExt cx="466387" cy="466387"/>
              </a:xfrm>
            </p:grpSpPr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D0DE409A-F4C2-4E06-88E8-BBF6071E058A}"/>
                    </a:ext>
                  </a:extLst>
                </p:cNvPr>
                <p:cNvSpPr/>
                <p:nvPr/>
              </p:nvSpPr>
              <p:spPr>
                <a:xfrm>
                  <a:off x="1091063" y="1987302"/>
                  <a:ext cx="466387" cy="466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9E3779EB-5D28-4104-83EB-B11E6D1EDC24}"/>
                    </a:ext>
                  </a:extLst>
                </p:cNvPr>
                <p:cNvSpPr/>
                <p:nvPr/>
              </p:nvSpPr>
              <p:spPr>
                <a:xfrm rot="1531169">
                  <a:off x="1189022" y="2052324"/>
                  <a:ext cx="136867" cy="2274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44915E7E-4E24-47BD-9D6A-16E114DCE885}"/>
                    </a:ext>
                  </a:extLst>
                </p:cNvPr>
                <p:cNvSpPr/>
                <p:nvPr/>
              </p:nvSpPr>
              <p:spPr>
                <a:xfrm rot="1717724">
                  <a:off x="1354421" y="2289555"/>
                  <a:ext cx="46418" cy="771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325" name="Group 324">
              <a:extLst>
                <a:ext uri="{FF2B5EF4-FFF2-40B4-BE49-F238E27FC236}">
                  <a16:creationId xmlns:a16="http://schemas.microsoft.com/office/drawing/2014/main" id="{5BF10871-F7CA-4FBC-B374-0FBA5F1E1820}"/>
                </a:ext>
              </a:extLst>
            </p:cNvPr>
            <p:cNvGrpSpPr/>
            <p:nvPr/>
          </p:nvGrpSpPr>
          <p:grpSpPr>
            <a:xfrm>
              <a:off x="2793910" y="2410277"/>
              <a:ext cx="3327474" cy="3088522"/>
              <a:chOff x="2929646" y="2568571"/>
              <a:chExt cx="3327474" cy="3088522"/>
            </a:xfrm>
          </p:grpSpPr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D201A93B-FB44-4DCB-B382-227DDA2896ED}"/>
                  </a:ext>
                </a:extLst>
              </p:cNvPr>
              <p:cNvSpPr/>
              <p:nvPr/>
            </p:nvSpPr>
            <p:spPr>
              <a:xfrm rot="20947509">
                <a:off x="3103931" y="2568571"/>
                <a:ext cx="600556" cy="559134"/>
              </a:xfrm>
              <a:custGeom>
                <a:avLst/>
                <a:gdLst>
                  <a:gd name="connsiteX0" fmla="*/ 600360 w 600556"/>
                  <a:gd name="connsiteY0" fmla="*/ 0 h 559134"/>
                  <a:gd name="connsiteX1" fmla="*/ 600556 w 600556"/>
                  <a:gd name="connsiteY1" fmla="*/ 22726 h 559134"/>
                  <a:gd name="connsiteX2" fmla="*/ 587948 w 600556"/>
                  <a:gd name="connsiteY2" fmla="*/ 123384 h 559134"/>
                  <a:gd name="connsiteX3" fmla="*/ 173702 w 600556"/>
                  <a:gd name="connsiteY3" fmla="*/ 555278 h 559134"/>
                  <a:gd name="connsiteX4" fmla="*/ 11261 w 600556"/>
                  <a:gd name="connsiteY4" fmla="*/ 436718 h 559134"/>
                  <a:gd name="connsiteX5" fmla="*/ 0 w 600556"/>
                  <a:gd name="connsiteY5" fmla="*/ 414860 h 559134"/>
                  <a:gd name="connsiteX6" fmla="*/ 33150 w 600556"/>
                  <a:gd name="connsiteY6" fmla="*/ 378241 h 559134"/>
                  <a:gd name="connsiteX7" fmla="*/ 580237 w 600556"/>
                  <a:gd name="connsiteY7" fmla="*/ 7486 h 559134"/>
                  <a:gd name="connsiteX8" fmla="*/ 600360 w 600556"/>
                  <a:gd name="connsiteY8" fmla="*/ 0 h 55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556" h="559134">
                    <a:moveTo>
                      <a:pt x="600360" y="0"/>
                    </a:moveTo>
                    <a:lnTo>
                      <a:pt x="600556" y="22726"/>
                    </a:lnTo>
                    <a:cubicBezTo>
                      <a:pt x="598643" y="55654"/>
                      <a:pt x="594490" y="89331"/>
                      <a:pt x="587948" y="123384"/>
                    </a:cubicBezTo>
                    <a:cubicBezTo>
                      <a:pt x="535611" y="395810"/>
                      <a:pt x="350146" y="589175"/>
                      <a:pt x="173702" y="555278"/>
                    </a:cubicBezTo>
                    <a:cubicBezTo>
                      <a:pt x="107535" y="542566"/>
                      <a:pt x="52033" y="499701"/>
                      <a:pt x="11261" y="436718"/>
                    </a:cubicBezTo>
                    <a:lnTo>
                      <a:pt x="0" y="414860"/>
                    </a:lnTo>
                    <a:lnTo>
                      <a:pt x="33150" y="378241"/>
                    </a:lnTo>
                    <a:cubicBezTo>
                      <a:pt x="190012" y="220926"/>
                      <a:pt x="375994" y="94887"/>
                      <a:pt x="580237" y="7486"/>
                    </a:cubicBezTo>
                    <a:lnTo>
                      <a:pt x="60036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145CEC70-F64E-46E1-9213-6FBBF4A806F2}"/>
                  </a:ext>
                </a:extLst>
              </p:cNvPr>
              <p:cNvSpPr/>
              <p:nvPr/>
            </p:nvSpPr>
            <p:spPr>
              <a:xfrm rot="20947509">
                <a:off x="5920381" y="2947630"/>
                <a:ext cx="336739" cy="1020393"/>
              </a:xfrm>
              <a:custGeom>
                <a:avLst/>
                <a:gdLst>
                  <a:gd name="connsiteX0" fmla="*/ 175823 w 336739"/>
                  <a:gd name="connsiteY0" fmla="*/ 0 h 1020393"/>
                  <a:gd name="connsiteX1" fmla="*/ 197679 w 336739"/>
                  <a:gd name="connsiteY1" fmla="*/ 44983 h 1020393"/>
                  <a:gd name="connsiteX2" fmla="*/ 329952 w 336739"/>
                  <a:gd name="connsiteY2" fmla="*/ 875276 h 1020393"/>
                  <a:gd name="connsiteX3" fmla="*/ 309598 w 336739"/>
                  <a:gd name="connsiteY3" fmla="*/ 1020393 h 1020393"/>
                  <a:gd name="connsiteX4" fmla="*/ 285690 w 336739"/>
                  <a:gd name="connsiteY4" fmla="*/ 1019547 h 1020393"/>
                  <a:gd name="connsiteX5" fmla="*/ 16581 w 336739"/>
                  <a:gd name="connsiteY5" fmla="*/ 355331 h 1020393"/>
                  <a:gd name="connsiteX6" fmla="*/ 145372 w 336739"/>
                  <a:gd name="connsiteY6" fmla="*/ 37611 h 1020393"/>
                  <a:gd name="connsiteX7" fmla="*/ 175823 w 336739"/>
                  <a:gd name="connsiteY7" fmla="*/ 0 h 1020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6739" h="1020393">
                    <a:moveTo>
                      <a:pt x="175823" y="0"/>
                    </a:moveTo>
                    <a:lnTo>
                      <a:pt x="197679" y="44983"/>
                    </a:lnTo>
                    <a:cubicBezTo>
                      <a:pt x="306931" y="300286"/>
                      <a:pt x="355813" y="584120"/>
                      <a:pt x="329952" y="875276"/>
                    </a:cubicBezTo>
                    <a:lnTo>
                      <a:pt x="309598" y="1020393"/>
                    </a:lnTo>
                    <a:lnTo>
                      <a:pt x="285690" y="1019547"/>
                    </a:lnTo>
                    <a:cubicBezTo>
                      <a:pt x="74389" y="978953"/>
                      <a:pt x="-46095" y="681574"/>
                      <a:pt x="16581" y="355331"/>
                    </a:cubicBezTo>
                    <a:cubicBezTo>
                      <a:pt x="40084" y="232991"/>
                      <a:pt x="86007" y="123964"/>
                      <a:pt x="145372" y="37611"/>
                    </a:cubicBezTo>
                    <a:lnTo>
                      <a:pt x="17582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199D82C1-65E5-4F11-BA12-86EE1225C9CA}"/>
                  </a:ext>
                </a:extLst>
              </p:cNvPr>
              <p:cNvSpPr/>
              <p:nvPr/>
            </p:nvSpPr>
            <p:spPr>
              <a:xfrm rot="20947509">
                <a:off x="2929646" y="4100025"/>
                <a:ext cx="279029" cy="704455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C0F3D3D7-0FB7-4042-8EB3-414C61B74AE9}"/>
                  </a:ext>
                </a:extLst>
              </p:cNvPr>
              <p:cNvSpPr/>
              <p:nvPr/>
            </p:nvSpPr>
            <p:spPr>
              <a:xfrm rot="20947509">
                <a:off x="5491337" y="4964437"/>
                <a:ext cx="425084" cy="398478"/>
              </a:xfrm>
              <a:custGeom>
                <a:avLst/>
                <a:gdLst>
                  <a:gd name="connsiteX0" fmla="*/ 195604 w 425084"/>
                  <a:gd name="connsiteY0" fmla="*/ 1437 h 398478"/>
                  <a:gd name="connsiteX1" fmla="*/ 388780 w 425084"/>
                  <a:gd name="connsiteY1" fmla="*/ 117406 h 398478"/>
                  <a:gd name="connsiteX2" fmla="*/ 425084 w 425084"/>
                  <a:gd name="connsiteY2" fmla="*/ 164788 h 398478"/>
                  <a:gd name="connsiteX3" fmla="*/ 320870 w 425084"/>
                  <a:gd name="connsiteY3" fmla="*/ 242916 h 398478"/>
                  <a:gd name="connsiteX4" fmla="*/ 179147 w 425084"/>
                  <a:gd name="connsiteY4" fmla="*/ 329396 h 398478"/>
                  <a:gd name="connsiteX5" fmla="*/ 36965 w 425084"/>
                  <a:gd name="connsiteY5" fmla="*/ 398478 h 398478"/>
                  <a:gd name="connsiteX6" fmla="*/ 25152 w 425084"/>
                  <a:gd name="connsiteY6" fmla="*/ 369756 h 398478"/>
                  <a:gd name="connsiteX7" fmla="*/ 102863 w 425084"/>
                  <a:gd name="connsiteY7" fmla="*/ 15759 h 398478"/>
                  <a:gd name="connsiteX8" fmla="*/ 195604 w 425084"/>
                  <a:gd name="connsiteY8" fmla="*/ 1437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84" h="398478">
                    <a:moveTo>
                      <a:pt x="195604" y="1437"/>
                    </a:moveTo>
                    <a:cubicBezTo>
                      <a:pt x="260882" y="9515"/>
                      <a:pt x="330463" y="51287"/>
                      <a:pt x="388780" y="117406"/>
                    </a:cubicBezTo>
                    <a:lnTo>
                      <a:pt x="425084" y="164788"/>
                    </a:lnTo>
                    <a:lnTo>
                      <a:pt x="320870" y="242916"/>
                    </a:lnTo>
                    <a:cubicBezTo>
                      <a:pt x="275054" y="273966"/>
                      <a:pt x="227756" y="302831"/>
                      <a:pt x="179147" y="329396"/>
                    </a:cubicBezTo>
                    <a:lnTo>
                      <a:pt x="36965" y="398478"/>
                    </a:lnTo>
                    <a:lnTo>
                      <a:pt x="25152" y="369756"/>
                    </a:lnTo>
                    <a:cubicBezTo>
                      <a:pt x="-26793" y="214888"/>
                      <a:pt x="2974" y="64677"/>
                      <a:pt x="102863" y="15759"/>
                    </a:cubicBezTo>
                    <a:cubicBezTo>
                      <a:pt x="131403" y="1783"/>
                      <a:pt x="162966" y="-2602"/>
                      <a:pt x="195604" y="143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7320B8C4-F4D0-48C4-848A-DF9A32D7C1BF}"/>
                  </a:ext>
                </a:extLst>
              </p:cNvPr>
              <p:cNvSpPr/>
              <p:nvPr/>
            </p:nvSpPr>
            <p:spPr>
              <a:xfrm rot="20947509">
                <a:off x="3911300" y="5361297"/>
                <a:ext cx="256493" cy="295796"/>
              </a:xfrm>
              <a:custGeom>
                <a:avLst/>
                <a:gdLst>
                  <a:gd name="connsiteX0" fmla="*/ 162559 w 256493"/>
                  <a:gd name="connsiteY0" fmla="*/ 1519 h 295796"/>
                  <a:gd name="connsiteX1" fmla="*/ 251042 w 256493"/>
                  <a:gd name="connsiteY1" fmla="*/ 219910 h 295796"/>
                  <a:gd name="connsiteX2" fmla="*/ 226632 w 256493"/>
                  <a:gd name="connsiteY2" fmla="*/ 293611 h 295796"/>
                  <a:gd name="connsiteX3" fmla="*/ 225133 w 256493"/>
                  <a:gd name="connsiteY3" fmla="*/ 295796 h 295796"/>
                  <a:gd name="connsiteX4" fmla="*/ 148631 w 256493"/>
                  <a:gd name="connsiteY4" fmla="*/ 259642 h 295796"/>
                  <a:gd name="connsiteX5" fmla="*/ 3507 w 256493"/>
                  <a:gd name="connsiteY5" fmla="*/ 172519 h 295796"/>
                  <a:gd name="connsiteX6" fmla="*/ 0 w 256493"/>
                  <a:gd name="connsiteY6" fmla="*/ 169915 h 295796"/>
                  <a:gd name="connsiteX7" fmla="*/ 23860 w 256493"/>
                  <a:gd name="connsiteY7" fmla="*/ 97874 h 295796"/>
                  <a:gd name="connsiteX8" fmla="*/ 162559 w 256493"/>
                  <a:gd name="connsiteY8" fmla="*/ 1519 h 29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493" h="295796">
                    <a:moveTo>
                      <a:pt x="162559" y="1519"/>
                    </a:moveTo>
                    <a:cubicBezTo>
                      <a:pt x="232034" y="14866"/>
                      <a:pt x="271649" y="112643"/>
                      <a:pt x="251042" y="219910"/>
                    </a:cubicBezTo>
                    <a:cubicBezTo>
                      <a:pt x="245890" y="246727"/>
                      <a:pt x="237462" y="271598"/>
                      <a:pt x="226632" y="293611"/>
                    </a:cubicBezTo>
                    <a:lnTo>
                      <a:pt x="225133" y="295796"/>
                    </a:lnTo>
                    <a:lnTo>
                      <a:pt x="148631" y="259642"/>
                    </a:lnTo>
                    <a:cubicBezTo>
                      <a:pt x="98609" y="232874"/>
                      <a:pt x="50196" y="203776"/>
                      <a:pt x="3507" y="172519"/>
                    </a:cubicBezTo>
                    <a:lnTo>
                      <a:pt x="0" y="169915"/>
                    </a:lnTo>
                    <a:lnTo>
                      <a:pt x="23860" y="97874"/>
                    </a:lnTo>
                    <a:cubicBezTo>
                      <a:pt x="56349" y="31832"/>
                      <a:pt x="110453" y="-8492"/>
                      <a:pt x="162559" y="151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B9451540-A916-465E-9682-A3DBB8AF9B16}"/>
                  </a:ext>
                </a:extLst>
              </p:cNvPr>
              <p:cNvSpPr/>
              <p:nvPr/>
            </p:nvSpPr>
            <p:spPr>
              <a:xfrm rot="3821766">
                <a:off x="4994092" y="3989296"/>
                <a:ext cx="175713" cy="532448"/>
              </a:xfrm>
              <a:custGeom>
                <a:avLst/>
                <a:gdLst>
                  <a:gd name="connsiteX0" fmla="*/ 175823 w 336739"/>
                  <a:gd name="connsiteY0" fmla="*/ 0 h 1020393"/>
                  <a:gd name="connsiteX1" fmla="*/ 197679 w 336739"/>
                  <a:gd name="connsiteY1" fmla="*/ 44983 h 1020393"/>
                  <a:gd name="connsiteX2" fmla="*/ 329952 w 336739"/>
                  <a:gd name="connsiteY2" fmla="*/ 875276 h 1020393"/>
                  <a:gd name="connsiteX3" fmla="*/ 309598 w 336739"/>
                  <a:gd name="connsiteY3" fmla="*/ 1020393 h 1020393"/>
                  <a:gd name="connsiteX4" fmla="*/ 285690 w 336739"/>
                  <a:gd name="connsiteY4" fmla="*/ 1019547 h 1020393"/>
                  <a:gd name="connsiteX5" fmla="*/ 16581 w 336739"/>
                  <a:gd name="connsiteY5" fmla="*/ 355331 h 1020393"/>
                  <a:gd name="connsiteX6" fmla="*/ 145372 w 336739"/>
                  <a:gd name="connsiteY6" fmla="*/ 37611 h 1020393"/>
                  <a:gd name="connsiteX7" fmla="*/ 175823 w 336739"/>
                  <a:gd name="connsiteY7" fmla="*/ 0 h 1020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6739" h="1020393">
                    <a:moveTo>
                      <a:pt x="175823" y="0"/>
                    </a:moveTo>
                    <a:lnTo>
                      <a:pt x="197679" y="44983"/>
                    </a:lnTo>
                    <a:cubicBezTo>
                      <a:pt x="306931" y="300286"/>
                      <a:pt x="355813" y="584120"/>
                      <a:pt x="329952" y="875276"/>
                    </a:cubicBezTo>
                    <a:lnTo>
                      <a:pt x="309598" y="1020393"/>
                    </a:lnTo>
                    <a:lnTo>
                      <a:pt x="285690" y="1019547"/>
                    </a:lnTo>
                    <a:cubicBezTo>
                      <a:pt x="74389" y="978953"/>
                      <a:pt x="-46095" y="681574"/>
                      <a:pt x="16581" y="355331"/>
                    </a:cubicBezTo>
                    <a:cubicBezTo>
                      <a:pt x="40084" y="232991"/>
                      <a:pt x="86007" y="123964"/>
                      <a:pt x="145372" y="37611"/>
                    </a:cubicBezTo>
                    <a:lnTo>
                      <a:pt x="17582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164D5BDC-5AFB-4400-9E44-968B3F96C480}"/>
                  </a:ext>
                </a:extLst>
              </p:cNvPr>
              <p:cNvSpPr/>
              <p:nvPr/>
            </p:nvSpPr>
            <p:spPr>
              <a:xfrm rot="3815976">
                <a:off x="4071544" y="3136166"/>
                <a:ext cx="279029" cy="451550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67E74134-F935-4F01-A30F-E058D9419F71}"/>
                  </a:ext>
                </a:extLst>
              </p:cNvPr>
              <p:cNvSpPr/>
              <p:nvPr/>
            </p:nvSpPr>
            <p:spPr>
              <a:xfrm rot="21267676">
                <a:off x="3768304" y="4466138"/>
                <a:ext cx="186183" cy="350170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DCD71309-EAB2-4695-A44C-A0B4ED5E999D}"/>
                  </a:ext>
                </a:extLst>
              </p:cNvPr>
              <p:cNvSpPr/>
              <p:nvPr/>
            </p:nvSpPr>
            <p:spPr>
              <a:xfrm rot="9985047">
                <a:off x="4599540" y="3776508"/>
                <a:ext cx="158172" cy="198318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353" name="Rectangle: Rounded Corners 352">
            <a:extLst>
              <a:ext uri="{FF2B5EF4-FFF2-40B4-BE49-F238E27FC236}">
                <a16:creationId xmlns:a16="http://schemas.microsoft.com/office/drawing/2014/main" id="{6432095D-7310-43B3-B683-DB7BC46A0704}"/>
              </a:ext>
            </a:extLst>
          </p:cNvPr>
          <p:cNvSpPr/>
          <p:nvPr/>
        </p:nvSpPr>
        <p:spPr>
          <a:xfrm>
            <a:off x="3777961" y="4041103"/>
            <a:ext cx="1581910" cy="728569"/>
          </a:xfrm>
          <a:prstGeom prst="roundRect">
            <a:avLst/>
          </a:prstGeom>
          <a:noFill/>
          <a:ln>
            <a:solidFill>
              <a:srgbClr val="D56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D56EBA"/>
                </a:solidFill>
              </a:rPr>
              <a:t>St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ar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143DAB28-FD82-4DFB-B270-4D9A4290F152}"/>
              </a:ext>
            </a:extLst>
          </p:cNvPr>
          <p:cNvSpPr/>
          <p:nvPr/>
        </p:nvSpPr>
        <p:spPr>
          <a:xfrm>
            <a:off x="4113850" y="3357022"/>
            <a:ext cx="940306" cy="636788"/>
          </a:xfrm>
          <a:prstGeom prst="roundRect">
            <a:avLst/>
          </a:prstGeom>
          <a:noFill/>
          <a:ln>
            <a:solidFill>
              <a:srgbClr val="D56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D56EBA"/>
                </a:solidFill>
              </a:rPr>
              <a:t>St</a:t>
            </a:r>
          </a:p>
        </p:txBody>
      </p:sp>
      <p:sp>
        <p:nvSpPr>
          <p:cNvPr id="355" name="Star: 5 Points 354">
            <a:extLst>
              <a:ext uri="{FF2B5EF4-FFF2-40B4-BE49-F238E27FC236}">
                <a16:creationId xmlns:a16="http://schemas.microsoft.com/office/drawing/2014/main" id="{5C3EDF11-B1F1-4EDB-AAE9-950D2E54A847}"/>
              </a:ext>
            </a:extLst>
          </p:cNvPr>
          <p:cNvSpPr/>
          <p:nvPr/>
        </p:nvSpPr>
        <p:spPr>
          <a:xfrm>
            <a:off x="3667473" y="4800310"/>
            <a:ext cx="1854550" cy="1854550"/>
          </a:xfrm>
          <a:prstGeom prst="star5">
            <a:avLst/>
          </a:prstGeom>
          <a:solidFill>
            <a:srgbClr val="D56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Rectangle: Rounded Corners 355">
            <a:extLst>
              <a:ext uri="{FF2B5EF4-FFF2-40B4-BE49-F238E27FC236}">
                <a16:creationId xmlns:a16="http://schemas.microsoft.com/office/drawing/2014/main" id="{0271B060-0D17-4CF2-9F6A-BC49834689EB}"/>
              </a:ext>
            </a:extLst>
          </p:cNvPr>
          <p:cNvSpPr/>
          <p:nvPr/>
        </p:nvSpPr>
        <p:spPr>
          <a:xfrm>
            <a:off x="6468044" y="3987846"/>
            <a:ext cx="2090404" cy="750715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ing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7" name="Rectangle: Rounded Corners 356">
            <a:extLst>
              <a:ext uri="{FF2B5EF4-FFF2-40B4-BE49-F238E27FC236}">
                <a16:creationId xmlns:a16="http://schemas.microsoft.com/office/drawing/2014/main" id="{E4CA537E-C129-4E52-90EA-145C3CAF4CB6}"/>
              </a:ext>
            </a:extLst>
          </p:cNvPr>
          <p:cNvSpPr/>
          <p:nvPr/>
        </p:nvSpPr>
        <p:spPr>
          <a:xfrm>
            <a:off x="7014672" y="3239865"/>
            <a:ext cx="1032282" cy="69907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Sw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grpSp>
        <p:nvGrpSpPr>
          <p:cNvPr id="358" name="Group 357">
            <a:extLst>
              <a:ext uri="{FF2B5EF4-FFF2-40B4-BE49-F238E27FC236}">
                <a16:creationId xmlns:a16="http://schemas.microsoft.com/office/drawing/2014/main" id="{426AA0C2-6A30-4196-9DF6-899EDD067C52}"/>
              </a:ext>
            </a:extLst>
          </p:cNvPr>
          <p:cNvGrpSpPr/>
          <p:nvPr/>
        </p:nvGrpSpPr>
        <p:grpSpPr>
          <a:xfrm>
            <a:off x="6436012" y="4991700"/>
            <a:ext cx="2343389" cy="1593665"/>
            <a:chOff x="3466012" y="1302294"/>
            <a:chExt cx="5601789" cy="3809599"/>
          </a:xfrm>
        </p:grpSpPr>
        <p:sp>
          <p:nvSpPr>
            <p:cNvPr id="359" name="Rectangle: Rounded Corners 358">
              <a:extLst>
                <a:ext uri="{FF2B5EF4-FFF2-40B4-BE49-F238E27FC236}">
                  <a16:creationId xmlns:a16="http://schemas.microsoft.com/office/drawing/2014/main" id="{0FCCC197-2A4F-4E62-88F0-E2290FD97F05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0" name="Rectangle: Rounded Corners 359">
              <a:extLst>
                <a:ext uri="{FF2B5EF4-FFF2-40B4-BE49-F238E27FC236}">
                  <a16:creationId xmlns:a16="http://schemas.microsoft.com/office/drawing/2014/main" id="{08D4CD7F-BD4D-4643-997D-34593704F741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1" name="Rectangle: Rounded Corners 360">
              <a:extLst>
                <a:ext uri="{FF2B5EF4-FFF2-40B4-BE49-F238E27FC236}">
                  <a16:creationId xmlns:a16="http://schemas.microsoft.com/office/drawing/2014/main" id="{5EA03677-DA47-49F2-A66A-5108E7F34203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Rectangle: Rounded Corners 361">
              <a:extLst>
                <a:ext uri="{FF2B5EF4-FFF2-40B4-BE49-F238E27FC236}">
                  <a16:creationId xmlns:a16="http://schemas.microsoft.com/office/drawing/2014/main" id="{EC8AD51B-BD8D-48F5-8C35-0458281D00F2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6AC30E69-6F02-4474-A48D-E39FCF7101B7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4" name="Rectangle: Rounded Corners 363">
              <a:extLst>
                <a:ext uri="{FF2B5EF4-FFF2-40B4-BE49-F238E27FC236}">
                  <a16:creationId xmlns:a16="http://schemas.microsoft.com/office/drawing/2014/main" id="{8409A0CC-E7BA-4267-B18B-805A9B196A43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: Rounded Corners 364">
              <a:extLst>
                <a:ext uri="{FF2B5EF4-FFF2-40B4-BE49-F238E27FC236}">
                  <a16:creationId xmlns:a16="http://schemas.microsoft.com/office/drawing/2014/main" id="{24A02332-6B26-4229-ABAE-2F46D40990B0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: Rounded Corners 365">
              <a:extLst>
                <a:ext uri="{FF2B5EF4-FFF2-40B4-BE49-F238E27FC236}">
                  <a16:creationId xmlns:a16="http://schemas.microsoft.com/office/drawing/2014/main" id="{DAEAB828-5514-4A0D-BE2A-B474B09C1C86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248FB3A5-ADFC-432E-B172-014ED843DD72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8" name="Group 367">
            <a:extLst>
              <a:ext uri="{FF2B5EF4-FFF2-40B4-BE49-F238E27FC236}">
                <a16:creationId xmlns:a16="http://schemas.microsoft.com/office/drawing/2014/main" id="{7972933F-E6CD-46A3-8F22-6E435F4EC488}"/>
              </a:ext>
            </a:extLst>
          </p:cNvPr>
          <p:cNvGrpSpPr/>
          <p:nvPr/>
        </p:nvGrpSpPr>
        <p:grpSpPr>
          <a:xfrm>
            <a:off x="9557760" y="4914386"/>
            <a:ext cx="1106973" cy="1319152"/>
            <a:chOff x="1115611" y="-377372"/>
            <a:chExt cx="6811298" cy="8116853"/>
          </a:xfrm>
        </p:grpSpPr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C666FD0A-2618-4431-83D1-4D426E2B5969}"/>
                </a:ext>
              </a:extLst>
            </p:cNvPr>
            <p:cNvGrpSpPr/>
            <p:nvPr/>
          </p:nvGrpSpPr>
          <p:grpSpPr>
            <a:xfrm>
              <a:off x="1795123" y="1431185"/>
              <a:ext cx="724474" cy="665383"/>
              <a:chOff x="1795123" y="1431185"/>
              <a:chExt cx="724474" cy="665383"/>
            </a:xfrm>
          </p:grpSpPr>
          <p:sp>
            <p:nvSpPr>
              <p:cNvPr id="402" name="Rectangle: Rounded Corners 401">
                <a:extLst>
                  <a:ext uri="{FF2B5EF4-FFF2-40B4-BE49-F238E27FC236}">
                    <a16:creationId xmlns:a16="http://schemas.microsoft.com/office/drawing/2014/main" id="{EED4C790-86D5-4C33-99C9-9069DEDA3A85}"/>
                  </a:ext>
                </a:extLst>
              </p:cNvPr>
              <p:cNvSpPr/>
              <p:nvPr/>
            </p:nvSpPr>
            <p:spPr>
              <a:xfrm rot="5400000" flipH="1">
                <a:off x="1824668" y="1401640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3" name="Freeform: Shape 402">
                <a:extLst>
                  <a:ext uri="{FF2B5EF4-FFF2-40B4-BE49-F238E27FC236}">
                    <a16:creationId xmlns:a16="http://schemas.microsoft.com/office/drawing/2014/main" id="{0EEC69B2-379B-43BE-B08C-B452A357DBDA}"/>
                  </a:ext>
                </a:extLst>
              </p:cNvPr>
              <p:cNvSpPr/>
              <p:nvPr/>
            </p:nvSpPr>
            <p:spPr>
              <a:xfrm flipH="1">
                <a:off x="2075477" y="1526587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4" name="Oval 403">
                <a:extLst>
                  <a:ext uri="{FF2B5EF4-FFF2-40B4-BE49-F238E27FC236}">
                    <a16:creationId xmlns:a16="http://schemas.microsoft.com/office/drawing/2014/main" id="{5B9192EF-78C9-413C-853E-267C9AD5BCC8}"/>
                  </a:ext>
                </a:extLst>
              </p:cNvPr>
              <p:cNvSpPr/>
              <p:nvPr/>
            </p:nvSpPr>
            <p:spPr>
              <a:xfrm rot="833329" flipH="1">
                <a:off x="2023893" y="1717866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AC1BEEB3-922D-45B8-874E-623D79C0F7A2}"/>
                </a:ext>
              </a:extLst>
            </p:cNvPr>
            <p:cNvSpPr/>
            <p:nvPr/>
          </p:nvSpPr>
          <p:spPr>
            <a:xfrm>
              <a:off x="3875202" y="-362857"/>
              <a:ext cx="335078" cy="421063"/>
            </a:xfrm>
            <a:custGeom>
              <a:avLst/>
              <a:gdLst>
                <a:gd name="connsiteX0" fmla="*/ 232341 w 335078"/>
                <a:gd name="connsiteY0" fmla="*/ 0 h 421063"/>
                <a:gd name="connsiteX1" fmla="*/ 112 w 335078"/>
                <a:gd name="connsiteY1" fmla="*/ 261257 h 421063"/>
                <a:gd name="connsiteX2" fmla="*/ 203312 w 335078"/>
                <a:gd name="connsiteY2" fmla="*/ 420914 h 421063"/>
                <a:gd name="connsiteX3" fmla="*/ 333941 w 335078"/>
                <a:gd name="connsiteY3" fmla="*/ 290286 h 421063"/>
                <a:gd name="connsiteX4" fmla="*/ 130741 w 335078"/>
                <a:gd name="connsiteY4" fmla="*/ 290286 h 421063"/>
                <a:gd name="connsiteX5" fmla="*/ 203312 w 335078"/>
                <a:gd name="connsiteY5" fmla="*/ 319314 h 421063"/>
                <a:gd name="connsiteX6" fmla="*/ 203312 w 335078"/>
                <a:gd name="connsiteY6" fmla="*/ 319314 h 4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78" h="421063">
                  <a:moveTo>
                    <a:pt x="232341" y="0"/>
                  </a:moveTo>
                  <a:cubicBezTo>
                    <a:pt x="118645" y="95552"/>
                    <a:pt x="4950" y="191105"/>
                    <a:pt x="112" y="261257"/>
                  </a:cubicBezTo>
                  <a:cubicBezTo>
                    <a:pt x="-4726" y="331409"/>
                    <a:pt x="147674" y="416076"/>
                    <a:pt x="203312" y="420914"/>
                  </a:cubicBezTo>
                  <a:cubicBezTo>
                    <a:pt x="258950" y="425752"/>
                    <a:pt x="346036" y="312057"/>
                    <a:pt x="333941" y="290286"/>
                  </a:cubicBezTo>
                  <a:cubicBezTo>
                    <a:pt x="321846" y="268515"/>
                    <a:pt x="152512" y="285448"/>
                    <a:pt x="130741" y="290286"/>
                  </a:cubicBezTo>
                  <a:cubicBezTo>
                    <a:pt x="108970" y="295124"/>
                    <a:pt x="203312" y="319314"/>
                    <a:pt x="203312" y="319314"/>
                  </a:cubicBezTo>
                  <a:lnTo>
                    <a:pt x="203312" y="3193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71" name="Group 370">
              <a:extLst>
                <a:ext uri="{FF2B5EF4-FFF2-40B4-BE49-F238E27FC236}">
                  <a16:creationId xmlns:a16="http://schemas.microsoft.com/office/drawing/2014/main" id="{D1C1EBE0-BAC8-490A-AC78-70C80C3A02E5}"/>
                </a:ext>
              </a:extLst>
            </p:cNvPr>
            <p:cNvGrpSpPr/>
            <p:nvPr/>
          </p:nvGrpSpPr>
          <p:grpSpPr>
            <a:xfrm>
              <a:off x="6166231" y="1219048"/>
              <a:ext cx="724474" cy="665383"/>
              <a:chOff x="6166231" y="1219048"/>
              <a:chExt cx="724474" cy="665383"/>
            </a:xfrm>
          </p:grpSpPr>
          <p:sp>
            <p:nvSpPr>
              <p:cNvPr id="399" name="Rectangle: Rounded Corners 398">
                <a:extLst>
                  <a:ext uri="{FF2B5EF4-FFF2-40B4-BE49-F238E27FC236}">
                    <a16:creationId xmlns:a16="http://schemas.microsoft.com/office/drawing/2014/main" id="{5515A36E-95AF-4F32-B7E4-3C9A0B7EC20A}"/>
                  </a:ext>
                </a:extLst>
              </p:cNvPr>
              <p:cNvSpPr/>
              <p:nvPr/>
            </p:nvSpPr>
            <p:spPr>
              <a:xfrm rot="16200000">
                <a:off x="6195776" y="1189503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0" name="Freeform: Shape 399">
                <a:extLst>
                  <a:ext uri="{FF2B5EF4-FFF2-40B4-BE49-F238E27FC236}">
                    <a16:creationId xmlns:a16="http://schemas.microsoft.com/office/drawing/2014/main" id="{7C8DC424-2A1F-4D3F-A723-0F22FEE581A2}"/>
                  </a:ext>
                </a:extLst>
              </p:cNvPr>
              <p:cNvSpPr/>
              <p:nvPr/>
            </p:nvSpPr>
            <p:spPr>
              <a:xfrm>
                <a:off x="6502058" y="1314450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1" name="Oval 400">
                <a:extLst>
                  <a:ext uri="{FF2B5EF4-FFF2-40B4-BE49-F238E27FC236}">
                    <a16:creationId xmlns:a16="http://schemas.microsoft.com/office/drawing/2014/main" id="{BA8125B6-35FE-4051-A942-CE92884542C1}"/>
                  </a:ext>
                </a:extLst>
              </p:cNvPr>
              <p:cNvSpPr/>
              <p:nvPr/>
            </p:nvSpPr>
            <p:spPr>
              <a:xfrm rot="20766671">
                <a:off x="6215779" y="1505729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2" name="Rectangle 14">
              <a:extLst>
                <a:ext uri="{FF2B5EF4-FFF2-40B4-BE49-F238E27FC236}">
                  <a16:creationId xmlns:a16="http://schemas.microsoft.com/office/drawing/2014/main" id="{88BDBF53-04BE-4A53-931E-B6A142B7F28E}"/>
                </a:ext>
              </a:extLst>
            </p:cNvPr>
            <p:cNvSpPr/>
            <p:nvPr/>
          </p:nvSpPr>
          <p:spPr>
            <a:xfrm>
              <a:off x="2002970" y="3053443"/>
              <a:ext cx="5012571" cy="3804557"/>
            </a:xfrm>
            <a:custGeom>
              <a:avLst/>
              <a:gdLst>
                <a:gd name="connsiteX0" fmla="*/ 0 w 2292039"/>
                <a:gd name="connsiteY0" fmla="*/ 0 h 662501"/>
                <a:gd name="connsiteX1" fmla="*/ 2292039 w 2292039"/>
                <a:gd name="connsiteY1" fmla="*/ 0 h 662501"/>
                <a:gd name="connsiteX2" fmla="*/ 2292039 w 2292039"/>
                <a:gd name="connsiteY2" fmla="*/ 662501 h 662501"/>
                <a:gd name="connsiteX3" fmla="*/ 0 w 2292039"/>
                <a:gd name="connsiteY3" fmla="*/ 662501 h 662501"/>
                <a:gd name="connsiteX4" fmla="*/ 0 w 2292039"/>
                <a:gd name="connsiteY4" fmla="*/ 0 h 662501"/>
                <a:gd name="connsiteX0" fmla="*/ 0 w 3438668"/>
                <a:gd name="connsiteY0" fmla="*/ 0 h 2607415"/>
                <a:gd name="connsiteX1" fmla="*/ 2292039 w 3438668"/>
                <a:gd name="connsiteY1" fmla="*/ 0 h 2607415"/>
                <a:gd name="connsiteX2" fmla="*/ 3438668 w 3438668"/>
                <a:gd name="connsiteY2" fmla="*/ 2607415 h 2607415"/>
                <a:gd name="connsiteX3" fmla="*/ 0 w 3438668"/>
                <a:gd name="connsiteY3" fmla="*/ 662501 h 2607415"/>
                <a:gd name="connsiteX4" fmla="*/ 0 w 3438668"/>
                <a:gd name="connsiteY4" fmla="*/ 0 h 2607415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175657 w 4643354"/>
                <a:gd name="connsiteY0" fmla="*/ 30480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175657 w 4643354"/>
                <a:gd name="connsiteY4" fmla="*/ 304800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5207"/>
                <a:gd name="connsiteY0" fmla="*/ 188685 h 2636444"/>
                <a:gd name="connsiteX1" fmla="*/ 3496725 w 4645207"/>
                <a:gd name="connsiteY1" fmla="*/ 0 h 2636444"/>
                <a:gd name="connsiteX2" fmla="*/ 4643354 w 4645207"/>
                <a:gd name="connsiteY2" fmla="*/ 2534843 h 2636444"/>
                <a:gd name="connsiteX3" fmla="*/ 0 w 4645207"/>
                <a:gd name="connsiteY3" fmla="*/ 2636444 h 2636444"/>
                <a:gd name="connsiteX4" fmla="*/ 1045028 w 4645207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01599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01599 h 2636444"/>
                <a:gd name="connsiteX0" fmla="*/ 1045028 w 4643354"/>
                <a:gd name="connsiteY0" fmla="*/ 130628 h 2665473"/>
                <a:gd name="connsiteX1" fmla="*/ 3525753 w 4643354"/>
                <a:gd name="connsiteY1" fmla="*/ 0 h 2665473"/>
                <a:gd name="connsiteX2" fmla="*/ 4643354 w 4643354"/>
                <a:gd name="connsiteY2" fmla="*/ 2563872 h 2665473"/>
                <a:gd name="connsiteX3" fmla="*/ 0 w 4643354"/>
                <a:gd name="connsiteY3" fmla="*/ 2665473 h 2665473"/>
                <a:gd name="connsiteX4" fmla="*/ 1045028 w 4643354"/>
                <a:gd name="connsiteY4" fmla="*/ 130628 h 26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354" h="2665473">
                  <a:moveTo>
                    <a:pt x="1045028" y="130628"/>
                  </a:moveTo>
                  <a:lnTo>
                    <a:pt x="3525753" y="0"/>
                  </a:lnTo>
                  <a:cubicBezTo>
                    <a:pt x="4982019" y="1019119"/>
                    <a:pt x="4565944" y="2415609"/>
                    <a:pt x="4643354" y="2563872"/>
                  </a:cubicBezTo>
                  <a:lnTo>
                    <a:pt x="0" y="2665473"/>
                  </a:lnTo>
                  <a:cubicBezTo>
                    <a:pt x="140305" y="2255954"/>
                    <a:pt x="62895" y="1106204"/>
                    <a:pt x="1045028" y="1306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19">
              <a:extLst>
                <a:ext uri="{FF2B5EF4-FFF2-40B4-BE49-F238E27FC236}">
                  <a16:creationId xmlns:a16="http://schemas.microsoft.com/office/drawing/2014/main" id="{8E709C00-0017-4CD6-B96B-C5E598395432}"/>
                </a:ext>
              </a:extLst>
            </p:cNvPr>
            <p:cNvSpPr/>
            <p:nvPr/>
          </p:nvSpPr>
          <p:spPr>
            <a:xfrm>
              <a:off x="1115611" y="6627668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806DD002-AF2B-4E5D-A72F-5D1A8BE69319}"/>
                </a:ext>
              </a:extLst>
            </p:cNvPr>
            <p:cNvSpPr/>
            <p:nvPr/>
          </p:nvSpPr>
          <p:spPr>
            <a:xfrm>
              <a:off x="4067904" y="3321520"/>
              <a:ext cx="952890" cy="505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8D32EE6E-D52E-4F2C-A368-2245151EAA29}"/>
                </a:ext>
              </a:extLst>
            </p:cNvPr>
            <p:cNvSpPr/>
            <p:nvPr/>
          </p:nvSpPr>
          <p:spPr>
            <a:xfrm>
              <a:off x="2781300" y="4838700"/>
              <a:ext cx="247650" cy="95250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0">
                  <a:moveTo>
                    <a:pt x="247650" y="0"/>
                  </a:moveTo>
                  <a:cubicBezTo>
                    <a:pt x="226060" y="332740"/>
                    <a:pt x="189230" y="787400"/>
                    <a:pt x="0" y="952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236B4AA9-F887-43FE-9AAB-6484E4820457}"/>
                </a:ext>
              </a:extLst>
            </p:cNvPr>
            <p:cNvSpPr/>
            <p:nvPr/>
          </p:nvSpPr>
          <p:spPr>
            <a:xfrm>
              <a:off x="6096001" y="4522015"/>
              <a:ext cx="134602" cy="136398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1155 w 145463"/>
                <a:gd name="connsiteY0" fmla="*/ 0 h 1356360"/>
                <a:gd name="connsiteX1" fmla="*/ 81165 w 145463"/>
                <a:gd name="connsiteY1" fmla="*/ 1356360 h 1356360"/>
                <a:gd name="connsiteX0" fmla="*/ 0 w 174524"/>
                <a:gd name="connsiteY0" fmla="*/ 0 h 1356360"/>
                <a:gd name="connsiteX1" fmla="*/ 80010 w 174524"/>
                <a:gd name="connsiteY1" fmla="*/ 1356360 h 1356360"/>
                <a:gd name="connsiteX0" fmla="*/ 0 w 134602"/>
                <a:gd name="connsiteY0" fmla="*/ 0 h 1363980"/>
                <a:gd name="connsiteX1" fmla="*/ 19050 w 134602"/>
                <a:gd name="connsiteY1" fmla="*/ 136398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602" h="1363980">
                  <a:moveTo>
                    <a:pt x="0" y="0"/>
                  </a:moveTo>
                  <a:cubicBezTo>
                    <a:pt x="138430" y="210820"/>
                    <a:pt x="208280" y="1198880"/>
                    <a:pt x="19050" y="1363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5EA5B4DF-EBFB-454F-9FA1-3E0E5683DE8C}"/>
                </a:ext>
              </a:extLst>
            </p:cNvPr>
            <p:cNvCxnSpPr>
              <a:stCxn id="374" idx="4"/>
            </p:cNvCxnSpPr>
            <p:nvPr/>
          </p:nvCxnSpPr>
          <p:spPr>
            <a:xfrm>
              <a:off x="4544349" y="3827241"/>
              <a:ext cx="63333" cy="1910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8" name="Oval 377">
              <a:extLst>
                <a:ext uri="{FF2B5EF4-FFF2-40B4-BE49-F238E27FC236}">
                  <a16:creationId xmlns:a16="http://schemas.microsoft.com/office/drawing/2014/main" id="{7E16CB8A-F2CB-47EC-8B1E-C85B0C3080F8}"/>
                </a:ext>
              </a:extLst>
            </p:cNvPr>
            <p:cNvSpPr/>
            <p:nvPr/>
          </p:nvSpPr>
          <p:spPr>
            <a:xfrm flipV="1">
              <a:off x="4769558" y="4175982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19">
              <a:extLst>
                <a:ext uri="{FF2B5EF4-FFF2-40B4-BE49-F238E27FC236}">
                  <a16:creationId xmlns:a16="http://schemas.microsoft.com/office/drawing/2014/main" id="{906B5EBD-7475-4494-8B4C-4B1B265BC18D}"/>
                </a:ext>
              </a:extLst>
            </p:cNvPr>
            <p:cNvSpPr/>
            <p:nvPr/>
          </p:nvSpPr>
          <p:spPr>
            <a:xfrm flipH="1">
              <a:off x="6731571" y="6510643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380" name="Oval 379">
              <a:extLst>
                <a:ext uri="{FF2B5EF4-FFF2-40B4-BE49-F238E27FC236}">
                  <a16:creationId xmlns:a16="http://schemas.microsoft.com/office/drawing/2014/main" id="{04E44208-CC26-4DA7-9BF1-4BE0106D8CD8}"/>
                </a:ext>
              </a:extLst>
            </p:cNvPr>
            <p:cNvSpPr/>
            <p:nvPr/>
          </p:nvSpPr>
          <p:spPr>
            <a:xfrm flipV="1">
              <a:off x="4808390" y="4766389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1" name="Oval 380">
              <a:extLst>
                <a:ext uri="{FF2B5EF4-FFF2-40B4-BE49-F238E27FC236}">
                  <a16:creationId xmlns:a16="http://schemas.microsoft.com/office/drawing/2014/main" id="{196904DA-F1F3-4BED-BBE7-064C6D86AE29}"/>
                </a:ext>
              </a:extLst>
            </p:cNvPr>
            <p:cNvSpPr/>
            <p:nvPr/>
          </p:nvSpPr>
          <p:spPr>
            <a:xfrm flipV="1">
              <a:off x="4839253" y="5414913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2" name="Rectangle 3">
              <a:extLst>
                <a:ext uri="{FF2B5EF4-FFF2-40B4-BE49-F238E27FC236}">
                  <a16:creationId xmlns:a16="http://schemas.microsoft.com/office/drawing/2014/main" id="{EEA1A07F-4FF6-41A5-89D3-B71DDFE8827D}"/>
                </a:ext>
              </a:extLst>
            </p:cNvPr>
            <p:cNvSpPr/>
            <p:nvPr/>
          </p:nvSpPr>
          <p:spPr>
            <a:xfrm>
              <a:off x="2220681" y="-377372"/>
              <a:ext cx="4257201" cy="4035258"/>
            </a:xfrm>
            <a:custGeom>
              <a:avLst/>
              <a:gdLst>
                <a:gd name="connsiteX0" fmla="*/ 0 w 2975428"/>
                <a:gd name="connsiteY0" fmla="*/ 0 h 1738989"/>
                <a:gd name="connsiteX1" fmla="*/ 2975428 w 2975428"/>
                <a:gd name="connsiteY1" fmla="*/ 0 h 1738989"/>
                <a:gd name="connsiteX2" fmla="*/ 2975428 w 2975428"/>
                <a:gd name="connsiteY2" fmla="*/ 1738989 h 1738989"/>
                <a:gd name="connsiteX3" fmla="*/ 0 w 2975428"/>
                <a:gd name="connsiteY3" fmla="*/ 1738989 h 1738989"/>
                <a:gd name="connsiteX4" fmla="*/ 0 w 2975428"/>
                <a:gd name="connsiteY4" fmla="*/ 0 h 1738989"/>
                <a:gd name="connsiteX0" fmla="*/ 0 w 2975428"/>
                <a:gd name="connsiteY0" fmla="*/ 0 h 2595332"/>
                <a:gd name="connsiteX1" fmla="*/ 2975428 w 2975428"/>
                <a:gd name="connsiteY1" fmla="*/ 0 h 2595332"/>
                <a:gd name="connsiteX2" fmla="*/ 2975428 w 2975428"/>
                <a:gd name="connsiteY2" fmla="*/ 1738989 h 2595332"/>
                <a:gd name="connsiteX3" fmla="*/ 1553029 w 2975428"/>
                <a:gd name="connsiteY3" fmla="*/ 2595332 h 2595332"/>
                <a:gd name="connsiteX4" fmla="*/ 0 w 2975428"/>
                <a:gd name="connsiteY4" fmla="*/ 0 h 2595332"/>
                <a:gd name="connsiteX0" fmla="*/ 0 w 3701142"/>
                <a:gd name="connsiteY0" fmla="*/ 725714 h 2595332"/>
                <a:gd name="connsiteX1" fmla="*/ 3701142 w 3701142"/>
                <a:gd name="connsiteY1" fmla="*/ 0 h 2595332"/>
                <a:gd name="connsiteX2" fmla="*/ 3701142 w 3701142"/>
                <a:gd name="connsiteY2" fmla="*/ 1738989 h 2595332"/>
                <a:gd name="connsiteX3" fmla="*/ 2278743 w 3701142"/>
                <a:gd name="connsiteY3" fmla="*/ 2595332 h 2595332"/>
                <a:gd name="connsiteX4" fmla="*/ 0 w 3701142"/>
                <a:gd name="connsiteY4" fmla="*/ 725714 h 2595332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3701142 w 4151085"/>
                <a:gd name="connsiteY2" fmla="*/ 1274532 h 2130875"/>
                <a:gd name="connsiteX3" fmla="*/ 2278743 w 4151085"/>
                <a:gd name="connsiteY3" fmla="*/ 2130875 h 2130875"/>
                <a:gd name="connsiteX4" fmla="*/ 0 w 4151085"/>
                <a:gd name="connsiteY4" fmla="*/ 261257 h 2130875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2278743 w 4151085"/>
                <a:gd name="connsiteY2" fmla="*/ 2130875 h 2130875"/>
                <a:gd name="connsiteX3" fmla="*/ 0 w 4151085"/>
                <a:gd name="connsiteY3" fmla="*/ 261257 h 2130875"/>
                <a:gd name="connsiteX0" fmla="*/ 0 w 4180114"/>
                <a:gd name="connsiteY0" fmla="*/ 261257 h 2130875"/>
                <a:gd name="connsiteX1" fmla="*/ 4180114 w 4180114"/>
                <a:gd name="connsiteY1" fmla="*/ 0 h 2130875"/>
                <a:gd name="connsiteX2" fmla="*/ 2307772 w 4180114"/>
                <a:gd name="connsiteY2" fmla="*/ 2130875 h 2130875"/>
                <a:gd name="connsiteX3" fmla="*/ 0 w 4180114"/>
                <a:gd name="connsiteY3" fmla="*/ 261257 h 2130875"/>
                <a:gd name="connsiteX0" fmla="*/ 0 w 4180114"/>
                <a:gd name="connsiteY0" fmla="*/ 1488739 h 3358357"/>
                <a:gd name="connsiteX1" fmla="*/ 4180114 w 4180114"/>
                <a:gd name="connsiteY1" fmla="*/ 1227482 h 3358357"/>
                <a:gd name="connsiteX2" fmla="*/ 2307772 w 4180114"/>
                <a:gd name="connsiteY2" fmla="*/ 3358357 h 3358357"/>
                <a:gd name="connsiteX3" fmla="*/ 0 w 4180114"/>
                <a:gd name="connsiteY3" fmla="*/ 1488739 h 3358357"/>
                <a:gd name="connsiteX0" fmla="*/ 0 w 4180114"/>
                <a:gd name="connsiteY0" fmla="*/ 2010018 h 3879636"/>
                <a:gd name="connsiteX1" fmla="*/ 4180114 w 4180114"/>
                <a:gd name="connsiteY1" fmla="*/ 1748761 h 3879636"/>
                <a:gd name="connsiteX2" fmla="*/ 2307772 w 4180114"/>
                <a:gd name="connsiteY2" fmla="*/ 3879636 h 3879636"/>
                <a:gd name="connsiteX3" fmla="*/ 0 w 4180114"/>
                <a:gd name="connsiteY3" fmla="*/ 2010018 h 3879636"/>
                <a:gd name="connsiteX0" fmla="*/ 1533 w 4181647"/>
                <a:gd name="connsiteY0" fmla="*/ 2108413 h 3978031"/>
                <a:gd name="connsiteX1" fmla="*/ 1989990 w 4181647"/>
                <a:gd name="connsiteY1" fmla="*/ 1116 h 3978031"/>
                <a:gd name="connsiteX2" fmla="*/ 4181647 w 4181647"/>
                <a:gd name="connsiteY2" fmla="*/ 1847156 h 3978031"/>
                <a:gd name="connsiteX3" fmla="*/ 2309305 w 4181647"/>
                <a:gd name="connsiteY3" fmla="*/ 3978031 h 3978031"/>
                <a:gd name="connsiteX4" fmla="*/ 1533 w 4181647"/>
                <a:gd name="connsiteY4" fmla="*/ 2108413 h 3978031"/>
                <a:gd name="connsiteX0" fmla="*/ 1533 w 4181647"/>
                <a:gd name="connsiteY0" fmla="*/ 2116270 h 3985888"/>
                <a:gd name="connsiteX1" fmla="*/ 1989990 w 4181647"/>
                <a:gd name="connsiteY1" fmla="*/ 8973 h 3985888"/>
                <a:gd name="connsiteX2" fmla="*/ 4181647 w 4181647"/>
                <a:gd name="connsiteY2" fmla="*/ 1855013 h 3985888"/>
                <a:gd name="connsiteX3" fmla="*/ 2309305 w 4181647"/>
                <a:gd name="connsiteY3" fmla="*/ 3985888 h 3985888"/>
                <a:gd name="connsiteX4" fmla="*/ 1533 w 4181647"/>
                <a:gd name="connsiteY4" fmla="*/ 2116270 h 3985888"/>
                <a:gd name="connsiteX0" fmla="*/ 3592 w 4183706"/>
                <a:gd name="connsiteY0" fmla="*/ 2116270 h 3985888"/>
                <a:gd name="connsiteX1" fmla="*/ 1992049 w 4183706"/>
                <a:gd name="connsiteY1" fmla="*/ 8973 h 3985888"/>
                <a:gd name="connsiteX2" fmla="*/ 4183706 w 4183706"/>
                <a:gd name="connsiteY2" fmla="*/ 1855013 h 3985888"/>
                <a:gd name="connsiteX3" fmla="*/ 2311364 w 4183706"/>
                <a:gd name="connsiteY3" fmla="*/ 3985888 h 3985888"/>
                <a:gd name="connsiteX4" fmla="*/ 3592 w 4183706"/>
                <a:gd name="connsiteY4" fmla="*/ 2116270 h 3985888"/>
                <a:gd name="connsiteX0" fmla="*/ 3510 w 4183624"/>
                <a:gd name="connsiteY0" fmla="*/ 2173979 h 4043597"/>
                <a:gd name="connsiteX1" fmla="*/ 2006482 w 4183624"/>
                <a:gd name="connsiteY1" fmla="*/ 8625 h 4043597"/>
                <a:gd name="connsiteX2" fmla="*/ 4183624 w 4183624"/>
                <a:gd name="connsiteY2" fmla="*/ 1912722 h 4043597"/>
                <a:gd name="connsiteX3" fmla="*/ 2311282 w 4183624"/>
                <a:gd name="connsiteY3" fmla="*/ 4043597 h 4043597"/>
                <a:gd name="connsiteX4" fmla="*/ 3510 w 4183624"/>
                <a:gd name="connsiteY4" fmla="*/ 2173979 h 4043597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18539 w 4198653"/>
                <a:gd name="connsiteY0" fmla="*/ 2165838 h 4035456"/>
                <a:gd name="connsiteX1" fmla="*/ 2021511 w 4198653"/>
                <a:gd name="connsiteY1" fmla="*/ 484 h 4035456"/>
                <a:gd name="connsiteX2" fmla="*/ 4198653 w 4198653"/>
                <a:gd name="connsiteY2" fmla="*/ 1904581 h 4035456"/>
                <a:gd name="connsiteX3" fmla="*/ 2326311 w 4198653"/>
                <a:gd name="connsiteY3" fmla="*/ 4035456 h 4035456"/>
                <a:gd name="connsiteX4" fmla="*/ 18539 w 4198653"/>
                <a:gd name="connsiteY4" fmla="*/ 2165838 h 4035456"/>
                <a:gd name="connsiteX0" fmla="*/ 17268 w 4197382"/>
                <a:gd name="connsiteY0" fmla="*/ 2165838 h 4035456"/>
                <a:gd name="connsiteX1" fmla="*/ 2020240 w 4197382"/>
                <a:gd name="connsiteY1" fmla="*/ 484 h 4035456"/>
                <a:gd name="connsiteX2" fmla="*/ 4197382 w 4197382"/>
                <a:gd name="connsiteY2" fmla="*/ 1904581 h 4035456"/>
                <a:gd name="connsiteX3" fmla="*/ 2325040 w 4197382"/>
                <a:gd name="connsiteY3" fmla="*/ 4035456 h 4035456"/>
                <a:gd name="connsiteX4" fmla="*/ 17268 w 4197382"/>
                <a:gd name="connsiteY4" fmla="*/ 2165838 h 4035456"/>
                <a:gd name="connsiteX0" fmla="*/ 16474 w 4196588"/>
                <a:gd name="connsiteY0" fmla="*/ 2165838 h 4035456"/>
                <a:gd name="connsiteX1" fmla="*/ 2019446 w 4196588"/>
                <a:gd name="connsiteY1" fmla="*/ 484 h 4035456"/>
                <a:gd name="connsiteX2" fmla="*/ 4196588 w 4196588"/>
                <a:gd name="connsiteY2" fmla="*/ 1904581 h 4035456"/>
                <a:gd name="connsiteX3" fmla="*/ 2324246 w 4196588"/>
                <a:gd name="connsiteY3" fmla="*/ 4035456 h 4035456"/>
                <a:gd name="connsiteX4" fmla="*/ 16474 w 4196588"/>
                <a:gd name="connsiteY4" fmla="*/ 2165838 h 4035456"/>
                <a:gd name="connsiteX0" fmla="*/ 14518 w 4194632"/>
                <a:gd name="connsiteY0" fmla="*/ 2165838 h 4035456"/>
                <a:gd name="connsiteX1" fmla="*/ 2017490 w 4194632"/>
                <a:gd name="connsiteY1" fmla="*/ 484 h 4035456"/>
                <a:gd name="connsiteX2" fmla="*/ 4194632 w 4194632"/>
                <a:gd name="connsiteY2" fmla="*/ 1904581 h 4035456"/>
                <a:gd name="connsiteX3" fmla="*/ 2322290 w 4194632"/>
                <a:gd name="connsiteY3" fmla="*/ 4035456 h 4035456"/>
                <a:gd name="connsiteX4" fmla="*/ 14518 w 4194632"/>
                <a:gd name="connsiteY4" fmla="*/ 2165838 h 4035456"/>
                <a:gd name="connsiteX0" fmla="*/ 14518 w 4269537"/>
                <a:gd name="connsiteY0" fmla="*/ 2165838 h 4035456"/>
                <a:gd name="connsiteX1" fmla="*/ 2017490 w 4269537"/>
                <a:gd name="connsiteY1" fmla="*/ 484 h 4035456"/>
                <a:gd name="connsiteX2" fmla="*/ 4194632 w 4269537"/>
                <a:gd name="connsiteY2" fmla="*/ 1904581 h 4035456"/>
                <a:gd name="connsiteX3" fmla="*/ 2322290 w 4269537"/>
                <a:gd name="connsiteY3" fmla="*/ 4035456 h 4035456"/>
                <a:gd name="connsiteX4" fmla="*/ 14518 w 4269537"/>
                <a:gd name="connsiteY4" fmla="*/ 2165838 h 4035456"/>
                <a:gd name="connsiteX0" fmla="*/ 14518 w 4271614"/>
                <a:gd name="connsiteY0" fmla="*/ 2165838 h 4035456"/>
                <a:gd name="connsiteX1" fmla="*/ 2017490 w 4271614"/>
                <a:gd name="connsiteY1" fmla="*/ 484 h 4035456"/>
                <a:gd name="connsiteX2" fmla="*/ 4194632 w 4271614"/>
                <a:gd name="connsiteY2" fmla="*/ 1904581 h 4035456"/>
                <a:gd name="connsiteX3" fmla="*/ 2322290 w 4271614"/>
                <a:gd name="connsiteY3" fmla="*/ 4035456 h 4035456"/>
                <a:gd name="connsiteX4" fmla="*/ 14518 w 4271614"/>
                <a:gd name="connsiteY4" fmla="*/ 2165838 h 4035456"/>
                <a:gd name="connsiteX0" fmla="*/ 14518 w 4259919"/>
                <a:gd name="connsiteY0" fmla="*/ 2165838 h 4035456"/>
                <a:gd name="connsiteX1" fmla="*/ 2017490 w 4259919"/>
                <a:gd name="connsiteY1" fmla="*/ 484 h 4035456"/>
                <a:gd name="connsiteX2" fmla="*/ 4194632 w 4259919"/>
                <a:gd name="connsiteY2" fmla="*/ 1904581 h 4035456"/>
                <a:gd name="connsiteX3" fmla="*/ 2322290 w 4259919"/>
                <a:gd name="connsiteY3" fmla="*/ 4035456 h 4035456"/>
                <a:gd name="connsiteX4" fmla="*/ 14518 w 4259919"/>
                <a:gd name="connsiteY4" fmla="*/ 2165838 h 4035456"/>
                <a:gd name="connsiteX0" fmla="*/ 14518 w 4257201"/>
                <a:gd name="connsiteY0" fmla="*/ 2165838 h 4035456"/>
                <a:gd name="connsiteX1" fmla="*/ 2017490 w 4257201"/>
                <a:gd name="connsiteY1" fmla="*/ 484 h 4035456"/>
                <a:gd name="connsiteX2" fmla="*/ 4194632 w 4257201"/>
                <a:gd name="connsiteY2" fmla="*/ 1904581 h 4035456"/>
                <a:gd name="connsiteX3" fmla="*/ 2322290 w 4257201"/>
                <a:gd name="connsiteY3" fmla="*/ 4035456 h 4035456"/>
                <a:gd name="connsiteX4" fmla="*/ 14518 w 4257201"/>
                <a:gd name="connsiteY4" fmla="*/ 2165838 h 4035456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354 h 4035258"/>
                <a:gd name="connsiteX1" fmla="*/ 2017490 w 4257201"/>
                <a:gd name="connsiteY1" fmla="*/ 0 h 4035258"/>
                <a:gd name="connsiteX2" fmla="*/ 4194632 w 4257201"/>
                <a:gd name="connsiteY2" fmla="*/ 1904097 h 4035258"/>
                <a:gd name="connsiteX3" fmla="*/ 2322290 w 4257201"/>
                <a:gd name="connsiteY3" fmla="*/ 4034972 h 4035258"/>
                <a:gd name="connsiteX4" fmla="*/ 14518 w 4257201"/>
                <a:gd name="connsiteY4" fmla="*/ 2165354 h 40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201" h="4035258">
                  <a:moveTo>
                    <a:pt x="14518" y="2165354"/>
                  </a:moveTo>
                  <a:cubicBezTo>
                    <a:pt x="-38701" y="1517049"/>
                    <a:pt x="420918" y="145143"/>
                    <a:pt x="2017490" y="0"/>
                  </a:cubicBezTo>
                  <a:cubicBezTo>
                    <a:pt x="3657604" y="29028"/>
                    <a:pt x="4141413" y="1255792"/>
                    <a:pt x="4194632" y="1904097"/>
                  </a:cubicBezTo>
                  <a:cubicBezTo>
                    <a:pt x="4601032" y="3790047"/>
                    <a:pt x="2917376" y="3948794"/>
                    <a:pt x="2322290" y="4034972"/>
                  </a:cubicBezTo>
                  <a:cubicBezTo>
                    <a:pt x="1799776" y="4021366"/>
                    <a:pt x="-188682" y="4225475"/>
                    <a:pt x="14518" y="216535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3FA1C5BE-BFE8-4A2C-8CE3-5B732EB0F29E}"/>
                </a:ext>
              </a:extLst>
            </p:cNvPr>
            <p:cNvGrpSpPr/>
            <p:nvPr/>
          </p:nvGrpSpPr>
          <p:grpSpPr>
            <a:xfrm>
              <a:off x="4519599" y="883624"/>
              <a:ext cx="1051324" cy="1098627"/>
              <a:chOff x="4519599" y="883624"/>
              <a:chExt cx="1051324" cy="1098627"/>
            </a:xfrm>
          </p:grpSpPr>
          <p:sp>
            <p:nvSpPr>
              <p:cNvPr id="396" name="Oval 395">
                <a:extLst>
                  <a:ext uri="{FF2B5EF4-FFF2-40B4-BE49-F238E27FC236}">
                    <a16:creationId xmlns:a16="http://schemas.microsoft.com/office/drawing/2014/main" id="{0DE2CB22-52CC-4681-A069-570A25368C64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7" name="Oval 396">
                <a:extLst>
                  <a:ext uri="{FF2B5EF4-FFF2-40B4-BE49-F238E27FC236}">
                    <a16:creationId xmlns:a16="http://schemas.microsoft.com/office/drawing/2014/main" id="{72AFC2A9-52C4-4262-8C70-A7460D91428A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8" name="Arc 397">
                <a:extLst>
                  <a:ext uri="{FF2B5EF4-FFF2-40B4-BE49-F238E27FC236}">
                    <a16:creationId xmlns:a16="http://schemas.microsoft.com/office/drawing/2014/main" id="{C09F5F60-8AD4-4974-B1E0-BA5146BEF27A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71184810-547F-4E3E-991D-45860CF8319D}"/>
                </a:ext>
              </a:extLst>
            </p:cNvPr>
            <p:cNvGrpSpPr/>
            <p:nvPr/>
          </p:nvGrpSpPr>
          <p:grpSpPr>
            <a:xfrm flipH="1">
              <a:off x="2985245" y="892457"/>
              <a:ext cx="1051324" cy="1098627"/>
              <a:chOff x="4519599" y="883624"/>
              <a:chExt cx="1051324" cy="1098627"/>
            </a:xfrm>
          </p:grpSpPr>
          <p:sp>
            <p:nvSpPr>
              <p:cNvPr id="393" name="Oval 392">
                <a:extLst>
                  <a:ext uri="{FF2B5EF4-FFF2-40B4-BE49-F238E27FC236}">
                    <a16:creationId xmlns:a16="http://schemas.microsoft.com/office/drawing/2014/main" id="{E32682A3-D2A8-4AE4-9C94-3CD0A8846ACD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4" name="Oval 393">
                <a:extLst>
                  <a:ext uri="{FF2B5EF4-FFF2-40B4-BE49-F238E27FC236}">
                    <a16:creationId xmlns:a16="http://schemas.microsoft.com/office/drawing/2014/main" id="{D325C83F-BF9B-4D47-B69B-E01C4AB8C82B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5" name="Arc 394">
                <a:extLst>
                  <a:ext uri="{FF2B5EF4-FFF2-40B4-BE49-F238E27FC236}">
                    <a16:creationId xmlns:a16="http://schemas.microsoft.com/office/drawing/2014/main" id="{3F2DFED7-4608-409C-9A3E-D938129F25E4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85" name="Group 384">
              <a:extLst>
                <a:ext uri="{FF2B5EF4-FFF2-40B4-BE49-F238E27FC236}">
                  <a16:creationId xmlns:a16="http://schemas.microsoft.com/office/drawing/2014/main" id="{B3177063-BA61-48CC-8294-D2ECF6162E61}"/>
                </a:ext>
              </a:extLst>
            </p:cNvPr>
            <p:cNvGrpSpPr/>
            <p:nvPr/>
          </p:nvGrpSpPr>
          <p:grpSpPr>
            <a:xfrm>
              <a:off x="3519638" y="1743798"/>
              <a:ext cx="1575655" cy="1048790"/>
              <a:chOff x="3712730" y="3480075"/>
              <a:chExt cx="1025928" cy="682880"/>
            </a:xfrm>
          </p:grpSpPr>
          <p:sp>
            <p:nvSpPr>
              <p:cNvPr id="389" name="Arc 388">
                <a:extLst>
                  <a:ext uri="{FF2B5EF4-FFF2-40B4-BE49-F238E27FC236}">
                    <a16:creationId xmlns:a16="http://schemas.microsoft.com/office/drawing/2014/main" id="{FFCB277A-A5C5-4878-866C-C0DDFA1A833E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0" name="Arc 389">
                <a:extLst>
                  <a:ext uri="{FF2B5EF4-FFF2-40B4-BE49-F238E27FC236}">
                    <a16:creationId xmlns:a16="http://schemas.microsoft.com/office/drawing/2014/main" id="{1A1F99B4-9070-428E-BF68-95729C5C492D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1" name="Arc 390">
                <a:extLst>
                  <a:ext uri="{FF2B5EF4-FFF2-40B4-BE49-F238E27FC236}">
                    <a16:creationId xmlns:a16="http://schemas.microsoft.com/office/drawing/2014/main" id="{FCBE34CF-7CDF-48B2-9183-7CC7D8B1D5DC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2" name="Arc 391">
                <a:extLst>
                  <a:ext uri="{FF2B5EF4-FFF2-40B4-BE49-F238E27FC236}">
                    <a16:creationId xmlns:a16="http://schemas.microsoft.com/office/drawing/2014/main" id="{88A1F2C8-2976-4096-AC87-19550EC9954B}"/>
                  </a:ext>
                </a:extLst>
              </p:cNvPr>
              <p:cNvSpPr/>
              <p:nvPr/>
            </p:nvSpPr>
            <p:spPr>
              <a:xfrm rot="5400000">
                <a:off x="4085761" y="3480075"/>
                <a:ext cx="183140" cy="183140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86" name="Rectangle 15">
              <a:extLst>
                <a:ext uri="{FF2B5EF4-FFF2-40B4-BE49-F238E27FC236}">
                  <a16:creationId xmlns:a16="http://schemas.microsoft.com/office/drawing/2014/main" id="{36B1B8D4-3838-48C0-BB81-B9CD2C506687}"/>
                </a:ext>
              </a:extLst>
            </p:cNvPr>
            <p:cNvSpPr/>
            <p:nvPr/>
          </p:nvSpPr>
          <p:spPr>
            <a:xfrm>
              <a:off x="1430295" y="5463666"/>
              <a:ext cx="6309791" cy="1976234"/>
            </a:xfrm>
            <a:custGeom>
              <a:avLst/>
              <a:gdLst>
                <a:gd name="connsiteX0" fmla="*/ 0 w 2522687"/>
                <a:gd name="connsiteY0" fmla="*/ 0 h 912557"/>
                <a:gd name="connsiteX1" fmla="*/ 2522687 w 2522687"/>
                <a:gd name="connsiteY1" fmla="*/ 0 h 912557"/>
                <a:gd name="connsiteX2" fmla="*/ 2522687 w 2522687"/>
                <a:gd name="connsiteY2" fmla="*/ 912557 h 912557"/>
                <a:gd name="connsiteX3" fmla="*/ 0 w 2522687"/>
                <a:gd name="connsiteY3" fmla="*/ 912557 h 912557"/>
                <a:gd name="connsiteX4" fmla="*/ 0 w 2522687"/>
                <a:gd name="connsiteY4" fmla="*/ 0 h 912557"/>
                <a:gd name="connsiteX0" fmla="*/ 127000 w 2522687"/>
                <a:gd name="connsiteY0" fmla="*/ 0 h 976057"/>
                <a:gd name="connsiteX1" fmla="*/ 25226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22687"/>
                <a:gd name="connsiteY0" fmla="*/ 0 h 976057"/>
                <a:gd name="connsiteX1" fmla="*/ 25099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60787"/>
                <a:gd name="connsiteY0" fmla="*/ 0 h 1217357"/>
                <a:gd name="connsiteX1" fmla="*/ 2509987 w 2560787"/>
                <a:gd name="connsiteY1" fmla="*/ 63500 h 1217357"/>
                <a:gd name="connsiteX2" fmla="*/ 2560787 w 2560787"/>
                <a:gd name="connsiteY2" fmla="*/ 1217357 h 1217357"/>
                <a:gd name="connsiteX3" fmla="*/ 0 w 2560787"/>
                <a:gd name="connsiteY3" fmla="*/ 976057 h 1217357"/>
                <a:gd name="connsiteX4" fmla="*/ 127000 w 2560787"/>
                <a:gd name="connsiteY4" fmla="*/ 0 h 1217357"/>
                <a:gd name="connsiteX0" fmla="*/ 165100 w 2598887"/>
                <a:gd name="connsiteY0" fmla="*/ 0 h 1217357"/>
                <a:gd name="connsiteX1" fmla="*/ 2548087 w 2598887"/>
                <a:gd name="connsiteY1" fmla="*/ 63500 h 1217357"/>
                <a:gd name="connsiteX2" fmla="*/ 2598887 w 2598887"/>
                <a:gd name="connsiteY2" fmla="*/ 1217357 h 1217357"/>
                <a:gd name="connsiteX3" fmla="*/ 0 w 2598887"/>
                <a:gd name="connsiteY3" fmla="*/ 1115757 h 1217357"/>
                <a:gd name="connsiteX4" fmla="*/ 165100 w 2598887"/>
                <a:gd name="connsiteY4" fmla="*/ 0 h 1217357"/>
                <a:gd name="connsiteX0" fmla="*/ 165100 w 2598887"/>
                <a:gd name="connsiteY0" fmla="*/ 0 h 1304672"/>
                <a:gd name="connsiteX1" fmla="*/ 2548087 w 2598887"/>
                <a:gd name="connsiteY1" fmla="*/ 63500 h 1304672"/>
                <a:gd name="connsiteX2" fmla="*/ 2598887 w 2598887"/>
                <a:gd name="connsiteY2" fmla="*/ 1217357 h 1304672"/>
                <a:gd name="connsiteX3" fmla="*/ 0 w 2598887"/>
                <a:gd name="connsiteY3" fmla="*/ 1115757 h 1304672"/>
                <a:gd name="connsiteX4" fmla="*/ 165100 w 2598887"/>
                <a:gd name="connsiteY4" fmla="*/ 0 h 1304672"/>
                <a:gd name="connsiteX0" fmla="*/ 165100 w 2598887"/>
                <a:gd name="connsiteY0" fmla="*/ 0 h 1327255"/>
                <a:gd name="connsiteX1" fmla="*/ 2548087 w 2598887"/>
                <a:gd name="connsiteY1" fmla="*/ 63500 h 1327255"/>
                <a:gd name="connsiteX2" fmla="*/ 2598887 w 2598887"/>
                <a:gd name="connsiteY2" fmla="*/ 1217357 h 1327255"/>
                <a:gd name="connsiteX3" fmla="*/ 0 w 2598887"/>
                <a:gd name="connsiteY3" fmla="*/ 1115757 h 1327255"/>
                <a:gd name="connsiteX4" fmla="*/ 165100 w 2598887"/>
                <a:gd name="connsiteY4" fmla="*/ 0 h 1327255"/>
                <a:gd name="connsiteX0" fmla="*/ 165100 w 3530319"/>
                <a:gd name="connsiteY0" fmla="*/ 596733 h 1923988"/>
                <a:gd name="connsiteX1" fmla="*/ 2548087 w 3530319"/>
                <a:gd name="connsiteY1" fmla="*/ 660233 h 1923988"/>
                <a:gd name="connsiteX2" fmla="*/ 2598887 w 3530319"/>
                <a:gd name="connsiteY2" fmla="*/ 1814090 h 1923988"/>
                <a:gd name="connsiteX3" fmla="*/ 0 w 3530319"/>
                <a:gd name="connsiteY3" fmla="*/ 1712490 h 1923988"/>
                <a:gd name="connsiteX4" fmla="*/ 165100 w 3530319"/>
                <a:gd name="connsiteY4" fmla="*/ 596733 h 1923988"/>
                <a:gd name="connsiteX0" fmla="*/ 165100 w 4577568"/>
                <a:gd name="connsiteY0" fmla="*/ 604263 h 1931518"/>
                <a:gd name="connsiteX1" fmla="*/ 2548087 w 4577568"/>
                <a:gd name="connsiteY1" fmla="*/ 667763 h 1931518"/>
                <a:gd name="connsiteX2" fmla="*/ 2598887 w 4577568"/>
                <a:gd name="connsiteY2" fmla="*/ 1821620 h 1931518"/>
                <a:gd name="connsiteX3" fmla="*/ 0 w 4577568"/>
                <a:gd name="connsiteY3" fmla="*/ 1720020 h 1931518"/>
                <a:gd name="connsiteX4" fmla="*/ 165100 w 4577568"/>
                <a:gd name="connsiteY4" fmla="*/ 604263 h 1931518"/>
                <a:gd name="connsiteX0" fmla="*/ 165100 w 4481197"/>
                <a:gd name="connsiteY0" fmla="*/ 658592 h 1985847"/>
                <a:gd name="connsiteX1" fmla="*/ 2548087 w 4481197"/>
                <a:gd name="connsiteY1" fmla="*/ 722092 h 1985847"/>
                <a:gd name="connsiteX2" fmla="*/ 2598887 w 4481197"/>
                <a:gd name="connsiteY2" fmla="*/ 1875949 h 1985847"/>
                <a:gd name="connsiteX3" fmla="*/ 0 w 4481197"/>
                <a:gd name="connsiteY3" fmla="*/ 1774349 h 1985847"/>
                <a:gd name="connsiteX4" fmla="*/ 165100 w 4481197"/>
                <a:gd name="connsiteY4" fmla="*/ 658592 h 1985847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111512 w 5538945"/>
                <a:gd name="connsiteY0" fmla="*/ 686317 h 2013572"/>
                <a:gd name="connsiteX1" fmla="*/ 3494499 w 5538945"/>
                <a:gd name="connsiteY1" fmla="*/ 749817 h 2013572"/>
                <a:gd name="connsiteX2" fmla="*/ 3545299 w 5538945"/>
                <a:gd name="connsiteY2" fmla="*/ 1903674 h 2013572"/>
                <a:gd name="connsiteX3" fmla="*/ 946412 w 5538945"/>
                <a:gd name="connsiteY3" fmla="*/ 1802074 h 2013572"/>
                <a:gd name="connsiteX4" fmla="*/ 1111512 w 5538945"/>
                <a:gd name="connsiteY4" fmla="*/ 686317 h 2013572"/>
                <a:gd name="connsiteX0" fmla="*/ 1869554 w 6296987"/>
                <a:gd name="connsiteY0" fmla="*/ 648979 h 1976234"/>
                <a:gd name="connsiteX1" fmla="*/ 4252541 w 6296987"/>
                <a:gd name="connsiteY1" fmla="*/ 712479 h 1976234"/>
                <a:gd name="connsiteX2" fmla="*/ 4303341 w 6296987"/>
                <a:gd name="connsiteY2" fmla="*/ 1866336 h 1976234"/>
                <a:gd name="connsiteX3" fmla="*/ 1704454 w 6296987"/>
                <a:gd name="connsiteY3" fmla="*/ 1764736 h 1976234"/>
                <a:gd name="connsiteX4" fmla="*/ 1869554 w 6296987"/>
                <a:gd name="connsiteY4" fmla="*/ 648979 h 1976234"/>
                <a:gd name="connsiteX0" fmla="*/ 1760241 w 6187674"/>
                <a:gd name="connsiteY0" fmla="*/ 648979 h 1976234"/>
                <a:gd name="connsiteX1" fmla="*/ 4143228 w 6187674"/>
                <a:gd name="connsiteY1" fmla="*/ 712479 h 1976234"/>
                <a:gd name="connsiteX2" fmla="*/ 4194028 w 6187674"/>
                <a:gd name="connsiteY2" fmla="*/ 1866336 h 1976234"/>
                <a:gd name="connsiteX3" fmla="*/ 1595141 w 6187674"/>
                <a:gd name="connsiteY3" fmla="*/ 1764736 h 1976234"/>
                <a:gd name="connsiteX4" fmla="*/ 1760241 w 6187674"/>
                <a:gd name="connsiteY4" fmla="*/ 648979 h 1976234"/>
                <a:gd name="connsiteX0" fmla="*/ 1902881 w 6330314"/>
                <a:gd name="connsiteY0" fmla="*/ 648979 h 1976234"/>
                <a:gd name="connsiteX1" fmla="*/ 4285868 w 6330314"/>
                <a:gd name="connsiteY1" fmla="*/ 712479 h 1976234"/>
                <a:gd name="connsiteX2" fmla="*/ 4336668 w 6330314"/>
                <a:gd name="connsiteY2" fmla="*/ 1866336 h 1976234"/>
                <a:gd name="connsiteX3" fmla="*/ 1737781 w 6330314"/>
                <a:gd name="connsiteY3" fmla="*/ 1764736 h 1976234"/>
                <a:gd name="connsiteX4" fmla="*/ 1902881 w 6330314"/>
                <a:gd name="connsiteY4" fmla="*/ 648979 h 1976234"/>
                <a:gd name="connsiteX0" fmla="*/ 1765858 w 6193291"/>
                <a:gd name="connsiteY0" fmla="*/ 648979 h 1976234"/>
                <a:gd name="connsiteX1" fmla="*/ 4148845 w 6193291"/>
                <a:gd name="connsiteY1" fmla="*/ 712479 h 1976234"/>
                <a:gd name="connsiteX2" fmla="*/ 4199645 w 6193291"/>
                <a:gd name="connsiteY2" fmla="*/ 1866336 h 1976234"/>
                <a:gd name="connsiteX3" fmla="*/ 1600758 w 6193291"/>
                <a:gd name="connsiteY3" fmla="*/ 1764736 h 1976234"/>
                <a:gd name="connsiteX4" fmla="*/ 1765858 w 6193291"/>
                <a:gd name="connsiteY4" fmla="*/ 648979 h 1976234"/>
                <a:gd name="connsiteX0" fmla="*/ 1889063 w 6316496"/>
                <a:gd name="connsiteY0" fmla="*/ 648979 h 1976234"/>
                <a:gd name="connsiteX1" fmla="*/ 4272050 w 6316496"/>
                <a:gd name="connsiteY1" fmla="*/ 712479 h 1976234"/>
                <a:gd name="connsiteX2" fmla="*/ 4322850 w 6316496"/>
                <a:gd name="connsiteY2" fmla="*/ 1866336 h 1976234"/>
                <a:gd name="connsiteX3" fmla="*/ 1723963 w 6316496"/>
                <a:gd name="connsiteY3" fmla="*/ 1764736 h 1976234"/>
                <a:gd name="connsiteX4" fmla="*/ 1889063 w 6316496"/>
                <a:gd name="connsiteY4" fmla="*/ 648979 h 1976234"/>
                <a:gd name="connsiteX0" fmla="*/ 1882358 w 6309791"/>
                <a:gd name="connsiteY0" fmla="*/ 648979 h 1976234"/>
                <a:gd name="connsiteX1" fmla="*/ 4265345 w 6309791"/>
                <a:gd name="connsiteY1" fmla="*/ 712479 h 1976234"/>
                <a:gd name="connsiteX2" fmla="*/ 4316145 w 6309791"/>
                <a:gd name="connsiteY2" fmla="*/ 1866336 h 1976234"/>
                <a:gd name="connsiteX3" fmla="*/ 1717258 w 6309791"/>
                <a:gd name="connsiteY3" fmla="*/ 1764736 h 1976234"/>
                <a:gd name="connsiteX4" fmla="*/ 1973798 w 6309791"/>
                <a:gd name="connsiteY4" fmla="*/ 740419 h 1976234"/>
                <a:gd name="connsiteX0" fmla="*/ 4265345 w 6309791"/>
                <a:gd name="connsiteY0" fmla="*/ 712479 h 1976234"/>
                <a:gd name="connsiteX1" fmla="*/ 4316145 w 6309791"/>
                <a:gd name="connsiteY1" fmla="*/ 1866336 h 1976234"/>
                <a:gd name="connsiteX2" fmla="*/ 1717258 w 6309791"/>
                <a:gd name="connsiteY2" fmla="*/ 1764736 h 1976234"/>
                <a:gd name="connsiteX3" fmla="*/ 1973798 w 6309791"/>
                <a:gd name="connsiteY3" fmla="*/ 740419 h 197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791" h="1976234">
                  <a:moveTo>
                    <a:pt x="4265345" y="712479"/>
                  </a:moveTo>
                  <a:cubicBezTo>
                    <a:pt x="6161878" y="-1277802"/>
                    <a:pt x="7690112" y="1494417"/>
                    <a:pt x="4316145" y="1866336"/>
                  </a:cubicBezTo>
                  <a:cubicBezTo>
                    <a:pt x="3703849" y="1908669"/>
                    <a:pt x="3129654" y="2141503"/>
                    <a:pt x="1717258" y="1764736"/>
                  </a:cubicBezTo>
                  <a:cubicBezTo>
                    <a:pt x="-1263009" y="1583317"/>
                    <a:pt x="176325" y="-1239702"/>
                    <a:pt x="1973798" y="7404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7" name="Rectangle 16">
              <a:extLst>
                <a:ext uri="{FF2B5EF4-FFF2-40B4-BE49-F238E27FC236}">
                  <a16:creationId xmlns:a16="http://schemas.microsoft.com/office/drawing/2014/main" id="{1BEBD0E1-7D3A-4A03-A005-A6B164666679}"/>
                </a:ext>
              </a:extLst>
            </p:cNvPr>
            <p:cNvSpPr/>
            <p:nvPr/>
          </p:nvSpPr>
          <p:spPr>
            <a:xfrm>
              <a:off x="4769558" y="6203376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8" name="Rectangle 16">
              <a:extLst>
                <a:ext uri="{FF2B5EF4-FFF2-40B4-BE49-F238E27FC236}">
                  <a16:creationId xmlns:a16="http://schemas.microsoft.com/office/drawing/2014/main" id="{035606A6-0704-44E5-90C6-F2147DC6E747}"/>
                </a:ext>
              </a:extLst>
            </p:cNvPr>
            <p:cNvSpPr/>
            <p:nvPr/>
          </p:nvSpPr>
          <p:spPr>
            <a:xfrm flipH="1">
              <a:off x="2222364" y="6276343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8E3F5F2C-7E6C-4639-A258-31FD5365C9F2}"/>
              </a:ext>
            </a:extLst>
          </p:cNvPr>
          <p:cNvSpPr/>
          <p:nvPr/>
        </p:nvSpPr>
        <p:spPr>
          <a:xfrm>
            <a:off x="9737302" y="3947521"/>
            <a:ext cx="1737193" cy="750715"/>
          </a:xfrm>
          <a:prstGeom prst="roundRect">
            <a:avLst/>
          </a:prstGeom>
          <a:noFill/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3A7D0687-34B9-45CA-AA53-256A44508F15}"/>
              </a:ext>
            </a:extLst>
          </p:cNvPr>
          <p:cNvSpPr/>
          <p:nvPr/>
        </p:nvSpPr>
        <p:spPr>
          <a:xfrm>
            <a:off x="10078115" y="3198054"/>
            <a:ext cx="1055568" cy="714845"/>
          </a:xfrm>
          <a:prstGeom prst="roundRect">
            <a:avLst/>
          </a:prstGeom>
          <a:noFill/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</a:p>
        </p:txBody>
      </p: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F5F4D2E3-F79F-4A79-9776-9DAD844F2A51}"/>
              </a:ext>
            </a:extLst>
          </p:cNvPr>
          <p:cNvGrpSpPr/>
          <p:nvPr/>
        </p:nvGrpSpPr>
        <p:grpSpPr>
          <a:xfrm>
            <a:off x="10802630" y="4897049"/>
            <a:ext cx="1106973" cy="1319152"/>
            <a:chOff x="1115611" y="-377372"/>
            <a:chExt cx="6811298" cy="8116853"/>
          </a:xfrm>
        </p:grpSpPr>
        <p:grpSp>
          <p:nvGrpSpPr>
            <p:cNvPr id="445" name="Group 444">
              <a:extLst>
                <a:ext uri="{FF2B5EF4-FFF2-40B4-BE49-F238E27FC236}">
                  <a16:creationId xmlns:a16="http://schemas.microsoft.com/office/drawing/2014/main" id="{E99390FB-1FE8-45D4-A898-F9AC20B6B654}"/>
                </a:ext>
              </a:extLst>
            </p:cNvPr>
            <p:cNvGrpSpPr/>
            <p:nvPr/>
          </p:nvGrpSpPr>
          <p:grpSpPr>
            <a:xfrm>
              <a:off x="1795123" y="1431185"/>
              <a:ext cx="724474" cy="665383"/>
              <a:chOff x="1795123" y="1431185"/>
              <a:chExt cx="724474" cy="665383"/>
            </a:xfrm>
          </p:grpSpPr>
          <p:sp>
            <p:nvSpPr>
              <p:cNvPr id="478" name="Rectangle: Rounded Corners 477">
                <a:extLst>
                  <a:ext uri="{FF2B5EF4-FFF2-40B4-BE49-F238E27FC236}">
                    <a16:creationId xmlns:a16="http://schemas.microsoft.com/office/drawing/2014/main" id="{319932FC-75AC-44AB-8B3B-542B8D305FA5}"/>
                  </a:ext>
                </a:extLst>
              </p:cNvPr>
              <p:cNvSpPr/>
              <p:nvPr/>
            </p:nvSpPr>
            <p:spPr>
              <a:xfrm rot="5400000" flipH="1">
                <a:off x="1824668" y="1401640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9" name="Freeform: Shape 478">
                <a:extLst>
                  <a:ext uri="{FF2B5EF4-FFF2-40B4-BE49-F238E27FC236}">
                    <a16:creationId xmlns:a16="http://schemas.microsoft.com/office/drawing/2014/main" id="{2ED28224-04D6-4008-9F37-95197014BABA}"/>
                  </a:ext>
                </a:extLst>
              </p:cNvPr>
              <p:cNvSpPr/>
              <p:nvPr/>
            </p:nvSpPr>
            <p:spPr>
              <a:xfrm flipH="1">
                <a:off x="2075477" y="1526587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5A58EF0D-A6A0-4F86-8D8B-86B9F72C4B2A}"/>
                  </a:ext>
                </a:extLst>
              </p:cNvPr>
              <p:cNvSpPr/>
              <p:nvPr/>
            </p:nvSpPr>
            <p:spPr>
              <a:xfrm rot="833329" flipH="1">
                <a:off x="2023893" y="1717866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7AC4215-5C76-4ACC-87D0-6EBD24C31D81}"/>
                </a:ext>
              </a:extLst>
            </p:cNvPr>
            <p:cNvSpPr/>
            <p:nvPr/>
          </p:nvSpPr>
          <p:spPr>
            <a:xfrm>
              <a:off x="3875202" y="-362857"/>
              <a:ext cx="335078" cy="421063"/>
            </a:xfrm>
            <a:custGeom>
              <a:avLst/>
              <a:gdLst>
                <a:gd name="connsiteX0" fmla="*/ 232341 w 335078"/>
                <a:gd name="connsiteY0" fmla="*/ 0 h 421063"/>
                <a:gd name="connsiteX1" fmla="*/ 112 w 335078"/>
                <a:gd name="connsiteY1" fmla="*/ 261257 h 421063"/>
                <a:gd name="connsiteX2" fmla="*/ 203312 w 335078"/>
                <a:gd name="connsiteY2" fmla="*/ 420914 h 421063"/>
                <a:gd name="connsiteX3" fmla="*/ 333941 w 335078"/>
                <a:gd name="connsiteY3" fmla="*/ 290286 h 421063"/>
                <a:gd name="connsiteX4" fmla="*/ 130741 w 335078"/>
                <a:gd name="connsiteY4" fmla="*/ 290286 h 421063"/>
                <a:gd name="connsiteX5" fmla="*/ 203312 w 335078"/>
                <a:gd name="connsiteY5" fmla="*/ 319314 h 421063"/>
                <a:gd name="connsiteX6" fmla="*/ 203312 w 335078"/>
                <a:gd name="connsiteY6" fmla="*/ 319314 h 4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78" h="421063">
                  <a:moveTo>
                    <a:pt x="232341" y="0"/>
                  </a:moveTo>
                  <a:cubicBezTo>
                    <a:pt x="118645" y="95552"/>
                    <a:pt x="4950" y="191105"/>
                    <a:pt x="112" y="261257"/>
                  </a:cubicBezTo>
                  <a:cubicBezTo>
                    <a:pt x="-4726" y="331409"/>
                    <a:pt x="147674" y="416076"/>
                    <a:pt x="203312" y="420914"/>
                  </a:cubicBezTo>
                  <a:cubicBezTo>
                    <a:pt x="258950" y="425752"/>
                    <a:pt x="346036" y="312057"/>
                    <a:pt x="333941" y="290286"/>
                  </a:cubicBezTo>
                  <a:cubicBezTo>
                    <a:pt x="321846" y="268515"/>
                    <a:pt x="152512" y="285448"/>
                    <a:pt x="130741" y="290286"/>
                  </a:cubicBezTo>
                  <a:cubicBezTo>
                    <a:pt x="108970" y="295124"/>
                    <a:pt x="203312" y="319314"/>
                    <a:pt x="203312" y="319314"/>
                  </a:cubicBezTo>
                  <a:lnTo>
                    <a:pt x="203312" y="3193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81D0ED17-BE40-4DCF-8CA8-99B4F84F0FD1}"/>
                </a:ext>
              </a:extLst>
            </p:cNvPr>
            <p:cNvGrpSpPr/>
            <p:nvPr/>
          </p:nvGrpSpPr>
          <p:grpSpPr>
            <a:xfrm>
              <a:off x="6166231" y="1219048"/>
              <a:ext cx="724474" cy="665383"/>
              <a:chOff x="6166231" y="1219048"/>
              <a:chExt cx="724474" cy="665383"/>
            </a:xfrm>
          </p:grpSpPr>
          <p:sp>
            <p:nvSpPr>
              <p:cNvPr id="475" name="Rectangle: Rounded Corners 474">
                <a:extLst>
                  <a:ext uri="{FF2B5EF4-FFF2-40B4-BE49-F238E27FC236}">
                    <a16:creationId xmlns:a16="http://schemas.microsoft.com/office/drawing/2014/main" id="{E88D28C7-50C6-416B-9BF7-2D272788F2AE}"/>
                  </a:ext>
                </a:extLst>
              </p:cNvPr>
              <p:cNvSpPr/>
              <p:nvPr/>
            </p:nvSpPr>
            <p:spPr>
              <a:xfrm rot="16200000">
                <a:off x="6195776" y="1189503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6842313F-4EDE-45B9-ADF4-D13AD84213C5}"/>
                  </a:ext>
                </a:extLst>
              </p:cNvPr>
              <p:cNvSpPr/>
              <p:nvPr/>
            </p:nvSpPr>
            <p:spPr>
              <a:xfrm>
                <a:off x="6502058" y="1314450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558BC75B-E36F-4E68-86CB-488F3C5DE2AF}"/>
                  </a:ext>
                </a:extLst>
              </p:cNvPr>
              <p:cNvSpPr/>
              <p:nvPr/>
            </p:nvSpPr>
            <p:spPr>
              <a:xfrm rot="20766671">
                <a:off x="6215779" y="1505729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8" name="Rectangle 14">
              <a:extLst>
                <a:ext uri="{FF2B5EF4-FFF2-40B4-BE49-F238E27FC236}">
                  <a16:creationId xmlns:a16="http://schemas.microsoft.com/office/drawing/2014/main" id="{76A708D1-8AA8-4E16-8237-20AE41C11435}"/>
                </a:ext>
              </a:extLst>
            </p:cNvPr>
            <p:cNvSpPr/>
            <p:nvPr/>
          </p:nvSpPr>
          <p:spPr>
            <a:xfrm>
              <a:off x="2002970" y="3053443"/>
              <a:ext cx="5012571" cy="3804557"/>
            </a:xfrm>
            <a:custGeom>
              <a:avLst/>
              <a:gdLst>
                <a:gd name="connsiteX0" fmla="*/ 0 w 2292039"/>
                <a:gd name="connsiteY0" fmla="*/ 0 h 662501"/>
                <a:gd name="connsiteX1" fmla="*/ 2292039 w 2292039"/>
                <a:gd name="connsiteY1" fmla="*/ 0 h 662501"/>
                <a:gd name="connsiteX2" fmla="*/ 2292039 w 2292039"/>
                <a:gd name="connsiteY2" fmla="*/ 662501 h 662501"/>
                <a:gd name="connsiteX3" fmla="*/ 0 w 2292039"/>
                <a:gd name="connsiteY3" fmla="*/ 662501 h 662501"/>
                <a:gd name="connsiteX4" fmla="*/ 0 w 2292039"/>
                <a:gd name="connsiteY4" fmla="*/ 0 h 662501"/>
                <a:gd name="connsiteX0" fmla="*/ 0 w 3438668"/>
                <a:gd name="connsiteY0" fmla="*/ 0 h 2607415"/>
                <a:gd name="connsiteX1" fmla="*/ 2292039 w 3438668"/>
                <a:gd name="connsiteY1" fmla="*/ 0 h 2607415"/>
                <a:gd name="connsiteX2" fmla="*/ 3438668 w 3438668"/>
                <a:gd name="connsiteY2" fmla="*/ 2607415 h 2607415"/>
                <a:gd name="connsiteX3" fmla="*/ 0 w 3438668"/>
                <a:gd name="connsiteY3" fmla="*/ 662501 h 2607415"/>
                <a:gd name="connsiteX4" fmla="*/ 0 w 3438668"/>
                <a:gd name="connsiteY4" fmla="*/ 0 h 2607415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175657 w 4643354"/>
                <a:gd name="connsiteY0" fmla="*/ 30480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175657 w 4643354"/>
                <a:gd name="connsiteY4" fmla="*/ 304800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5207"/>
                <a:gd name="connsiteY0" fmla="*/ 188685 h 2636444"/>
                <a:gd name="connsiteX1" fmla="*/ 3496725 w 4645207"/>
                <a:gd name="connsiteY1" fmla="*/ 0 h 2636444"/>
                <a:gd name="connsiteX2" fmla="*/ 4643354 w 4645207"/>
                <a:gd name="connsiteY2" fmla="*/ 2534843 h 2636444"/>
                <a:gd name="connsiteX3" fmla="*/ 0 w 4645207"/>
                <a:gd name="connsiteY3" fmla="*/ 2636444 h 2636444"/>
                <a:gd name="connsiteX4" fmla="*/ 1045028 w 4645207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01599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01599 h 2636444"/>
                <a:gd name="connsiteX0" fmla="*/ 1045028 w 4643354"/>
                <a:gd name="connsiteY0" fmla="*/ 130628 h 2665473"/>
                <a:gd name="connsiteX1" fmla="*/ 3525753 w 4643354"/>
                <a:gd name="connsiteY1" fmla="*/ 0 h 2665473"/>
                <a:gd name="connsiteX2" fmla="*/ 4643354 w 4643354"/>
                <a:gd name="connsiteY2" fmla="*/ 2563872 h 2665473"/>
                <a:gd name="connsiteX3" fmla="*/ 0 w 4643354"/>
                <a:gd name="connsiteY3" fmla="*/ 2665473 h 2665473"/>
                <a:gd name="connsiteX4" fmla="*/ 1045028 w 4643354"/>
                <a:gd name="connsiteY4" fmla="*/ 130628 h 26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354" h="2665473">
                  <a:moveTo>
                    <a:pt x="1045028" y="130628"/>
                  </a:moveTo>
                  <a:lnTo>
                    <a:pt x="3525753" y="0"/>
                  </a:lnTo>
                  <a:cubicBezTo>
                    <a:pt x="4982019" y="1019119"/>
                    <a:pt x="4565944" y="2415609"/>
                    <a:pt x="4643354" y="2563872"/>
                  </a:cubicBezTo>
                  <a:lnTo>
                    <a:pt x="0" y="2665473"/>
                  </a:lnTo>
                  <a:cubicBezTo>
                    <a:pt x="140305" y="2255954"/>
                    <a:pt x="62895" y="1106204"/>
                    <a:pt x="1045028" y="1306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Rectangle 19">
              <a:extLst>
                <a:ext uri="{FF2B5EF4-FFF2-40B4-BE49-F238E27FC236}">
                  <a16:creationId xmlns:a16="http://schemas.microsoft.com/office/drawing/2014/main" id="{C4048AB1-434C-4393-A3A5-486641D46686}"/>
                </a:ext>
              </a:extLst>
            </p:cNvPr>
            <p:cNvSpPr/>
            <p:nvPr/>
          </p:nvSpPr>
          <p:spPr>
            <a:xfrm>
              <a:off x="1115611" y="6627668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F7D11DC7-2612-46DF-9FA0-A7313F12456A}"/>
                </a:ext>
              </a:extLst>
            </p:cNvPr>
            <p:cNvSpPr/>
            <p:nvPr/>
          </p:nvSpPr>
          <p:spPr>
            <a:xfrm>
              <a:off x="4067904" y="3321520"/>
              <a:ext cx="952890" cy="505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004317BC-F92F-4A5D-B961-32A7D0802D33}"/>
                </a:ext>
              </a:extLst>
            </p:cNvPr>
            <p:cNvSpPr/>
            <p:nvPr/>
          </p:nvSpPr>
          <p:spPr>
            <a:xfrm>
              <a:off x="2781300" y="4838700"/>
              <a:ext cx="247650" cy="95250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0">
                  <a:moveTo>
                    <a:pt x="247650" y="0"/>
                  </a:moveTo>
                  <a:cubicBezTo>
                    <a:pt x="226060" y="332740"/>
                    <a:pt x="189230" y="787400"/>
                    <a:pt x="0" y="952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FC3CC884-C2A2-4D11-B004-40B35CF79BAF}"/>
                </a:ext>
              </a:extLst>
            </p:cNvPr>
            <p:cNvSpPr/>
            <p:nvPr/>
          </p:nvSpPr>
          <p:spPr>
            <a:xfrm>
              <a:off x="6096001" y="4522015"/>
              <a:ext cx="134602" cy="136398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1155 w 145463"/>
                <a:gd name="connsiteY0" fmla="*/ 0 h 1356360"/>
                <a:gd name="connsiteX1" fmla="*/ 81165 w 145463"/>
                <a:gd name="connsiteY1" fmla="*/ 1356360 h 1356360"/>
                <a:gd name="connsiteX0" fmla="*/ 0 w 174524"/>
                <a:gd name="connsiteY0" fmla="*/ 0 h 1356360"/>
                <a:gd name="connsiteX1" fmla="*/ 80010 w 174524"/>
                <a:gd name="connsiteY1" fmla="*/ 1356360 h 1356360"/>
                <a:gd name="connsiteX0" fmla="*/ 0 w 134602"/>
                <a:gd name="connsiteY0" fmla="*/ 0 h 1363980"/>
                <a:gd name="connsiteX1" fmla="*/ 19050 w 134602"/>
                <a:gd name="connsiteY1" fmla="*/ 136398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602" h="1363980">
                  <a:moveTo>
                    <a:pt x="0" y="0"/>
                  </a:moveTo>
                  <a:cubicBezTo>
                    <a:pt x="138430" y="210820"/>
                    <a:pt x="208280" y="1198880"/>
                    <a:pt x="19050" y="1363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7572729A-6F93-486B-9215-67C80F647D38}"/>
                </a:ext>
              </a:extLst>
            </p:cNvPr>
            <p:cNvCxnSpPr>
              <a:stCxn id="450" idx="4"/>
            </p:cNvCxnSpPr>
            <p:nvPr/>
          </p:nvCxnSpPr>
          <p:spPr>
            <a:xfrm>
              <a:off x="4544349" y="3827241"/>
              <a:ext cx="63333" cy="1910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1BA8B81-E41D-44DF-811D-EE053D3AA5E0}"/>
                </a:ext>
              </a:extLst>
            </p:cNvPr>
            <p:cNvSpPr/>
            <p:nvPr/>
          </p:nvSpPr>
          <p:spPr>
            <a:xfrm flipV="1">
              <a:off x="4769558" y="4175982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Rectangle 19">
              <a:extLst>
                <a:ext uri="{FF2B5EF4-FFF2-40B4-BE49-F238E27FC236}">
                  <a16:creationId xmlns:a16="http://schemas.microsoft.com/office/drawing/2014/main" id="{38D26A34-0D8A-428E-93BE-34581E8C6585}"/>
                </a:ext>
              </a:extLst>
            </p:cNvPr>
            <p:cNvSpPr/>
            <p:nvPr/>
          </p:nvSpPr>
          <p:spPr>
            <a:xfrm flipH="1">
              <a:off x="6731571" y="6510643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456" name="Oval 455">
              <a:extLst>
                <a:ext uri="{FF2B5EF4-FFF2-40B4-BE49-F238E27FC236}">
                  <a16:creationId xmlns:a16="http://schemas.microsoft.com/office/drawing/2014/main" id="{8C724620-5212-4A46-B1D8-FC6AC9472885}"/>
                </a:ext>
              </a:extLst>
            </p:cNvPr>
            <p:cNvSpPr/>
            <p:nvPr/>
          </p:nvSpPr>
          <p:spPr>
            <a:xfrm flipV="1">
              <a:off x="4808390" y="4766389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CD0090E4-7B43-4C13-A958-2ECB4828855B}"/>
                </a:ext>
              </a:extLst>
            </p:cNvPr>
            <p:cNvSpPr/>
            <p:nvPr/>
          </p:nvSpPr>
          <p:spPr>
            <a:xfrm flipV="1">
              <a:off x="4839253" y="5414913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3">
              <a:extLst>
                <a:ext uri="{FF2B5EF4-FFF2-40B4-BE49-F238E27FC236}">
                  <a16:creationId xmlns:a16="http://schemas.microsoft.com/office/drawing/2014/main" id="{FE9BCE5E-2EF5-4FFB-9DD4-D5782F1C20B6}"/>
                </a:ext>
              </a:extLst>
            </p:cNvPr>
            <p:cNvSpPr/>
            <p:nvPr/>
          </p:nvSpPr>
          <p:spPr>
            <a:xfrm>
              <a:off x="2220681" y="-377372"/>
              <a:ext cx="4257201" cy="4035258"/>
            </a:xfrm>
            <a:custGeom>
              <a:avLst/>
              <a:gdLst>
                <a:gd name="connsiteX0" fmla="*/ 0 w 2975428"/>
                <a:gd name="connsiteY0" fmla="*/ 0 h 1738989"/>
                <a:gd name="connsiteX1" fmla="*/ 2975428 w 2975428"/>
                <a:gd name="connsiteY1" fmla="*/ 0 h 1738989"/>
                <a:gd name="connsiteX2" fmla="*/ 2975428 w 2975428"/>
                <a:gd name="connsiteY2" fmla="*/ 1738989 h 1738989"/>
                <a:gd name="connsiteX3" fmla="*/ 0 w 2975428"/>
                <a:gd name="connsiteY3" fmla="*/ 1738989 h 1738989"/>
                <a:gd name="connsiteX4" fmla="*/ 0 w 2975428"/>
                <a:gd name="connsiteY4" fmla="*/ 0 h 1738989"/>
                <a:gd name="connsiteX0" fmla="*/ 0 w 2975428"/>
                <a:gd name="connsiteY0" fmla="*/ 0 h 2595332"/>
                <a:gd name="connsiteX1" fmla="*/ 2975428 w 2975428"/>
                <a:gd name="connsiteY1" fmla="*/ 0 h 2595332"/>
                <a:gd name="connsiteX2" fmla="*/ 2975428 w 2975428"/>
                <a:gd name="connsiteY2" fmla="*/ 1738989 h 2595332"/>
                <a:gd name="connsiteX3" fmla="*/ 1553029 w 2975428"/>
                <a:gd name="connsiteY3" fmla="*/ 2595332 h 2595332"/>
                <a:gd name="connsiteX4" fmla="*/ 0 w 2975428"/>
                <a:gd name="connsiteY4" fmla="*/ 0 h 2595332"/>
                <a:gd name="connsiteX0" fmla="*/ 0 w 3701142"/>
                <a:gd name="connsiteY0" fmla="*/ 725714 h 2595332"/>
                <a:gd name="connsiteX1" fmla="*/ 3701142 w 3701142"/>
                <a:gd name="connsiteY1" fmla="*/ 0 h 2595332"/>
                <a:gd name="connsiteX2" fmla="*/ 3701142 w 3701142"/>
                <a:gd name="connsiteY2" fmla="*/ 1738989 h 2595332"/>
                <a:gd name="connsiteX3" fmla="*/ 2278743 w 3701142"/>
                <a:gd name="connsiteY3" fmla="*/ 2595332 h 2595332"/>
                <a:gd name="connsiteX4" fmla="*/ 0 w 3701142"/>
                <a:gd name="connsiteY4" fmla="*/ 725714 h 2595332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3701142 w 4151085"/>
                <a:gd name="connsiteY2" fmla="*/ 1274532 h 2130875"/>
                <a:gd name="connsiteX3" fmla="*/ 2278743 w 4151085"/>
                <a:gd name="connsiteY3" fmla="*/ 2130875 h 2130875"/>
                <a:gd name="connsiteX4" fmla="*/ 0 w 4151085"/>
                <a:gd name="connsiteY4" fmla="*/ 261257 h 2130875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2278743 w 4151085"/>
                <a:gd name="connsiteY2" fmla="*/ 2130875 h 2130875"/>
                <a:gd name="connsiteX3" fmla="*/ 0 w 4151085"/>
                <a:gd name="connsiteY3" fmla="*/ 261257 h 2130875"/>
                <a:gd name="connsiteX0" fmla="*/ 0 w 4180114"/>
                <a:gd name="connsiteY0" fmla="*/ 261257 h 2130875"/>
                <a:gd name="connsiteX1" fmla="*/ 4180114 w 4180114"/>
                <a:gd name="connsiteY1" fmla="*/ 0 h 2130875"/>
                <a:gd name="connsiteX2" fmla="*/ 2307772 w 4180114"/>
                <a:gd name="connsiteY2" fmla="*/ 2130875 h 2130875"/>
                <a:gd name="connsiteX3" fmla="*/ 0 w 4180114"/>
                <a:gd name="connsiteY3" fmla="*/ 261257 h 2130875"/>
                <a:gd name="connsiteX0" fmla="*/ 0 w 4180114"/>
                <a:gd name="connsiteY0" fmla="*/ 1488739 h 3358357"/>
                <a:gd name="connsiteX1" fmla="*/ 4180114 w 4180114"/>
                <a:gd name="connsiteY1" fmla="*/ 1227482 h 3358357"/>
                <a:gd name="connsiteX2" fmla="*/ 2307772 w 4180114"/>
                <a:gd name="connsiteY2" fmla="*/ 3358357 h 3358357"/>
                <a:gd name="connsiteX3" fmla="*/ 0 w 4180114"/>
                <a:gd name="connsiteY3" fmla="*/ 1488739 h 3358357"/>
                <a:gd name="connsiteX0" fmla="*/ 0 w 4180114"/>
                <a:gd name="connsiteY0" fmla="*/ 2010018 h 3879636"/>
                <a:gd name="connsiteX1" fmla="*/ 4180114 w 4180114"/>
                <a:gd name="connsiteY1" fmla="*/ 1748761 h 3879636"/>
                <a:gd name="connsiteX2" fmla="*/ 2307772 w 4180114"/>
                <a:gd name="connsiteY2" fmla="*/ 3879636 h 3879636"/>
                <a:gd name="connsiteX3" fmla="*/ 0 w 4180114"/>
                <a:gd name="connsiteY3" fmla="*/ 2010018 h 3879636"/>
                <a:gd name="connsiteX0" fmla="*/ 1533 w 4181647"/>
                <a:gd name="connsiteY0" fmla="*/ 2108413 h 3978031"/>
                <a:gd name="connsiteX1" fmla="*/ 1989990 w 4181647"/>
                <a:gd name="connsiteY1" fmla="*/ 1116 h 3978031"/>
                <a:gd name="connsiteX2" fmla="*/ 4181647 w 4181647"/>
                <a:gd name="connsiteY2" fmla="*/ 1847156 h 3978031"/>
                <a:gd name="connsiteX3" fmla="*/ 2309305 w 4181647"/>
                <a:gd name="connsiteY3" fmla="*/ 3978031 h 3978031"/>
                <a:gd name="connsiteX4" fmla="*/ 1533 w 4181647"/>
                <a:gd name="connsiteY4" fmla="*/ 2108413 h 3978031"/>
                <a:gd name="connsiteX0" fmla="*/ 1533 w 4181647"/>
                <a:gd name="connsiteY0" fmla="*/ 2116270 h 3985888"/>
                <a:gd name="connsiteX1" fmla="*/ 1989990 w 4181647"/>
                <a:gd name="connsiteY1" fmla="*/ 8973 h 3985888"/>
                <a:gd name="connsiteX2" fmla="*/ 4181647 w 4181647"/>
                <a:gd name="connsiteY2" fmla="*/ 1855013 h 3985888"/>
                <a:gd name="connsiteX3" fmla="*/ 2309305 w 4181647"/>
                <a:gd name="connsiteY3" fmla="*/ 3985888 h 3985888"/>
                <a:gd name="connsiteX4" fmla="*/ 1533 w 4181647"/>
                <a:gd name="connsiteY4" fmla="*/ 2116270 h 3985888"/>
                <a:gd name="connsiteX0" fmla="*/ 3592 w 4183706"/>
                <a:gd name="connsiteY0" fmla="*/ 2116270 h 3985888"/>
                <a:gd name="connsiteX1" fmla="*/ 1992049 w 4183706"/>
                <a:gd name="connsiteY1" fmla="*/ 8973 h 3985888"/>
                <a:gd name="connsiteX2" fmla="*/ 4183706 w 4183706"/>
                <a:gd name="connsiteY2" fmla="*/ 1855013 h 3985888"/>
                <a:gd name="connsiteX3" fmla="*/ 2311364 w 4183706"/>
                <a:gd name="connsiteY3" fmla="*/ 3985888 h 3985888"/>
                <a:gd name="connsiteX4" fmla="*/ 3592 w 4183706"/>
                <a:gd name="connsiteY4" fmla="*/ 2116270 h 3985888"/>
                <a:gd name="connsiteX0" fmla="*/ 3510 w 4183624"/>
                <a:gd name="connsiteY0" fmla="*/ 2173979 h 4043597"/>
                <a:gd name="connsiteX1" fmla="*/ 2006482 w 4183624"/>
                <a:gd name="connsiteY1" fmla="*/ 8625 h 4043597"/>
                <a:gd name="connsiteX2" fmla="*/ 4183624 w 4183624"/>
                <a:gd name="connsiteY2" fmla="*/ 1912722 h 4043597"/>
                <a:gd name="connsiteX3" fmla="*/ 2311282 w 4183624"/>
                <a:gd name="connsiteY3" fmla="*/ 4043597 h 4043597"/>
                <a:gd name="connsiteX4" fmla="*/ 3510 w 4183624"/>
                <a:gd name="connsiteY4" fmla="*/ 2173979 h 4043597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18539 w 4198653"/>
                <a:gd name="connsiteY0" fmla="*/ 2165838 h 4035456"/>
                <a:gd name="connsiteX1" fmla="*/ 2021511 w 4198653"/>
                <a:gd name="connsiteY1" fmla="*/ 484 h 4035456"/>
                <a:gd name="connsiteX2" fmla="*/ 4198653 w 4198653"/>
                <a:gd name="connsiteY2" fmla="*/ 1904581 h 4035456"/>
                <a:gd name="connsiteX3" fmla="*/ 2326311 w 4198653"/>
                <a:gd name="connsiteY3" fmla="*/ 4035456 h 4035456"/>
                <a:gd name="connsiteX4" fmla="*/ 18539 w 4198653"/>
                <a:gd name="connsiteY4" fmla="*/ 2165838 h 4035456"/>
                <a:gd name="connsiteX0" fmla="*/ 17268 w 4197382"/>
                <a:gd name="connsiteY0" fmla="*/ 2165838 h 4035456"/>
                <a:gd name="connsiteX1" fmla="*/ 2020240 w 4197382"/>
                <a:gd name="connsiteY1" fmla="*/ 484 h 4035456"/>
                <a:gd name="connsiteX2" fmla="*/ 4197382 w 4197382"/>
                <a:gd name="connsiteY2" fmla="*/ 1904581 h 4035456"/>
                <a:gd name="connsiteX3" fmla="*/ 2325040 w 4197382"/>
                <a:gd name="connsiteY3" fmla="*/ 4035456 h 4035456"/>
                <a:gd name="connsiteX4" fmla="*/ 17268 w 4197382"/>
                <a:gd name="connsiteY4" fmla="*/ 2165838 h 4035456"/>
                <a:gd name="connsiteX0" fmla="*/ 16474 w 4196588"/>
                <a:gd name="connsiteY0" fmla="*/ 2165838 h 4035456"/>
                <a:gd name="connsiteX1" fmla="*/ 2019446 w 4196588"/>
                <a:gd name="connsiteY1" fmla="*/ 484 h 4035456"/>
                <a:gd name="connsiteX2" fmla="*/ 4196588 w 4196588"/>
                <a:gd name="connsiteY2" fmla="*/ 1904581 h 4035456"/>
                <a:gd name="connsiteX3" fmla="*/ 2324246 w 4196588"/>
                <a:gd name="connsiteY3" fmla="*/ 4035456 h 4035456"/>
                <a:gd name="connsiteX4" fmla="*/ 16474 w 4196588"/>
                <a:gd name="connsiteY4" fmla="*/ 2165838 h 4035456"/>
                <a:gd name="connsiteX0" fmla="*/ 14518 w 4194632"/>
                <a:gd name="connsiteY0" fmla="*/ 2165838 h 4035456"/>
                <a:gd name="connsiteX1" fmla="*/ 2017490 w 4194632"/>
                <a:gd name="connsiteY1" fmla="*/ 484 h 4035456"/>
                <a:gd name="connsiteX2" fmla="*/ 4194632 w 4194632"/>
                <a:gd name="connsiteY2" fmla="*/ 1904581 h 4035456"/>
                <a:gd name="connsiteX3" fmla="*/ 2322290 w 4194632"/>
                <a:gd name="connsiteY3" fmla="*/ 4035456 h 4035456"/>
                <a:gd name="connsiteX4" fmla="*/ 14518 w 4194632"/>
                <a:gd name="connsiteY4" fmla="*/ 2165838 h 4035456"/>
                <a:gd name="connsiteX0" fmla="*/ 14518 w 4269537"/>
                <a:gd name="connsiteY0" fmla="*/ 2165838 h 4035456"/>
                <a:gd name="connsiteX1" fmla="*/ 2017490 w 4269537"/>
                <a:gd name="connsiteY1" fmla="*/ 484 h 4035456"/>
                <a:gd name="connsiteX2" fmla="*/ 4194632 w 4269537"/>
                <a:gd name="connsiteY2" fmla="*/ 1904581 h 4035456"/>
                <a:gd name="connsiteX3" fmla="*/ 2322290 w 4269537"/>
                <a:gd name="connsiteY3" fmla="*/ 4035456 h 4035456"/>
                <a:gd name="connsiteX4" fmla="*/ 14518 w 4269537"/>
                <a:gd name="connsiteY4" fmla="*/ 2165838 h 4035456"/>
                <a:gd name="connsiteX0" fmla="*/ 14518 w 4271614"/>
                <a:gd name="connsiteY0" fmla="*/ 2165838 h 4035456"/>
                <a:gd name="connsiteX1" fmla="*/ 2017490 w 4271614"/>
                <a:gd name="connsiteY1" fmla="*/ 484 h 4035456"/>
                <a:gd name="connsiteX2" fmla="*/ 4194632 w 4271614"/>
                <a:gd name="connsiteY2" fmla="*/ 1904581 h 4035456"/>
                <a:gd name="connsiteX3" fmla="*/ 2322290 w 4271614"/>
                <a:gd name="connsiteY3" fmla="*/ 4035456 h 4035456"/>
                <a:gd name="connsiteX4" fmla="*/ 14518 w 4271614"/>
                <a:gd name="connsiteY4" fmla="*/ 2165838 h 4035456"/>
                <a:gd name="connsiteX0" fmla="*/ 14518 w 4259919"/>
                <a:gd name="connsiteY0" fmla="*/ 2165838 h 4035456"/>
                <a:gd name="connsiteX1" fmla="*/ 2017490 w 4259919"/>
                <a:gd name="connsiteY1" fmla="*/ 484 h 4035456"/>
                <a:gd name="connsiteX2" fmla="*/ 4194632 w 4259919"/>
                <a:gd name="connsiteY2" fmla="*/ 1904581 h 4035456"/>
                <a:gd name="connsiteX3" fmla="*/ 2322290 w 4259919"/>
                <a:gd name="connsiteY3" fmla="*/ 4035456 h 4035456"/>
                <a:gd name="connsiteX4" fmla="*/ 14518 w 4259919"/>
                <a:gd name="connsiteY4" fmla="*/ 2165838 h 4035456"/>
                <a:gd name="connsiteX0" fmla="*/ 14518 w 4257201"/>
                <a:gd name="connsiteY0" fmla="*/ 2165838 h 4035456"/>
                <a:gd name="connsiteX1" fmla="*/ 2017490 w 4257201"/>
                <a:gd name="connsiteY1" fmla="*/ 484 h 4035456"/>
                <a:gd name="connsiteX2" fmla="*/ 4194632 w 4257201"/>
                <a:gd name="connsiteY2" fmla="*/ 1904581 h 4035456"/>
                <a:gd name="connsiteX3" fmla="*/ 2322290 w 4257201"/>
                <a:gd name="connsiteY3" fmla="*/ 4035456 h 4035456"/>
                <a:gd name="connsiteX4" fmla="*/ 14518 w 4257201"/>
                <a:gd name="connsiteY4" fmla="*/ 2165838 h 4035456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354 h 4035258"/>
                <a:gd name="connsiteX1" fmla="*/ 2017490 w 4257201"/>
                <a:gd name="connsiteY1" fmla="*/ 0 h 4035258"/>
                <a:gd name="connsiteX2" fmla="*/ 4194632 w 4257201"/>
                <a:gd name="connsiteY2" fmla="*/ 1904097 h 4035258"/>
                <a:gd name="connsiteX3" fmla="*/ 2322290 w 4257201"/>
                <a:gd name="connsiteY3" fmla="*/ 4034972 h 4035258"/>
                <a:gd name="connsiteX4" fmla="*/ 14518 w 4257201"/>
                <a:gd name="connsiteY4" fmla="*/ 2165354 h 40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201" h="4035258">
                  <a:moveTo>
                    <a:pt x="14518" y="2165354"/>
                  </a:moveTo>
                  <a:cubicBezTo>
                    <a:pt x="-38701" y="1517049"/>
                    <a:pt x="420918" y="145143"/>
                    <a:pt x="2017490" y="0"/>
                  </a:cubicBezTo>
                  <a:cubicBezTo>
                    <a:pt x="3657604" y="29028"/>
                    <a:pt x="4141413" y="1255792"/>
                    <a:pt x="4194632" y="1904097"/>
                  </a:cubicBezTo>
                  <a:cubicBezTo>
                    <a:pt x="4601032" y="3790047"/>
                    <a:pt x="2917376" y="3948794"/>
                    <a:pt x="2322290" y="4034972"/>
                  </a:cubicBezTo>
                  <a:cubicBezTo>
                    <a:pt x="1799776" y="4021366"/>
                    <a:pt x="-188682" y="4225475"/>
                    <a:pt x="14518" y="216535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B3D155F5-2BBF-4F2D-821C-F11BFDF2D14D}"/>
                </a:ext>
              </a:extLst>
            </p:cNvPr>
            <p:cNvGrpSpPr/>
            <p:nvPr/>
          </p:nvGrpSpPr>
          <p:grpSpPr>
            <a:xfrm>
              <a:off x="4519599" y="883624"/>
              <a:ext cx="1051324" cy="1098627"/>
              <a:chOff x="4519599" y="883624"/>
              <a:chExt cx="1051324" cy="1098627"/>
            </a:xfrm>
          </p:grpSpPr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9AECC98B-19D1-4C3C-A0D8-BA5124A376E9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3" name="Oval 472">
                <a:extLst>
                  <a:ext uri="{FF2B5EF4-FFF2-40B4-BE49-F238E27FC236}">
                    <a16:creationId xmlns:a16="http://schemas.microsoft.com/office/drawing/2014/main" id="{B599DEB6-725D-411B-8232-E3FBDF282530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4" name="Arc 473">
                <a:extLst>
                  <a:ext uri="{FF2B5EF4-FFF2-40B4-BE49-F238E27FC236}">
                    <a16:creationId xmlns:a16="http://schemas.microsoft.com/office/drawing/2014/main" id="{04421008-1DB6-4745-B95B-D34D35A87662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87117ADB-3091-44A4-B1B8-3CC3E16E58DF}"/>
                </a:ext>
              </a:extLst>
            </p:cNvPr>
            <p:cNvGrpSpPr/>
            <p:nvPr/>
          </p:nvGrpSpPr>
          <p:grpSpPr>
            <a:xfrm flipH="1">
              <a:off x="2985245" y="892457"/>
              <a:ext cx="1051324" cy="1098627"/>
              <a:chOff x="4519599" y="883624"/>
              <a:chExt cx="1051324" cy="1098627"/>
            </a:xfrm>
          </p:grpSpPr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620336A1-44AB-4F94-A748-97B058531E62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49BDFAF0-A8FE-4B48-B48A-D6FAA87468FB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1" name="Arc 470">
                <a:extLst>
                  <a:ext uri="{FF2B5EF4-FFF2-40B4-BE49-F238E27FC236}">
                    <a16:creationId xmlns:a16="http://schemas.microsoft.com/office/drawing/2014/main" id="{FCC7B5BE-6E10-4CF8-AEA9-162BC029FBE8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1" name="Group 460">
              <a:extLst>
                <a:ext uri="{FF2B5EF4-FFF2-40B4-BE49-F238E27FC236}">
                  <a16:creationId xmlns:a16="http://schemas.microsoft.com/office/drawing/2014/main" id="{A3BBCB9B-E2FF-4B6D-81CB-D80E2E49CD7D}"/>
                </a:ext>
              </a:extLst>
            </p:cNvPr>
            <p:cNvGrpSpPr/>
            <p:nvPr/>
          </p:nvGrpSpPr>
          <p:grpSpPr>
            <a:xfrm>
              <a:off x="3519638" y="1743798"/>
              <a:ext cx="1575655" cy="1048790"/>
              <a:chOff x="3712730" y="3480075"/>
              <a:chExt cx="1025928" cy="682880"/>
            </a:xfrm>
          </p:grpSpPr>
          <p:sp>
            <p:nvSpPr>
              <p:cNvPr id="465" name="Arc 464">
                <a:extLst>
                  <a:ext uri="{FF2B5EF4-FFF2-40B4-BE49-F238E27FC236}">
                    <a16:creationId xmlns:a16="http://schemas.microsoft.com/office/drawing/2014/main" id="{51800439-EFB9-442A-B78A-D5BFEBBADB22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66" name="Arc 465">
                <a:extLst>
                  <a:ext uri="{FF2B5EF4-FFF2-40B4-BE49-F238E27FC236}">
                    <a16:creationId xmlns:a16="http://schemas.microsoft.com/office/drawing/2014/main" id="{F647FF3F-B7A0-4FA8-8B4B-B033C211E851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7" name="Arc 466">
                <a:extLst>
                  <a:ext uri="{FF2B5EF4-FFF2-40B4-BE49-F238E27FC236}">
                    <a16:creationId xmlns:a16="http://schemas.microsoft.com/office/drawing/2014/main" id="{AAD7F4D8-4553-48C5-BAB1-C65F32DD30C1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8" name="Arc 467">
                <a:extLst>
                  <a:ext uri="{FF2B5EF4-FFF2-40B4-BE49-F238E27FC236}">
                    <a16:creationId xmlns:a16="http://schemas.microsoft.com/office/drawing/2014/main" id="{AED91514-0BF7-4C5F-A426-00BB0EFCBADA}"/>
                  </a:ext>
                </a:extLst>
              </p:cNvPr>
              <p:cNvSpPr/>
              <p:nvPr/>
            </p:nvSpPr>
            <p:spPr>
              <a:xfrm rot="5400000">
                <a:off x="4085761" y="3480075"/>
                <a:ext cx="183140" cy="183140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62" name="Rectangle 15">
              <a:extLst>
                <a:ext uri="{FF2B5EF4-FFF2-40B4-BE49-F238E27FC236}">
                  <a16:creationId xmlns:a16="http://schemas.microsoft.com/office/drawing/2014/main" id="{1E12F6B0-91CB-4DEA-87D4-7365686E633D}"/>
                </a:ext>
              </a:extLst>
            </p:cNvPr>
            <p:cNvSpPr/>
            <p:nvPr/>
          </p:nvSpPr>
          <p:spPr>
            <a:xfrm>
              <a:off x="1430295" y="5463666"/>
              <a:ext cx="6309791" cy="1976234"/>
            </a:xfrm>
            <a:custGeom>
              <a:avLst/>
              <a:gdLst>
                <a:gd name="connsiteX0" fmla="*/ 0 w 2522687"/>
                <a:gd name="connsiteY0" fmla="*/ 0 h 912557"/>
                <a:gd name="connsiteX1" fmla="*/ 2522687 w 2522687"/>
                <a:gd name="connsiteY1" fmla="*/ 0 h 912557"/>
                <a:gd name="connsiteX2" fmla="*/ 2522687 w 2522687"/>
                <a:gd name="connsiteY2" fmla="*/ 912557 h 912557"/>
                <a:gd name="connsiteX3" fmla="*/ 0 w 2522687"/>
                <a:gd name="connsiteY3" fmla="*/ 912557 h 912557"/>
                <a:gd name="connsiteX4" fmla="*/ 0 w 2522687"/>
                <a:gd name="connsiteY4" fmla="*/ 0 h 912557"/>
                <a:gd name="connsiteX0" fmla="*/ 127000 w 2522687"/>
                <a:gd name="connsiteY0" fmla="*/ 0 h 976057"/>
                <a:gd name="connsiteX1" fmla="*/ 25226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22687"/>
                <a:gd name="connsiteY0" fmla="*/ 0 h 976057"/>
                <a:gd name="connsiteX1" fmla="*/ 25099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60787"/>
                <a:gd name="connsiteY0" fmla="*/ 0 h 1217357"/>
                <a:gd name="connsiteX1" fmla="*/ 2509987 w 2560787"/>
                <a:gd name="connsiteY1" fmla="*/ 63500 h 1217357"/>
                <a:gd name="connsiteX2" fmla="*/ 2560787 w 2560787"/>
                <a:gd name="connsiteY2" fmla="*/ 1217357 h 1217357"/>
                <a:gd name="connsiteX3" fmla="*/ 0 w 2560787"/>
                <a:gd name="connsiteY3" fmla="*/ 976057 h 1217357"/>
                <a:gd name="connsiteX4" fmla="*/ 127000 w 2560787"/>
                <a:gd name="connsiteY4" fmla="*/ 0 h 1217357"/>
                <a:gd name="connsiteX0" fmla="*/ 165100 w 2598887"/>
                <a:gd name="connsiteY0" fmla="*/ 0 h 1217357"/>
                <a:gd name="connsiteX1" fmla="*/ 2548087 w 2598887"/>
                <a:gd name="connsiteY1" fmla="*/ 63500 h 1217357"/>
                <a:gd name="connsiteX2" fmla="*/ 2598887 w 2598887"/>
                <a:gd name="connsiteY2" fmla="*/ 1217357 h 1217357"/>
                <a:gd name="connsiteX3" fmla="*/ 0 w 2598887"/>
                <a:gd name="connsiteY3" fmla="*/ 1115757 h 1217357"/>
                <a:gd name="connsiteX4" fmla="*/ 165100 w 2598887"/>
                <a:gd name="connsiteY4" fmla="*/ 0 h 1217357"/>
                <a:gd name="connsiteX0" fmla="*/ 165100 w 2598887"/>
                <a:gd name="connsiteY0" fmla="*/ 0 h 1304672"/>
                <a:gd name="connsiteX1" fmla="*/ 2548087 w 2598887"/>
                <a:gd name="connsiteY1" fmla="*/ 63500 h 1304672"/>
                <a:gd name="connsiteX2" fmla="*/ 2598887 w 2598887"/>
                <a:gd name="connsiteY2" fmla="*/ 1217357 h 1304672"/>
                <a:gd name="connsiteX3" fmla="*/ 0 w 2598887"/>
                <a:gd name="connsiteY3" fmla="*/ 1115757 h 1304672"/>
                <a:gd name="connsiteX4" fmla="*/ 165100 w 2598887"/>
                <a:gd name="connsiteY4" fmla="*/ 0 h 1304672"/>
                <a:gd name="connsiteX0" fmla="*/ 165100 w 2598887"/>
                <a:gd name="connsiteY0" fmla="*/ 0 h 1327255"/>
                <a:gd name="connsiteX1" fmla="*/ 2548087 w 2598887"/>
                <a:gd name="connsiteY1" fmla="*/ 63500 h 1327255"/>
                <a:gd name="connsiteX2" fmla="*/ 2598887 w 2598887"/>
                <a:gd name="connsiteY2" fmla="*/ 1217357 h 1327255"/>
                <a:gd name="connsiteX3" fmla="*/ 0 w 2598887"/>
                <a:gd name="connsiteY3" fmla="*/ 1115757 h 1327255"/>
                <a:gd name="connsiteX4" fmla="*/ 165100 w 2598887"/>
                <a:gd name="connsiteY4" fmla="*/ 0 h 1327255"/>
                <a:gd name="connsiteX0" fmla="*/ 165100 w 3530319"/>
                <a:gd name="connsiteY0" fmla="*/ 596733 h 1923988"/>
                <a:gd name="connsiteX1" fmla="*/ 2548087 w 3530319"/>
                <a:gd name="connsiteY1" fmla="*/ 660233 h 1923988"/>
                <a:gd name="connsiteX2" fmla="*/ 2598887 w 3530319"/>
                <a:gd name="connsiteY2" fmla="*/ 1814090 h 1923988"/>
                <a:gd name="connsiteX3" fmla="*/ 0 w 3530319"/>
                <a:gd name="connsiteY3" fmla="*/ 1712490 h 1923988"/>
                <a:gd name="connsiteX4" fmla="*/ 165100 w 3530319"/>
                <a:gd name="connsiteY4" fmla="*/ 596733 h 1923988"/>
                <a:gd name="connsiteX0" fmla="*/ 165100 w 4577568"/>
                <a:gd name="connsiteY0" fmla="*/ 604263 h 1931518"/>
                <a:gd name="connsiteX1" fmla="*/ 2548087 w 4577568"/>
                <a:gd name="connsiteY1" fmla="*/ 667763 h 1931518"/>
                <a:gd name="connsiteX2" fmla="*/ 2598887 w 4577568"/>
                <a:gd name="connsiteY2" fmla="*/ 1821620 h 1931518"/>
                <a:gd name="connsiteX3" fmla="*/ 0 w 4577568"/>
                <a:gd name="connsiteY3" fmla="*/ 1720020 h 1931518"/>
                <a:gd name="connsiteX4" fmla="*/ 165100 w 4577568"/>
                <a:gd name="connsiteY4" fmla="*/ 604263 h 1931518"/>
                <a:gd name="connsiteX0" fmla="*/ 165100 w 4481197"/>
                <a:gd name="connsiteY0" fmla="*/ 658592 h 1985847"/>
                <a:gd name="connsiteX1" fmla="*/ 2548087 w 4481197"/>
                <a:gd name="connsiteY1" fmla="*/ 722092 h 1985847"/>
                <a:gd name="connsiteX2" fmla="*/ 2598887 w 4481197"/>
                <a:gd name="connsiteY2" fmla="*/ 1875949 h 1985847"/>
                <a:gd name="connsiteX3" fmla="*/ 0 w 4481197"/>
                <a:gd name="connsiteY3" fmla="*/ 1774349 h 1985847"/>
                <a:gd name="connsiteX4" fmla="*/ 165100 w 4481197"/>
                <a:gd name="connsiteY4" fmla="*/ 658592 h 1985847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111512 w 5538945"/>
                <a:gd name="connsiteY0" fmla="*/ 686317 h 2013572"/>
                <a:gd name="connsiteX1" fmla="*/ 3494499 w 5538945"/>
                <a:gd name="connsiteY1" fmla="*/ 749817 h 2013572"/>
                <a:gd name="connsiteX2" fmla="*/ 3545299 w 5538945"/>
                <a:gd name="connsiteY2" fmla="*/ 1903674 h 2013572"/>
                <a:gd name="connsiteX3" fmla="*/ 946412 w 5538945"/>
                <a:gd name="connsiteY3" fmla="*/ 1802074 h 2013572"/>
                <a:gd name="connsiteX4" fmla="*/ 1111512 w 5538945"/>
                <a:gd name="connsiteY4" fmla="*/ 686317 h 2013572"/>
                <a:gd name="connsiteX0" fmla="*/ 1869554 w 6296987"/>
                <a:gd name="connsiteY0" fmla="*/ 648979 h 1976234"/>
                <a:gd name="connsiteX1" fmla="*/ 4252541 w 6296987"/>
                <a:gd name="connsiteY1" fmla="*/ 712479 h 1976234"/>
                <a:gd name="connsiteX2" fmla="*/ 4303341 w 6296987"/>
                <a:gd name="connsiteY2" fmla="*/ 1866336 h 1976234"/>
                <a:gd name="connsiteX3" fmla="*/ 1704454 w 6296987"/>
                <a:gd name="connsiteY3" fmla="*/ 1764736 h 1976234"/>
                <a:gd name="connsiteX4" fmla="*/ 1869554 w 6296987"/>
                <a:gd name="connsiteY4" fmla="*/ 648979 h 1976234"/>
                <a:gd name="connsiteX0" fmla="*/ 1760241 w 6187674"/>
                <a:gd name="connsiteY0" fmla="*/ 648979 h 1976234"/>
                <a:gd name="connsiteX1" fmla="*/ 4143228 w 6187674"/>
                <a:gd name="connsiteY1" fmla="*/ 712479 h 1976234"/>
                <a:gd name="connsiteX2" fmla="*/ 4194028 w 6187674"/>
                <a:gd name="connsiteY2" fmla="*/ 1866336 h 1976234"/>
                <a:gd name="connsiteX3" fmla="*/ 1595141 w 6187674"/>
                <a:gd name="connsiteY3" fmla="*/ 1764736 h 1976234"/>
                <a:gd name="connsiteX4" fmla="*/ 1760241 w 6187674"/>
                <a:gd name="connsiteY4" fmla="*/ 648979 h 1976234"/>
                <a:gd name="connsiteX0" fmla="*/ 1902881 w 6330314"/>
                <a:gd name="connsiteY0" fmla="*/ 648979 h 1976234"/>
                <a:gd name="connsiteX1" fmla="*/ 4285868 w 6330314"/>
                <a:gd name="connsiteY1" fmla="*/ 712479 h 1976234"/>
                <a:gd name="connsiteX2" fmla="*/ 4336668 w 6330314"/>
                <a:gd name="connsiteY2" fmla="*/ 1866336 h 1976234"/>
                <a:gd name="connsiteX3" fmla="*/ 1737781 w 6330314"/>
                <a:gd name="connsiteY3" fmla="*/ 1764736 h 1976234"/>
                <a:gd name="connsiteX4" fmla="*/ 1902881 w 6330314"/>
                <a:gd name="connsiteY4" fmla="*/ 648979 h 1976234"/>
                <a:gd name="connsiteX0" fmla="*/ 1765858 w 6193291"/>
                <a:gd name="connsiteY0" fmla="*/ 648979 h 1976234"/>
                <a:gd name="connsiteX1" fmla="*/ 4148845 w 6193291"/>
                <a:gd name="connsiteY1" fmla="*/ 712479 h 1976234"/>
                <a:gd name="connsiteX2" fmla="*/ 4199645 w 6193291"/>
                <a:gd name="connsiteY2" fmla="*/ 1866336 h 1976234"/>
                <a:gd name="connsiteX3" fmla="*/ 1600758 w 6193291"/>
                <a:gd name="connsiteY3" fmla="*/ 1764736 h 1976234"/>
                <a:gd name="connsiteX4" fmla="*/ 1765858 w 6193291"/>
                <a:gd name="connsiteY4" fmla="*/ 648979 h 1976234"/>
                <a:gd name="connsiteX0" fmla="*/ 1889063 w 6316496"/>
                <a:gd name="connsiteY0" fmla="*/ 648979 h 1976234"/>
                <a:gd name="connsiteX1" fmla="*/ 4272050 w 6316496"/>
                <a:gd name="connsiteY1" fmla="*/ 712479 h 1976234"/>
                <a:gd name="connsiteX2" fmla="*/ 4322850 w 6316496"/>
                <a:gd name="connsiteY2" fmla="*/ 1866336 h 1976234"/>
                <a:gd name="connsiteX3" fmla="*/ 1723963 w 6316496"/>
                <a:gd name="connsiteY3" fmla="*/ 1764736 h 1976234"/>
                <a:gd name="connsiteX4" fmla="*/ 1889063 w 6316496"/>
                <a:gd name="connsiteY4" fmla="*/ 648979 h 1976234"/>
                <a:gd name="connsiteX0" fmla="*/ 1882358 w 6309791"/>
                <a:gd name="connsiteY0" fmla="*/ 648979 h 1976234"/>
                <a:gd name="connsiteX1" fmla="*/ 4265345 w 6309791"/>
                <a:gd name="connsiteY1" fmla="*/ 712479 h 1976234"/>
                <a:gd name="connsiteX2" fmla="*/ 4316145 w 6309791"/>
                <a:gd name="connsiteY2" fmla="*/ 1866336 h 1976234"/>
                <a:gd name="connsiteX3" fmla="*/ 1717258 w 6309791"/>
                <a:gd name="connsiteY3" fmla="*/ 1764736 h 1976234"/>
                <a:gd name="connsiteX4" fmla="*/ 1973798 w 6309791"/>
                <a:gd name="connsiteY4" fmla="*/ 740419 h 1976234"/>
                <a:gd name="connsiteX0" fmla="*/ 4265345 w 6309791"/>
                <a:gd name="connsiteY0" fmla="*/ 712479 h 1976234"/>
                <a:gd name="connsiteX1" fmla="*/ 4316145 w 6309791"/>
                <a:gd name="connsiteY1" fmla="*/ 1866336 h 1976234"/>
                <a:gd name="connsiteX2" fmla="*/ 1717258 w 6309791"/>
                <a:gd name="connsiteY2" fmla="*/ 1764736 h 1976234"/>
                <a:gd name="connsiteX3" fmla="*/ 1973798 w 6309791"/>
                <a:gd name="connsiteY3" fmla="*/ 740419 h 197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791" h="1976234">
                  <a:moveTo>
                    <a:pt x="4265345" y="712479"/>
                  </a:moveTo>
                  <a:cubicBezTo>
                    <a:pt x="6161878" y="-1277802"/>
                    <a:pt x="7690112" y="1494417"/>
                    <a:pt x="4316145" y="1866336"/>
                  </a:cubicBezTo>
                  <a:cubicBezTo>
                    <a:pt x="3703849" y="1908669"/>
                    <a:pt x="3129654" y="2141503"/>
                    <a:pt x="1717258" y="1764736"/>
                  </a:cubicBezTo>
                  <a:cubicBezTo>
                    <a:pt x="-1263009" y="1583317"/>
                    <a:pt x="176325" y="-1239702"/>
                    <a:pt x="1973798" y="7404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3" name="Rectangle 16">
              <a:extLst>
                <a:ext uri="{FF2B5EF4-FFF2-40B4-BE49-F238E27FC236}">
                  <a16:creationId xmlns:a16="http://schemas.microsoft.com/office/drawing/2014/main" id="{06C37DB9-33E0-43D8-9876-4D44D34AAC6C}"/>
                </a:ext>
              </a:extLst>
            </p:cNvPr>
            <p:cNvSpPr/>
            <p:nvPr/>
          </p:nvSpPr>
          <p:spPr>
            <a:xfrm>
              <a:off x="4769558" y="6203376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4" name="Rectangle 16">
              <a:extLst>
                <a:ext uri="{FF2B5EF4-FFF2-40B4-BE49-F238E27FC236}">
                  <a16:creationId xmlns:a16="http://schemas.microsoft.com/office/drawing/2014/main" id="{44740239-810E-49DA-B212-3A7C3A4ACC67}"/>
                </a:ext>
              </a:extLst>
            </p:cNvPr>
            <p:cNvSpPr/>
            <p:nvPr/>
          </p:nvSpPr>
          <p:spPr>
            <a:xfrm flipH="1">
              <a:off x="2222364" y="6276343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1" name="Rectangle: Rounded Corners 480">
            <a:extLst>
              <a:ext uri="{FF2B5EF4-FFF2-40B4-BE49-F238E27FC236}">
                <a16:creationId xmlns:a16="http://schemas.microsoft.com/office/drawing/2014/main" id="{F64ECA0C-7B24-45A3-BCD6-E7C426DECB93}"/>
              </a:ext>
            </a:extLst>
          </p:cNvPr>
          <p:cNvSpPr/>
          <p:nvPr/>
        </p:nvSpPr>
        <p:spPr>
          <a:xfrm>
            <a:off x="732615" y="4099168"/>
            <a:ext cx="1854550" cy="666014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Sp</a:t>
            </a:r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oon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BE41874B-2A39-4E80-A0EC-31B6D923F38C}"/>
              </a:ext>
            </a:extLst>
          </p:cNvPr>
          <p:cNvSpPr/>
          <p:nvPr/>
        </p:nvSpPr>
        <p:spPr>
          <a:xfrm>
            <a:off x="1070641" y="3353847"/>
            <a:ext cx="1029469" cy="697171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Sp</a:t>
            </a:r>
            <a:endParaRPr lang="en-US" sz="48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83" name="Rectangle 28">
            <a:extLst>
              <a:ext uri="{FF2B5EF4-FFF2-40B4-BE49-F238E27FC236}">
                <a16:creationId xmlns:a16="http://schemas.microsoft.com/office/drawing/2014/main" id="{62B8B95A-E8AF-4172-A171-6F36B2A12355}"/>
              </a:ext>
            </a:extLst>
          </p:cNvPr>
          <p:cNvSpPr/>
          <p:nvPr/>
        </p:nvSpPr>
        <p:spPr>
          <a:xfrm flipH="1">
            <a:off x="963704" y="4868401"/>
            <a:ext cx="1355102" cy="1810908"/>
          </a:xfrm>
          <a:custGeom>
            <a:avLst/>
            <a:gdLst>
              <a:gd name="connsiteX0" fmla="*/ 0 w 1137138"/>
              <a:gd name="connsiteY0" fmla="*/ 0 h 1584997"/>
              <a:gd name="connsiteX1" fmla="*/ 1137138 w 1137138"/>
              <a:gd name="connsiteY1" fmla="*/ 0 h 1584997"/>
              <a:gd name="connsiteX2" fmla="*/ 1137138 w 1137138"/>
              <a:gd name="connsiteY2" fmla="*/ 1584997 h 1584997"/>
              <a:gd name="connsiteX3" fmla="*/ 0 w 1137138"/>
              <a:gd name="connsiteY3" fmla="*/ 1584997 h 1584997"/>
              <a:gd name="connsiteX4" fmla="*/ 0 w 1137138"/>
              <a:gd name="connsiteY4" fmla="*/ 0 h 1584997"/>
              <a:gd name="connsiteX0" fmla="*/ 0 w 2203938"/>
              <a:gd name="connsiteY0" fmla="*/ 0 h 3108997"/>
              <a:gd name="connsiteX1" fmla="*/ 1137138 w 2203938"/>
              <a:gd name="connsiteY1" fmla="*/ 0 h 3108997"/>
              <a:gd name="connsiteX2" fmla="*/ 2203938 w 2203938"/>
              <a:gd name="connsiteY2" fmla="*/ 3108997 h 3108997"/>
              <a:gd name="connsiteX3" fmla="*/ 0 w 2203938"/>
              <a:gd name="connsiteY3" fmla="*/ 1584997 h 3108997"/>
              <a:gd name="connsiteX4" fmla="*/ 0 w 2203938"/>
              <a:gd name="connsiteY4" fmla="*/ 0 h 3108997"/>
              <a:gd name="connsiteX0" fmla="*/ 457200 w 2661138"/>
              <a:gd name="connsiteY0" fmla="*/ 2503 h 3111500"/>
              <a:gd name="connsiteX1" fmla="*/ 1594338 w 2661138"/>
              <a:gd name="connsiteY1" fmla="*/ 2503 h 3111500"/>
              <a:gd name="connsiteX2" fmla="*/ 2661138 w 2661138"/>
              <a:gd name="connsiteY2" fmla="*/ 3111500 h 3111500"/>
              <a:gd name="connsiteX3" fmla="*/ 0 w 2661138"/>
              <a:gd name="connsiteY3" fmla="*/ 0 h 3111500"/>
              <a:gd name="connsiteX4" fmla="*/ 457200 w 2661138"/>
              <a:gd name="connsiteY4" fmla="*/ 2503 h 3111500"/>
              <a:gd name="connsiteX0" fmla="*/ 292100 w 2661138"/>
              <a:gd name="connsiteY0" fmla="*/ 0 h 3464597"/>
              <a:gd name="connsiteX1" fmla="*/ 1594338 w 2661138"/>
              <a:gd name="connsiteY1" fmla="*/ 355600 h 3464597"/>
              <a:gd name="connsiteX2" fmla="*/ 2661138 w 2661138"/>
              <a:gd name="connsiteY2" fmla="*/ 3464597 h 3464597"/>
              <a:gd name="connsiteX3" fmla="*/ 0 w 2661138"/>
              <a:gd name="connsiteY3" fmla="*/ 353097 h 3464597"/>
              <a:gd name="connsiteX4" fmla="*/ 292100 w 2661138"/>
              <a:gd name="connsiteY4" fmla="*/ 0 h 3464597"/>
              <a:gd name="connsiteX0" fmla="*/ 292100 w 2661138"/>
              <a:gd name="connsiteY0" fmla="*/ 0 h 3464597"/>
              <a:gd name="connsiteX1" fmla="*/ 2661138 w 2661138"/>
              <a:gd name="connsiteY1" fmla="*/ 3464597 h 3464597"/>
              <a:gd name="connsiteX2" fmla="*/ 0 w 2661138"/>
              <a:gd name="connsiteY2" fmla="*/ 353097 h 3464597"/>
              <a:gd name="connsiteX3" fmla="*/ 292100 w 2661138"/>
              <a:gd name="connsiteY3" fmla="*/ 0 h 3464597"/>
              <a:gd name="connsiteX0" fmla="*/ 887809 w 3256847"/>
              <a:gd name="connsiteY0" fmla="*/ 0 h 3464597"/>
              <a:gd name="connsiteX1" fmla="*/ 3256847 w 3256847"/>
              <a:gd name="connsiteY1" fmla="*/ 3464597 h 3464597"/>
              <a:gd name="connsiteX2" fmla="*/ 595709 w 3256847"/>
              <a:gd name="connsiteY2" fmla="*/ 353097 h 3464597"/>
              <a:gd name="connsiteX3" fmla="*/ 887809 w 3256847"/>
              <a:gd name="connsiteY3" fmla="*/ 0 h 3464597"/>
              <a:gd name="connsiteX0" fmla="*/ 825263 w 3194301"/>
              <a:gd name="connsiteY0" fmla="*/ 1149517 h 4614114"/>
              <a:gd name="connsiteX1" fmla="*/ 3194301 w 3194301"/>
              <a:gd name="connsiteY1" fmla="*/ 4614114 h 4614114"/>
              <a:gd name="connsiteX2" fmla="*/ 533163 w 3194301"/>
              <a:gd name="connsiteY2" fmla="*/ 1502614 h 4614114"/>
              <a:gd name="connsiteX3" fmla="*/ 825263 w 3194301"/>
              <a:gd name="connsiteY3" fmla="*/ 1149517 h 4614114"/>
              <a:gd name="connsiteX0" fmla="*/ 1531845 w 3900883"/>
              <a:gd name="connsiteY0" fmla="*/ 1696126 h 5160723"/>
              <a:gd name="connsiteX1" fmla="*/ 3900883 w 3900883"/>
              <a:gd name="connsiteY1" fmla="*/ 5160723 h 5160723"/>
              <a:gd name="connsiteX2" fmla="*/ 1239745 w 3900883"/>
              <a:gd name="connsiteY2" fmla="*/ 2049223 h 5160723"/>
              <a:gd name="connsiteX3" fmla="*/ 1531845 w 3900883"/>
              <a:gd name="connsiteY3" fmla="*/ 1696126 h 5160723"/>
              <a:gd name="connsiteX0" fmla="*/ 1307571 w 3676609"/>
              <a:gd name="connsiteY0" fmla="*/ 1618357 h 5082954"/>
              <a:gd name="connsiteX1" fmla="*/ 3676609 w 3676609"/>
              <a:gd name="connsiteY1" fmla="*/ 5082954 h 5082954"/>
              <a:gd name="connsiteX2" fmla="*/ 1015471 w 3676609"/>
              <a:gd name="connsiteY2" fmla="*/ 1971454 h 5082954"/>
              <a:gd name="connsiteX3" fmla="*/ 3662 w 3676609"/>
              <a:gd name="connsiteY3" fmla="*/ 2956 h 5082954"/>
              <a:gd name="connsiteX4" fmla="*/ 1307571 w 3676609"/>
              <a:gd name="connsiteY4" fmla="*/ 1618357 h 5082954"/>
              <a:gd name="connsiteX0" fmla="*/ 1307571 w 3676609"/>
              <a:gd name="connsiteY0" fmla="*/ 1685207 h 5149804"/>
              <a:gd name="connsiteX1" fmla="*/ 3676609 w 3676609"/>
              <a:gd name="connsiteY1" fmla="*/ 5149804 h 5149804"/>
              <a:gd name="connsiteX2" fmla="*/ 1015471 w 3676609"/>
              <a:gd name="connsiteY2" fmla="*/ 2038304 h 5149804"/>
              <a:gd name="connsiteX3" fmla="*/ 3662 w 3676609"/>
              <a:gd name="connsiteY3" fmla="*/ 69806 h 5149804"/>
              <a:gd name="connsiteX4" fmla="*/ 1307571 w 3676609"/>
              <a:gd name="connsiteY4" fmla="*/ 1685207 h 5149804"/>
              <a:gd name="connsiteX0" fmla="*/ 1257187 w 3626225"/>
              <a:gd name="connsiteY0" fmla="*/ 1745813 h 5210410"/>
              <a:gd name="connsiteX1" fmla="*/ 3626225 w 3626225"/>
              <a:gd name="connsiteY1" fmla="*/ 5210410 h 5210410"/>
              <a:gd name="connsiteX2" fmla="*/ 965087 w 3626225"/>
              <a:gd name="connsiteY2" fmla="*/ 2098910 h 5210410"/>
              <a:gd name="connsiteX3" fmla="*/ 4078 w 3626225"/>
              <a:gd name="connsiteY3" fmla="*/ 66912 h 5210410"/>
              <a:gd name="connsiteX4" fmla="*/ 1257187 w 3626225"/>
              <a:gd name="connsiteY4" fmla="*/ 1745813 h 5210410"/>
              <a:gd name="connsiteX0" fmla="*/ 1471999 w 3841037"/>
              <a:gd name="connsiteY0" fmla="*/ 1745813 h 5210410"/>
              <a:gd name="connsiteX1" fmla="*/ 3841037 w 3841037"/>
              <a:gd name="connsiteY1" fmla="*/ 5210410 h 5210410"/>
              <a:gd name="connsiteX2" fmla="*/ 1179899 w 3841037"/>
              <a:gd name="connsiteY2" fmla="*/ 2098910 h 5210410"/>
              <a:gd name="connsiteX3" fmla="*/ 218890 w 3841037"/>
              <a:gd name="connsiteY3" fmla="*/ 66912 h 5210410"/>
              <a:gd name="connsiteX4" fmla="*/ 1471999 w 3841037"/>
              <a:gd name="connsiteY4" fmla="*/ 1745813 h 5210410"/>
              <a:gd name="connsiteX0" fmla="*/ 1471999 w 3841037"/>
              <a:gd name="connsiteY0" fmla="*/ 1724852 h 5189449"/>
              <a:gd name="connsiteX1" fmla="*/ 3841037 w 3841037"/>
              <a:gd name="connsiteY1" fmla="*/ 5189449 h 5189449"/>
              <a:gd name="connsiteX2" fmla="*/ 1179899 w 3841037"/>
              <a:gd name="connsiteY2" fmla="*/ 2077949 h 5189449"/>
              <a:gd name="connsiteX3" fmla="*/ 218890 w 3841037"/>
              <a:gd name="connsiteY3" fmla="*/ 45951 h 5189449"/>
              <a:gd name="connsiteX4" fmla="*/ 1471999 w 3841037"/>
              <a:gd name="connsiteY4" fmla="*/ 1724852 h 5189449"/>
              <a:gd name="connsiteX0" fmla="*/ 1561932 w 3930970"/>
              <a:gd name="connsiteY0" fmla="*/ 1724852 h 5189449"/>
              <a:gd name="connsiteX1" fmla="*/ 3930970 w 3930970"/>
              <a:gd name="connsiteY1" fmla="*/ 5189449 h 5189449"/>
              <a:gd name="connsiteX2" fmla="*/ 1269832 w 3930970"/>
              <a:gd name="connsiteY2" fmla="*/ 2077949 h 5189449"/>
              <a:gd name="connsiteX3" fmla="*/ 308823 w 3930970"/>
              <a:gd name="connsiteY3" fmla="*/ 45951 h 5189449"/>
              <a:gd name="connsiteX4" fmla="*/ 1561932 w 3930970"/>
              <a:gd name="connsiteY4" fmla="*/ 1724852 h 5189449"/>
              <a:gd name="connsiteX0" fmla="*/ 1561932 w 3930970"/>
              <a:gd name="connsiteY0" fmla="*/ 1720639 h 5185236"/>
              <a:gd name="connsiteX1" fmla="*/ 3930970 w 3930970"/>
              <a:gd name="connsiteY1" fmla="*/ 5185236 h 5185236"/>
              <a:gd name="connsiteX2" fmla="*/ 1269832 w 3930970"/>
              <a:gd name="connsiteY2" fmla="*/ 2073736 h 5185236"/>
              <a:gd name="connsiteX3" fmla="*/ 308823 w 3930970"/>
              <a:gd name="connsiteY3" fmla="*/ 41738 h 5185236"/>
              <a:gd name="connsiteX4" fmla="*/ 1561932 w 3930970"/>
              <a:gd name="connsiteY4" fmla="*/ 1720639 h 5185236"/>
              <a:gd name="connsiteX0" fmla="*/ 1573613 w 3942651"/>
              <a:gd name="connsiteY0" fmla="*/ 1735462 h 5200059"/>
              <a:gd name="connsiteX1" fmla="*/ 3942651 w 3942651"/>
              <a:gd name="connsiteY1" fmla="*/ 5200059 h 5200059"/>
              <a:gd name="connsiteX2" fmla="*/ 1281513 w 3942651"/>
              <a:gd name="connsiteY2" fmla="*/ 2088559 h 5200059"/>
              <a:gd name="connsiteX3" fmla="*/ 305264 w 3942651"/>
              <a:gd name="connsiteY3" fmla="*/ 41321 h 5200059"/>
              <a:gd name="connsiteX4" fmla="*/ 1573613 w 3942651"/>
              <a:gd name="connsiteY4" fmla="*/ 1735462 h 5200059"/>
              <a:gd name="connsiteX0" fmla="*/ 1566862 w 3935900"/>
              <a:gd name="connsiteY0" fmla="*/ 1735462 h 5200059"/>
              <a:gd name="connsiteX1" fmla="*/ 3935900 w 3935900"/>
              <a:gd name="connsiteY1" fmla="*/ 5200059 h 5200059"/>
              <a:gd name="connsiteX2" fmla="*/ 1274762 w 3935900"/>
              <a:gd name="connsiteY2" fmla="*/ 2088559 h 5200059"/>
              <a:gd name="connsiteX3" fmla="*/ 298513 w 3935900"/>
              <a:gd name="connsiteY3" fmla="*/ 41321 h 5200059"/>
              <a:gd name="connsiteX4" fmla="*/ 1566862 w 3935900"/>
              <a:gd name="connsiteY4" fmla="*/ 1735462 h 5200059"/>
              <a:gd name="connsiteX0" fmla="*/ 1560111 w 3929149"/>
              <a:gd name="connsiteY0" fmla="*/ 1735462 h 5200059"/>
              <a:gd name="connsiteX1" fmla="*/ 3929149 w 3929149"/>
              <a:gd name="connsiteY1" fmla="*/ 5200059 h 5200059"/>
              <a:gd name="connsiteX2" fmla="*/ 1268011 w 3929149"/>
              <a:gd name="connsiteY2" fmla="*/ 2088559 h 5200059"/>
              <a:gd name="connsiteX3" fmla="*/ 291762 w 3929149"/>
              <a:gd name="connsiteY3" fmla="*/ 41321 h 5200059"/>
              <a:gd name="connsiteX4" fmla="*/ 1560111 w 3929149"/>
              <a:gd name="connsiteY4" fmla="*/ 1735462 h 5200059"/>
              <a:gd name="connsiteX0" fmla="*/ 1501074 w 3870112"/>
              <a:gd name="connsiteY0" fmla="*/ 1735462 h 5200059"/>
              <a:gd name="connsiteX1" fmla="*/ 3870112 w 3870112"/>
              <a:gd name="connsiteY1" fmla="*/ 5200059 h 5200059"/>
              <a:gd name="connsiteX2" fmla="*/ 1208974 w 3870112"/>
              <a:gd name="connsiteY2" fmla="*/ 2088559 h 5200059"/>
              <a:gd name="connsiteX3" fmla="*/ 232725 w 3870112"/>
              <a:gd name="connsiteY3" fmla="*/ 41321 h 5200059"/>
              <a:gd name="connsiteX4" fmla="*/ 1501074 w 3870112"/>
              <a:gd name="connsiteY4" fmla="*/ 1735462 h 5200059"/>
              <a:gd name="connsiteX0" fmla="*/ 1490017 w 3859055"/>
              <a:gd name="connsiteY0" fmla="*/ 1735462 h 5200059"/>
              <a:gd name="connsiteX1" fmla="*/ 3859055 w 3859055"/>
              <a:gd name="connsiteY1" fmla="*/ 5200059 h 5200059"/>
              <a:gd name="connsiteX2" fmla="*/ 1248717 w 3859055"/>
              <a:gd name="connsiteY2" fmla="*/ 2006009 h 5200059"/>
              <a:gd name="connsiteX3" fmla="*/ 221668 w 3859055"/>
              <a:gd name="connsiteY3" fmla="*/ 41321 h 5200059"/>
              <a:gd name="connsiteX4" fmla="*/ 1490017 w 3859055"/>
              <a:gd name="connsiteY4" fmla="*/ 1735462 h 5200059"/>
              <a:gd name="connsiteX0" fmla="*/ 1502090 w 3871128"/>
              <a:gd name="connsiteY0" fmla="*/ 1735462 h 5200059"/>
              <a:gd name="connsiteX1" fmla="*/ 3871128 w 3871128"/>
              <a:gd name="connsiteY1" fmla="*/ 5200059 h 5200059"/>
              <a:gd name="connsiteX2" fmla="*/ 1260790 w 3871128"/>
              <a:gd name="connsiteY2" fmla="*/ 2006009 h 5200059"/>
              <a:gd name="connsiteX3" fmla="*/ 233741 w 3871128"/>
              <a:gd name="connsiteY3" fmla="*/ 41321 h 5200059"/>
              <a:gd name="connsiteX4" fmla="*/ 1502090 w 3871128"/>
              <a:gd name="connsiteY4" fmla="*/ 1735462 h 5200059"/>
              <a:gd name="connsiteX0" fmla="*/ 1500849 w 3869887"/>
              <a:gd name="connsiteY0" fmla="*/ 1735462 h 5200059"/>
              <a:gd name="connsiteX1" fmla="*/ 3869887 w 3869887"/>
              <a:gd name="connsiteY1" fmla="*/ 5200059 h 5200059"/>
              <a:gd name="connsiteX2" fmla="*/ 1259549 w 3869887"/>
              <a:gd name="connsiteY2" fmla="*/ 2006009 h 5200059"/>
              <a:gd name="connsiteX3" fmla="*/ 232500 w 3869887"/>
              <a:gd name="connsiteY3" fmla="*/ 41321 h 5200059"/>
              <a:gd name="connsiteX4" fmla="*/ 1500849 w 3869887"/>
              <a:gd name="connsiteY4" fmla="*/ 1735462 h 5200059"/>
              <a:gd name="connsiteX0" fmla="*/ 1500849 w 3869887"/>
              <a:gd name="connsiteY0" fmla="*/ 1732457 h 5197054"/>
              <a:gd name="connsiteX1" fmla="*/ 3869887 w 3869887"/>
              <a:gd name="connsiteY1" fmla="*/ 5197054 h 5197054"/>
              <a:gd name="connsiteX2" fmla="*/ 1259549 w 3869887"/>
              <a:gd name="connsiteY2" fmla="*/ 2003004 h 5197054"/>
              <a:gd name="connsiteX3" fmla="*/ 232500 w 3869887"/>
              <a:gd name="connsiteY3" fmla="*/ 38316 h 5197054"/>
              <a:gd name="connsiteX4" fmla="*/ 1500849 w 3869887"/>
              <a:gd name="connsiteY4" fmla="*/ 1732457 h 5197054"/>
              <a:gd name="connsiteX0" fmla="*/ 1500849 w 3869887"/>
              <a:gd name="connsiteY0" fmla="*/ 1733744 h 5198341"/>
              <a:gd name="connsiteX1" fmla="*/ 3869887 w 3869887"/>
              <a:gd name="connsiteY1" fmla="*/ 5198341 h 5198341"/>
              <a:gd name="connsiteX2" fmla="*/ 1259549 w 3869887"/>
              <a:gd name="connsiteY2" fmla="*/ 2004291 h 5198341"/>
              <a:gd name="connsiteX3" fmla="*/ 232500 w 3869887"/>
              <a:gd name="connsiteY3" fmla="*/ 39603 h 5198341"/>
              <a:gd name="connsiteX4" fmla="*/ 1500849 w 3869887"/>
              <a:gd name="connsiteY4" fmla="*/ 1733744 h 5198341"/>
              <a:gd name="connsiteX0" fmla="*/ 1500849 w 3946395"/>
              <a:gd name="connsiteY0" fmla="*/ 1733744 h 5198341"/>
              <a:gd name="connsiteX1" fmla="*/ 3869887 w 3946395"/>
              <a:gd name="connsiteY1" fmla="*/ 5198341 h 5198341"/>
              <a:gd name="connsiteX2" fmla="*/ 1259549 w 3946395"/>
              <a:gd name="connsiteY2" fmla="*/ 2004291 h 5198341"/>
              <a:gd name="connsiteX3" fmla="*/ 232500 w 3946395"/>
              <a:gd name="connsiteY3" fmla="*/ 39603 h 5198341"/>
              <a:gd name="connsiteX4" fmla="*/ 1500849 w 3946395"/>
              <a:gd name="connsiteY4" fmla="*/ 1733744 h 5198341"/>
              <a:gd name="connsiteX0" fmla="*/ 1500849 w 3946395"/>
              <a:gd name="connsiteY0" fmla="*/ 1733744 h 5275859"/>
              <a:gd name="connsiteX1" fmla="*/ 3869887 w 3946395"/>
              <a:gd name="connsiteY1" fmla="*/ 5198341 h 5275859"/>
              <a:gd name="connsiteX2" fmla="*/ 1259549 w 3946395"/>
              <a:gd name="connsiteY2" fmla="*/ 2004291 h 5275859"/>
              <a:gd name="connsiteX3" fmla="*/ 232500 w 3946395"/>
              <a:gd name="connsiteY3" fmla="*/ 39603 h 5275859"/>
              <a:gd name="connsiteX4" fmla="*/ 1500849 w 3946395"/>
              <a:gd name="connsiteY4" fmla="*/ 1733744 h 5275859"/>
              <a:gd name="connsiteX0" fmla="*/ 1500849 w 3953457"/>
              <a:gd name="connsiteY0" fmla="*/ 1733744 h 5275859"/>
              <a:gd name="connsiteX1" fmla="*/ 3869887 w 3953457"/>
              <a:gd name="connsiteY1" fmla="*/ 5198341 h 5275859"/>
              <a:gd name="connsiteX2" fmla="*/ 1259549 w 3953457"/>
              <a:gd name="connsiteY2" fmla="*/ 2004291 h 5275859"/>
              <a:gd name="connsiteX3" fmla="*/ 232500 w 3953457"/>
              <a:gd name="connsiteY3" fmla="*/ 39603 h 5275859"/>
              <a:gd name="connsiteX4" fmla="*/ 1500849 w 3953457"/>
              <a:gd name="connsiteY4" fmla="*/ 1733744 h 5275859"/>
              <a:gd name="connsiteX0" fmla="*/ 1500849 w 3952468"/>
              <a:gd name="connsiteY0" fmla="*/ 1733744 h 5275859"/>
              <a:gd name="connsiteX1" fmla="*/ 3869887 w 3952468"/>
              <a:gd name="connsiteY1" fmla="*/ 5198341 h 5275859"/>
              <a:gd name="connsiteX2" fmla="*/ 1259549 w 3952468"/>
              <a:gd name="connsiteY2" fmla="*/ 2004291 h 5275859"/>
              <a:gd name="connsiteX3" fmla="*/ 232500 w 3952468"/>
              <a:gd name="connsiteY3" fmla="*/ 39603 h 5275859"/>
              <a:gd name="connsiteX4" fmla="*/ 1500849 w 3952468"/>
              <a:gd name="connsiteY4" fmla="*/ 1733744 h 5275859"/>
              <a:gd name="connsiteX0" fmla="*/ 1500849 w 3952468"/>
              <a:gd name="connsiteY0" fmla="*/ 1733744 h 5281933"/>
              <a:gd name="connsiteX1" fmla="*/ 3869887 w 3952468"/>
              <a:gd name="connsiteY1" fmla="*/ 5198341 h 5281933"/>
              <a:gd name="connsiteX2" fmla="*/ 1259549 w 3952468"/>
              <a:gd name="connsiteY2" fmla="*/ 2004291 h 5281933"/>
              <a:gd name="connsiteX3" fmla="*/ 232500 w 3952468"/>
              <a:gd name="connsiteY3" fmla="*/ 39603 h 5281933"/>
              <a:gd name="connsiteX4" fmla="*/ 1500849 w 3952468"/>
              <a:gd name="connsiteY4" fmla="*/ 1733744 h 528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468" h="5281933">
                <a:moveTo>
                  <a:pt x="1500849" y="1733744"/>
                </a:moveTo>
                <a:cubicBezTo>
                  <a:pt x="2481028" y="3336285"/>
                  <a:pt x="4369258" y="4862625"/>
                  <a:pt x="3869887" y="5198341"/>
                </a:cubicBezTo>
                <a:cubicBezTo>
                  <a:pt x="3437924" y="5765608"/>
                  <a:pt x="2415412" y="3307099"/>
                  <a:pt x="1259549" y="2004291"/>
                </a:cubicBezTo>
                <a:cubicBezTo>
                  <a:pt x="27631" y="2152881"/>
                  <a:pt x="-269573" y="276887"/>
                  <a:pt x="232500" y="39603"/>
                </a:cubicBezTo>
                <a:cubicBezTo>
                  <a:pt x="801883" y="-235146"/>
                  <a:pt x="1909771" y="983174"/>
                  <a:pt x="1500849" y="173374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ttsMP3.com_VoiceText_2025-4-14_23-47-49">
            <a:hlinkClick r:id="" action="ppaction://media"/>
            <a:extLst>
              <a:ext uri="{FF2B5EF4-FFF2-40B4-BE49-F238E27FC236}">
                <a16:creationId xmlns:a16="http://schemas.microsoft.com/office/drawing/2014/main" id="{8E9625A9-096D-478A-8F70-AD4D29E5640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69371" y="3045507"/>
            <a:ext cx="609600" cy="609600"/>
          </a:xfrm>
          <a:prstGeom prst="rect">
            <a:avLst/>
          </a:prstGeom>
        </p:spPr>
      </p:pic>
      <p:pic>
        <p:nvPicPr>
          <p:cNvPr id="484" name="1sec">
            <a:hlinkClick r:id="" action="ppaction://media"/>
            <a:extLst>
              <a:ext uri="{FF2B5EF4-FFF2-40B4-BE49-F238E27FC236}">
                <a16:creationId xmlns:a16="http://schemas.microsoft.com/office/drawing/2014/main" id="{FB6851A9-2781-4F46-9FAE-1D34AD8183D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53983" y="3071919"/>
            <a:ext cx="603497" cy="603497"/>
          </a:xfrm>
          <a:prstGeom prst="rect">
            <a:avLst/>
          </a:prstGeom>
        </p:spPr>
      </p:pic>
      <p:pic>
        <p:nvPicPr>
          <p:cNvPr id="4" name="ttsMP3.com_VoiceText_2025-4-14_23-48-8">
            <a:hlinkClick r:id="" action="ppaction://media"/>
            <a:extLst>
              <a:ext uri="{FF2B5EF4-FFF2-40B4-BE49-F238E27FC236}">
                <a16:creationId xmlns:a16="http://schemas.microsoft.com/office/drawing/2014/main" id="{E7977A30-CC6C-4A46-8EEA-01601ABF1759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918306" y="3092377"/>
            <a:ext cx="609600" cy="609600"/>
          </a:xfrm>
          <a:prstGeom prst="rect">
            <a:avLst/>
          </a:prstGeom>
        </p:spPr>
      </p:pic>
      <p:pic>
        <p:nvPicPr>
          <p:cNvPr id="485" name="1sec">
            <a:hlinkClick r:id="" action="ppaction://media"/>
            <a:extLst>
              <a:ext uri="{FF2B5EF4-FFF2-40B4-BE49-F238E27FC236}">
                <a16:creationId xmlns:a16="http://schemas.microsoft.com/office/drawing/2014/main" id="{2EA5027D-513F-46C1-B96F-5225DD89058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695418" y="3097331"/>
            <a:ext cx="603497" cy="603497"/>
          </a:xfrm>
          <a:prstGeom prst="rect">
            <a:avLst/>
          </a:prstGeom>
        </p:spPr>
      </p:pic>
      <p:pic>
        <p:nvPicPr>
          <p:cNvPr id="486" name="1sec">
            <a:hlinkClick r:id="" action="ppaction://media"/>
            <a:extLst>
              <a:ext uri="{FF2B5EF4-FFF2-40B4-BE49-F238E27FC236}">
                <a16:creationId xmlns:a16="http://schemas.microsoft.com/office/drawing/2014/main" id="{384DEA45-434A-432D-90EA-1A54A36338B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390343" y="3092377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58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61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22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04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32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8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3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8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86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792D6-A741-4ECC-8F72-B26E796DD4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F09CFF-345D-45EF-A092-76A49E3755BA}"/>
              </a:ext>
            </a:extLst>
          </p:cNvPr>
          <p:cNvSpPr/>
          <p:nvPr/>
        </p:nvSpPr>
        <p:spPr>
          <a:xfrm>
            <a:off x="9267856" y="2419229"/>
            <a:ext cx="2724171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FF4B"/>
                </a:solidFill>
              </a:rPr>
              <a:t>Skate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51CF660-0C42-4147-ABB9-4B41168D8763}"/>
              </a:ext>
            </a:extLst>
          </p:cNvPr>
          <p:cNvSpPr/>
          <p:nvPr/>
        </p:nvSpPr>
        <p:spPr>
          <a:xfrm>
            <a:off x="9907633" y="1332250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FFFF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FF4B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FF4B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CF667B-D883-441A-9ACE-F9D9D0024209}"/>
              </a:ext>
            </a:extLst>
          </p:cNvPr>
          <p:cNvGrpSpPr/>
          <p:nvPr/>
        </p:nvGrpSpPr>
        <p:grpSpPr>
          <a:xfrm>
            <a:off x="1012667" y="3601857"/>
            <a:ext cx="10097695" cy="3077864"/>
            <a:chOff x="2127245" y="1792219"/>
            <a:chExt cx="7096851" cy="216318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B1D062E-6BCF-4BCE-81A0-E18C4F59A407}"/>
                </a:ext>
              </a:extLst>
            </p:cNvPr>
            <p:cNvGrpSpPr/>
            <p:nvPr/>
          </p:nvGrpSpPr>
          <p:grpSpPr>
            <a:xfrm>
              <a:off x="6770720" y="2946400"/>
              <a:ext cx="1065180" cy="947133"/>
              <a:chOff x="6770720" y="2946400"/>
              <a:chExt cx="1065180" cy="947133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F3F8289B-3D9F-42D1-A048-5B6F23E8EF18}"/>
                  </a:ext>
                </a:extLst>
              </p:cNvPr>
              <p:cNvSpPr/>
              <p:nvPr/>
            </p:nvSpPr>
            <p:spPr>
              <a:xfrm>
                <a:off x="6770720" y="2946400"/>
                <a:ext cx="1065180" cy="947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4A25287-F5D8-419E-AFB9-DF5E28B63032}"/>
                  </a:ext>
                </a:extLst>
              </p:cNvPr>
              <p:cNvSpPr/>
              <p:nvPr/>
            </p:nvSpPr>
            <p:spPr>
              <a:xfrm>
                <a:off x="7077151" y="3271064"/>
                <a:ext cx="452318" cy="402191"/>
              </a:xfrm>
              <a:prstGeom prst="ellipse">
                <a:avLst/>
              </a:pr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B496A9-18A1-461C-8947-B7EC30D3F4B1}"/>
                </a:ext>
              </a:extLst>
            </p:cNvPr>
            <p:cNvGrpSpPr/>
            <p:nvPr/>
          </p:nvGrpSpPr>
          <p:grpSpPr>
            <a:xfrm>
              <a:off x="3469067" y="3008267"/>
              <a:ext cx="1065180" cy="947133"/>
              <a:chOff x="6762131" y="2873476"/>
              <a:chExt cx="1065180" cy="947133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DA8F45A-A92F-4D09-8638-4B01C27E53A7}"/>
                  </a:ext>
                </a:extLst>
              </p:cNvPr>
              <p:cNvSpPr/>
              <p:nvPr/>
            </p:nvSpPr>
            <p:spPr>
              <a:xfrm>
                <a:off x="6762131" y="2873476"/>
                <a:ext cx="1065180" cy="947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0A3DF60-392D-419B-BC63-8DB430894E27}"/>
                  </a:ext>
                </a:extLst>
              </p:cNvPr>
              <p:cNvSpPr/>
              <p:nvPr/>
            </p:nvSpPr>
            <p:spPr>
              <a:xfrm>
                <a:off x="7068562" y="3198140"/>
                <a:ext cx="452318" cy="402191"/>
              </a:xfrm>
              <a:prstGeom prst="ellipse">
                <a:avLst/>
              </a:pr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609CF0-6CAF-4103-9098-BB02DB1F64B6}"/>
                </a:ext>
              </a:extLst>
            </p:cNvPr>
            <p:cNvGrpSpPr/>
            <p:nvPr/>
          </p:nvGrpSpPr>
          <p:grpSpPr>
            <a:xfrm>
              <a:off x="2127245" y="1792219"/>
              <a:ext cx="7096851" cy="1623167"/>
              <a:chOff x="2127245" y="1792219"/>
              <a:chExt cx="7096851" cy="1623167"/>
            </a:xfrm>
          </p:grpSpPr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57AE589D-25A3-4815-A976-78C3E25B9280}"/>
                  </a:ext>
                </a:extLst>
              </p:cNvPr>
              <p:cNvSpPr/>
              <p:nvPr/>
            </p:nvSpPr>
            <p:spPr>
              <a:xfrm>
                <a:off x="2299399" y="2214403"/>
                <a:ext cx="6924697" cy="1200983"/>
              </a:xfrm>
              <a:custGeom>
                <a:avLst/>
                <a:gdLst>
                  <a:gd name="connsiteX0" fmla="*/ 0 w 4978400"/>
                  <a:gd name="connsiteY0" fmla="*/ 0 h 762000"/>
                  <a:gd name="connsiteX1" fmla="*/ 4978400 w 4978400"/>
                  <a:gd name="connsiteY1" fmla="*/ 0 h 762000"/>
                  <a:gd name="connsiteX2" fmla="*/ 4978400 w 4978400"/>
                  <a:gd name="connsiteY2" fmla="*/ 762000 h 762000"/>
                  <a:gd name="connsiteX3" fmla="*/ 0 w 4978400"/>
                  <a:gd name="connsiteY3" fmla="*/ 762000 h 762000"/>
                  <a:gd name="connsiteX4" fmla="*/ 0 w 4978400"/>
                  <a:gd name="connsiteY4" fmla="*/ 0 h 762000"/>
                  <a:gd name="connsiteX0" fmla="*/ 406400 w 4978400"/>
                  <a:gd name="connsiteY0" fmla="*/ 0 h 812800"/>
                  <a:gd name="connsiteX1" fmla="*/ 4978400 w 4978400"/>
                  <a:gd name="connsiteY1" fmla="*/ 50800 h 812800"/>
                  <a:gd name="connsiteX2" fmla="*/ 4978400 w 4978400"/>
                  <a:gd name="connsiteY2" fmla="*/ 812800 h 812800"/>
                  <a:gd name="connsiteX3" fmla="*/ 0 w 4978400"/>
                  <a:gd name="connsiteY3" fmla="*/ 812800 h 812800"/>
                  <a:gd name="connsiteX4" fmla="*/ 406400 w 4978400"/>
                  <a:gd name="connsiteY4" fmla="*/ 0 h 812800"/>
                  <a:gd name="connsiteX0" fmla="*/ 0 w 4572000"/>
                  <a:gd name="connsiteY0" fmla="*/ 0 h 1092200"/>
                  <a:gd name="connsiteX1" fmla="*/ 4572000 w 4572000"/>
                  <a:gd name="connsiteY1" fmla="*/ 50800 h 1092200"/>
                  <a:gd name="connsiteX2" fmla="*/ 4572000 w 4572000"/>
                  <a:gd name="connsiteY2" fmla="*/ 812800 h 1092200"/>
                  <a:gd name="connsiteX3" fmla="*/ 38100 w 4572000"/>
                  <a:gd name="connsiteY3" fmla="*/ 1092200 h 1092200"/>
                  <a:gd name="connsiteX4" fmla="*/ 0 w 4572000"/>
                  <a:gd name="connsiteY4" fmla="*/ 0 h 1092200"/>
                  <a:gd name="connsiteX0" fmla="*/ 12700 w 4584700"/>
                  <a:gd name="connsiteY0" fmla="*/ 0 h 1079500"/>
                  <a:gd name="connsiteX1" fmla="*/ 4584700 w 4584700"/>
                  <a:gd name="connsiteY1" fmla="*/ 50800 h 1079500"/>
                  <a:gd name="connsiteX2" fmla="*/ 4584700 w 4584700"/>
                  <a:gd name="connsiteY2" fmla="*/ 812800 h 1079500"/>
                  <a:gd name="connsiteX3" fmla="*/ 0 w 4584700"/>
                  <a:gd name="connsiteY3" fmla="*/ 1079500 h 1079500"/>
                  <a:gd name="connsiteX4" fmla="*/ 12700 w 4584700"/>
                  <a:gd name="connsiteY4" fmla="*/ 0 h 1079500"/>
                  <a:gd name="connsiteX0" fmla="*/ 12700 w 4584700"/>
                  <a:gd name="connsiteY0" fmla="*/ 76200 h 1155700"/>
                  <a:gd name="connsiteX1" fmla="*/ 3860800 w 4584700"/>
                  <a:gd name="connsiteY1" fmla="*/ 0 h 1155700"/>
                  <a:gd name="connsiteX2" fmla="*/ 4584700 w 4584700"/>
                  <a:gd name="connsiteY2" fmla="*/ 889000 h 1155700"/>
                  <a:gd name="connsiteX3" fmla="*/ 0 w 4584700"/>
                  <a:gd name="connsiteY3" fmla="*/ 1155700 h 1155700"/>
                  <a:gd name="connsiteX4" fmla="*/ 12700 w 4584700"/>
                  <a:gd name="connsiteY4" fmla="*/ 76200 h 1155700"/>
                  <a:gd name="connsiteX0" fmla="*/ 12700 w 3860800"/>
                  <a:gd name="connsiteY0" fmla="*/ 76200 h 1155700"/>
                  <a:gd name="connsiteX1" fmla="*/ 3860800 w 3860800"/>
                  <a:gd name="connsiteY1" fmla="*/ 0 h 1155700"/>
                  <a:gd name="connsiteX2" fmla="*/ 3860800 w 3860800"/>
                  <a:gd name="connsiteY2" fmla="*/ 1104900 h 1155700"/>
                  <a:gd name="connsiteX3" fmla="*/ 0 w 3860800"/>
                  <a:gd name="connsiteY3" fmla="*/ 1155700 h 1155700"/>
                  <a:gd name="connsiteX4" fmla="*/ 12700 w 3860800"/>
                  <a:gd name="connsiteY4" fmla="*/ 76200 h 1155700"/>
                  <a:gd name="connsiteX0" fmla="*/ 12700 w 4989688"/>
                  <a:gd name="connsiteY0" fmla="*/ 232389 h 1311889"/>
                  <a:gd name="connsiteX1" fmla="*/ 3860800 w 4989688"/>
                  <a:gd name="connsiteY1" fmla="*/ 156189 h 1311889"/>
                  <a:gd name="connsiteX2" fmla="*/ 3860800 w 4989688"/>
                  <a:gd name="connsiteY2" fmla="*/ 1261089 h 1311889"/>
                  <a:gd name="connsiteX3" fmla="*/ 0 w 4989688"/>
                  <a:gd name="connsiteY3" fmla="*/ 1311889 h 1311889"/>
                  <a:gd name="connsiteX4" fmla="*/ 12700 w 4989688"/>
                  <a:gd name="connsiteY4" fmla="*/ 232389 h 1311889"/>
                  <a:gd name="connsiteX0" fmla="*/ 12700 w 5375170"/>
                  <a:gd name="connsiteY0" fmla="*/ 206545 h 1286045"/>
                  <a:gd name="connsiteX1" fmla="*/ 3860800 w 5375170"/>
                  <a:gd name="connsiteY1" fmla="*/ 130345 h 1286045"/>
                  <a:gd name="connsiteX2" fmla="*/ 3860800 w 5375170"/>
                  <a:gd name="connsiteY2" fmla="*/ 1235245 h 1286045"/>
                  <a:gd name="connsiteX3" fmla="*/ 0 w 5375170"/>
                  <a:gd name="connsiteY3" fmla="*/ 1286045 h 1286045"/>
                  <a:gd name="connsiteX4" fmla="*/ 12700 w 5375170"/>
                  <a:gd name="connsiteY4" fmla="*/ 206545 h 1286045"/>
                  <a:gd name="connsiteX0" fmla="*/ 12700 w 5269821"/>
                  <a:gd name="connsiteY0" fmla="*/ 231848 h 1311348"/>
                  <a:gd name="connsiteX1" fmla="*/ 3860800 w 5269821"/>
                  <a:gd name="connsiteY1" fmla="*/ 155648 h 1311348"/>
                  <a:gd name="connsiteX2" fmla="*/ 3860800 w 5269821"/>
                  <a:gd name="connsiteY2" fmla="*/ 1260548 h 1311348"/>
                  <a:gd name="connsiteX3" fmla="*/ 0 w 5269821"/>
                  <a:gd name="connsiteY3" fmla="*/ 1311348 h 1311348"/>
                  <a:gd name="connsiteX4" fmla="*/ 12700 w 5269821"/>
                  <a:gd name="connsiteY4" fmla="*/ 231848 h 1311348"/>
                  <a:gd name="connsiteX0" fmla="*/ 12700 w 5307828"/>
                  <a:gd name="connsiteY0" fmla="*/ 227080 h 1306580"/>
                  <a:gd name="connsiteX1" fmla="*/ 3860800 w 5307828"/>
                  <a:gd name="connsiteY1" fmla="*/ 150880 h 1306580"/>
                  <a:gd name="connsiteX2" fmla="*/ 3860800 w 5307828"/>
                  <a:gd name="connsiteY2" fmla="*/ 1255780 h 1306580"/>
                  <a:gd name="connsiteX3" fmla="*/ 0 w 5307828"/>
                  <a:gd name="connsiteY3" fmla="*/ 1306580 h 1306580"/>
                  <a:gd name="connsiteX4" fmla="*/ 12700 w 5307828"/>
                  <a:gd name="connsiteY4" fmla="*/ 227080 h 1306580"/>
                  <a:gd name="connsiteX0" fmla="*/ 1274237 w 6569365"/>
                  <a:gd name="connsiteY0" fmla="*/ 227080 h 1306580"/>
                  <a:gd name="connsiteX1" fmla="*/ 5122337 w 6569365"/>
                  <a:gd name="connsiteY1" fmla="*/ 150880 h 1306580"/>
                  <a:gd name="connsiteX2" fmla="*/ 5122337 w 6569365"/>
                  <a:gd name="connsiteY2" fmla="*/ 1255780 h 1306580"/>
                  <a:gd name="connsiteX3" fmla="*/ 1261537 w 6569365"/>
                  <a:gd name="connsiteY3" fmla="*/ 1306580 h 1306580"/>
                  <a:gd name="connsiteX4" fmla="*/ 1274237 w 6569365"/>
                  <a:gd name="connsiteY4" fmla="*/ 227080 h 1306580"/>
                  <a:gd name="connsiteX0" fmla="*/ 1475472 w 6770600"/>
                  <a:gd name="connsiteY0" fmla="*/ 227080 h 1333276"/>
                  <a:gd name="connsiteX1" fmla="*/ 5323572 w 6770600"/>
                  <a:gd name="connsiteY1" fmla="*/ 150880 h 1333276"/>
                  <a:gd name="connsiteX2" fmla="*/ 5323572 w 6770600"/>
                  <a:gd name="connsiteY2" fmla="*/ 1255780 h 1333276"/>
                  <a:gd name="connsiteX3" fmla="*/ 1462772 w 6770600"/>
                  <a:gd name="connsiteY3" fmla="*/ 1306580 h 1333276"/>
                  <a:gd name="connsiteX4" fmla="*/ 1475472 w 6770600"/>
                  <a:gd name="connsiteY4" fmla="*/ 227080 h 1333276"/>
                  <a:gd name="connsiteX0" fmla="*/ 1550429 w 6845557"/>
                  <a:gd name="connsiteY0" fmla="*/ 227080 h 1333276"/>
                  <a:gd name="connsiteX1" fmla="*/ 5398529 w 6845557"/>
                  <a:gd name="connsiteY1" fmla="*/ 150880 h 1333276"/>
                  <a:gd name="connsiteX2" fmla="*/ 5398529 w 6845557"/>
                  <a:gd name="connsiteY2" fmla="*/ 1255780 h 1333276"/>
                  <a:gd name="connsiteX3" fmla="*/ 1537729 w 6845557"/>
                  <a:gd name="connsiteY3" fmla="*/ 1306580 h 1333276"/>
                  <a:gd name="connsiteX4" fmla="*/ 1550429 w 6845557"/>
                  <a:gd name="connsiteY4" fmla="*/ 227080 h 1333276"/>
                  <a:gd name="connsiteX0" fmla="*/ 1622006 w 6917134"/>
                  <a:gd name="connsiteY0" fmla="*/ 227080 h 1330922"/>
                  <a:gd name="connsiteX1" fmla="*/ 5470106 w 6917134"/>
                  <a:gd name="connsiteY1" fmla="*/ 150880 h 1330922"/>
                  <a:gd name="connsiteX2" fmla="*/ 5470106 w 6917134"/>
                  <a:gd name="connsiteY2" fmla="*/ 1255780 h 1330922"/>
                  <a:gd name="connsiteX3" fmla="*/ 1609306 w 6917134"/>
                  <a:gd name="connsiteY3" fmla="*/ 1306580 h 1330922"/>
                  <a:gd name="connsiteX4" fmla="*/ 1622006 w 6917134"/>
                  <a:gd name="connsiteY4" fmla="*/ 227080 h 1330922"/>
                  <a:gd name="connsiteX0" fmla="*/ 1589635 w 6884763"/>
                  <a:gd name="connsiteY0" fmla="*/ 227080 h 1331827"/>
                  <a:gd name="connsiteX1" fmla="*/ 5437735 w 6884763"/>
                  <a:gd name="connsiteY1" fmla="*/ 150880 h 1331827"/>
                  <a:gd name="connsiteX2" fmla="*/ 5437735 w 6884763"/>
                  <a:gd name="connsiteY2" fmla="*/ 1255780 h 1331827"/>
                  <a:gd name="connsiteX3" fmla="*/ 1576935 w 6884763"/>
                  <a:gd name="connsiteY3" fmla="*/ 1306580 h 1331827"/>
                  <a:gd name="connsiteX4" fmla="*/ 1589635 w 6884763"/>
                  <a:gd name="connsiteY4" fmla="*/ 227080 h 1331827"/>
                  <a:gd name="connsiteX0" fmla="*/ 1628983 w 6924111"/>
                  <a:gd name="connsiteY0" fmla="*/ 227080 h 1331827"/>
                  <a:gd name="connsiteX1" fmla="*/ 5477083 w 6924111"/>
                  <a:gd name="connsiteY1" fmla="*/ 150880 h 1331827"/>
                  <a:gd name="connsiteX2" fmla="*/ 5477083 w 6924111"/>
                  <a:gd name="connsiteY2" fmla="*/ 1255780 h 1331827"/>
                  <a:gd name="connsiteX3" fmla="*/ 1616283 w 6924111"/>
                  <a:gd name="connsiteY3" fmla="*/ 1306580 h 1331827"/>
                  <a:gd name="connsiteX4" fmla="*/ 1628983 w 6924111"/>
                  <a:gd name="connsiteY4" fmla="*/ 227080 h 1331827"/>
                  <a:gd name="connsiteX0" fmla="*/ 1673358 w 6968486"/>
                  <a:gd name="connsiteY0" fmla="*/ 227080 h 1327227"/>
                  <a:gd name="connsiteX1" fmla="*/ 5521458 w 6968486"/>
                  <a:gd name="connsiteY1" fmla="*/ 150880 h 1327227"/>
                  <a:gd name="connsiteX2" fmla="*/ 5521458 w 6968486"/>
                  <a:gd name="connsiteY2" fmla="*/ 1255780 h 1327227"/>
                  <a:gd name="connsiteX3" fmla="*/ 1660658 w 6968486"/>
                  <a:gd name="connsiteY3" fmla="*/ 1306580 h 1327227"/>
                  <a:gd name="connsiteX4" fmla="*/ 1673358 w 6968486"/>
                  <a:gd name="connsiteY4" fmla="*/ 227080 h 1327227"/>
                  <a:gd name="connsiteX0" fmla="*/ 1699815 w 6994943"/>
                  <a:gd name="connsiteY0" fmla="*/ 227080 h 1324132"/>
                  <a:gd name="connsiteX1" fmla="*/ 5547915 w 6994943"/>
                  <a:gd name="connsiteY1" fmla="*/ 150880 h 1324132"/>
                  <a:gd name="connsiteX2" fmla="*/ 5547915 w 6994943"/>
                  <a:gd name="connsiteY2" fmla="*/ 1255780 h 1324132"/>
                  <a:gd name="connsiteX3" fmla="*/ 1687115 w 6994943"/>
                  <a:gd name="connsiteY3" fmla="*/ 1306580 h 1324132"/>
                  <a:gd name="connsiteX4" fmla="*/ 1699815 w 6994943"/>
                  <a:gd name="connsiteY4" fmla="*/ 227080 h 1324132"/>
                  <a:gd name="connsiteX0" fmla="*/ 1786995 w 7082123"/>
                  <a:gd name="connsiteY0" fmla="*/ 227080 h 1361057"/>
                  <a:gd name="connsiteX1" fmla="*/ 5635095 w 7082123"/>
                  <a:gd name="connsiteY1" fmla="*/ 150880 h 1361057"/>
                  <a:gd name="connsiteX2" fmla="*/ 5635095 w 7082123"/>
                  <a:gd name="connsiteY2" fmla="*/ 1255780 h 1361057"/>
                  <a:gd name="connsiteX3" fmla="*/ 1774295 w 7082123"/>
                  <a:gd name="connsiteY3" fmla="*/ 1306580 h 1361057"/>
                  <a:gd name="connsiteX4" fmla="*/ 1786995 w 7082123"/>
                  <a:gd name="connsiteY4" fmla="*/ 227080 h 1361057"/>
                  <a:gd name="connsiteX0" fmla="*/ 1663610 w 6958738"/>
                  <a:gd name="connsiteY0" fmla="*/ 227080 h 1375477"/>
                  <a:gd name="connsiteX1" fmla="*/ 5511710 w 6958738"/>
                  <a:gd name="connsiteY1" fmla="*/ 150880 h 1375477"/>
                  <a:gd name="connsiteX2" fmla="*/ 5511710 w 6958738"/>
                  <a:gd name="connsiteY2" fmla="*/ 1255780 h 1375477"/>
                  <a:gd name="connsiteX3" fmla="*/ 1650910 w 6958738"/>
                  <a:gd name="connsiteY3" fmla="*/ 1306580 h 1375477"/>
                  <a:gd name="connsiteX4" fmla="*/ 1663610 w 6958738"/>
                  <a:gd name="connsiteY4" fmla="*/ 227080 h 1375477"/>
                  <a:gd name="connsiteX0" fmla="*/ 1412893 w 6708021"/>
                  <a:gd name="connsiteY0" fmla="*/ 227080 h 1399898"/>
                  <a:gd name="connsiteX1" fmla="*/ 5260993 w 6708021"/>
                  <a:gd name="connsiteY1" fmla="*/ 150880 h 1399898"/>
                  <a:gd name="connsiteX2" fmla="*/ 5260993 w 6708021"/>
                  <a:gd name="connsiteY2" fmla="*/ 1255780 h 1399898"/>
                  <a:gd name="connsiteX3" fmla="*/ 2035193 w 6708021"/>
                  <a:gd name="connsiteY3" fmla="*/ 1331980 h 1399898"/>
                  <a:gd name="connsiteX4" fmla="*/ 1412893 w 6708021"/>
                  <a:gd name="connsiteY4" fmla="*/ 227080 h 1399898"/>
                  <a:gd name="connsiteX0" fmla="*/ 1651592 w 6946720"/>
                  <a:gd name="connsiteY0" fmla="*/ 227080 h 1403404"/>
                  <a:gd name="connsiteX1" fmla="*/ 5499692 w 6946720"/>
                  <a:gd name="connsiteY1" fmla="*/ 150880 h 1403404"/>
                  <a:gd name="connsiteX2" fmla="*/ 5499692 w 6946720"/>
                  <a:gd name="connsiteY2" fmla="*/ 1255780 h 1403404"/>
                  <a:gd name="connsiteX3" fmla="*/ 2273892 w 6946720"/>
                  <a:gd name="connsiteY3" fmla="*/ 1331980 h 1403404"/>
                  <a:gd name="connsiteX4" fmla="*/ 1651592 w 6946720"/>
                  <a:gd name="connsiteY4" fmla="*/ 227080 h 1403404"/>
                  <a:gd name="connsiteX0" fmla="*/ 1651592 w 6915790"/>
                  <a:gd name="connsiteY0" fmla="*/ 80620 h 1256944"/>
                  <a:gd name="connsiteX1" fmla="*/ 5499692 w 6915790"/>
                  <a:gd name="connsiteY1" fmla="*/ 4420 h 1256944"/>
                  <a:gd name="connsiteX2" fmla="*/ 5499692 w 6915790"/>
                  <a:gd name="connsiteY2" fmla="*/ 1109320 h 1256944"/>
                  <a:gd name="connsiteX3" fmla="*/ 2273892 w 6915790"/>
                  <a:gd name="connsiteY3" fmla="*/ 1185520 h 1256944"/>
                  <a:gd name="connsiteX4" fmla="*/ 1651592 w 6915790"/>
                  <a:gd name="connsiteY4" fmla="*/ 80620 h 1256944"/>
                  <a:gd name="connsiteX0" fmla="*/ 1906626 w 7170824"/>
                  <a:gd name="connsiteY0" fmla="*/ 80620 h 1244748"/>
                  <a:gd name="connsiteX1" fmla="*/ 5754726 w 7170824"/>
                  <a:gd name="connsiteY1" fmla="*/ 4420 h 1244748"/>
                  <a:gd name="connsiteX2" fmla="*/ 5754726 w 7170824"/>
                  <a:gd name="connsiteY2" fmla="*/ 1109320 h 1244748"/>
                  <a:gd name="connsiteX3" fmla="*/ 1970126 w 7170824"/>
                  <a:gd name="connsiteY3" fmla="*/ 1172820 h 1244748"/>
                  <a:gd name="connsiteX4" fmla="*/ 1906626 w 7170824"/>
                  <a:gd name="connsiteY4" fmla="*/ 80620 h 1244748"/>
                  <a:gd name="connsiteX0" fmla="*/ 1630248 w 6894446"/>
                  <a:gd name="connsiteY0" fmla="*/ 80620 h 1224427"/>
                  <a:gd name="connsiteX1" fmla="*/ 5478348 w 6894446"/>
                  <a:gd name="connsiteY1" fmla="*/ 4420 h 1224427"/>
                  <a:gd name="connsiteX2" fmla="*/ 5478348 w 6894446"/>
                  <a:gd name="connsiteY2" fmla="*/ 1109320 h 1224427"/>
                  <a:gd name="connsiteX3" fmla="*/ 1693748 w 6894446"/>
                  <a:gd name="connsiteY3" fmla="*/ 1172820 h 1224427"/>
                  <a:gd name="connsiteX4" fmla="*/ 1630248 w 6894446"/>
                  <a:gd name="connsiteY4" fmla="*/ 80620 h 1224427"/>
                  <a:gd name="connsiteX0" fmla="*/ 1660499 w 6924697"/>
                  <a:gd name="connsiteY0" fmla="*/ 80620 h 1227669"/>
                  <a:gd name="connsiteX1" fmla="*/ 5508599 w 6924697"/>
                  <a:gd name="connsiteY1" fmla="*/ 4420 h 1227669"/>
                  <a:gd name="connsiteX2" fmla="*/ 5508599 w 6924697"/>
                  <a:gd name="connsiteY2" fmla="*/ 1109320 h 1227669"/>
                  <a:gd name="connsiteX3" fmla="*/ 1723999 w 6924697"/>
                  <a:gd name="connsiteY3" fmla="*/ 1172820 h 1227669"/>
                  <a:gd name="connsiteX4" fmla="*/ 1660499 w 6924697"/>
                  <a:gd name="connsiteY4" fmla="*/ 80620 h 1227669"/>
                  <a:gd name="connsiteX0" fmla="*/ 1660499 w 6924697"/>
                  <a:gd name="connsiteY0" fmla="*/ 80620 h 1200983"/>
                  <a:gd name="connsiteX1" fmla="*/ 5508599 w 6924697"/>
                  <a:gd name="connsiteY1" fmla="*/ 4420 h 1200983"/>
                  <a:gd name="connsiteX2" fmla="*/ 5508599 w 6924697"/>
                  <a:gd name="connsiteY2" fmla="*/ 1109320 h 1200983"/>
                  <a:gd name="connsiteX3" fmla="*/ 1723999 w 6924697"/>
                  <a:gd name="connsiteY3" fmla="*/ 1172820 h 1200983"/>
                  <a:gd name="connsiteX4" fmla="*/ 1660499 w 6924697"/>
                  <a:gd name="connsiteY4" fmla="*/ 80620 h 120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4697" h="1200983">
                    <a:moveTo>
                      <a:pt x="1660499" y="80620"/>
                    </a:moveTo>
                    <a:lnTo>
                      <a:pt x="5508599" y="4420"/>
                    </a:lnTo>
                    <a:cubicBezTo>
                      <a:pt x="7718399" y="-84480"/>
                      <a:pt x="7045299" y="1198220"/>
                      <a:pt x="5508599" y="1109320"/>
                    </a:cubicBezTo>
                    <a:lnTo>
                      <a:pt x="1723999" y="1172820"/>
                    </a:lnTo>
                    <a:cubicBezTo>
                      <a:pt x="-214868" y="1409887"/>
                      <a:pt x="-883734" y="72153"/>
                      <a:pt x="1660499" y="80620"/>
                    </a:cubicBezTo>
                    <a:close/>
                  </a:path>
                </a:pathLst>
              </a:custGeom>
              <a:solidFill>
                <a:srgbClr val="BD8D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7">
                <a:extLst>
                  <a:ext uri="{FF2B5EF4-FFF2-40B4-BE49-F238E27FC236}">
                    <a16:creationId xmlns:a16="http://schemas.microsoft.com/office/drawing/2014/main" id="{2C72E31A-A00C-4374-B0AB-11119C7B7915}"/>
                  </a:ext>
                </a:extLst>
              </p:cNvPr>
              <p:cNvSpPr/>
              <p:nvPr/>
            </p:nvSpPr>
            <p:spPr>
              <a:xfrm>
                <a:off x="2127245" y="1792219"/>
                <a:ext cx="7082123" cy="1361057"/>
              </a:xfrm>
              <a:custGeom>
                <a:avLst/>
                <a:gdLst>
                  <a:gd name="connsiteX0" fmla="*/ 0 w 4978400"/>
                  <a:gd name="connsiteY0" fmla="*/ 0 h 762000"/>
                  <a:gd name="connsiteX1" fmla="*/ 4978400 w 4978400"/>
                  <a:gd name="connsiteY1" fmla="*/ 0 h 762000"/>
                  <a:gd name="connsiteX2" fmla="*/ 4978400 w 4978400"/>
                  <a:gd name="connsiteY2" fmla="*/ 762000 h 762000"/>
                  <a:gd name="connsiteX3" fmla="*/ 0 w 4978400"/>
                  <a:gd name="connsiteY3" fmla="*/ 762000 h 762000"/>
                  <a:gd name="connsiteX4" fmla="*/ 0 w 4978400"/>
                  <a:gd name="connsiteY4" fmla="*/ 0 h 762000"/>
                  <a:gd name="connsiteX0" fmla="*/ 406400 w 4978400"/>
                  <a:gd name="connsiteY0" fmla="*/ 0 h 812800"/>
                  <a:gd name="connsiteX1" fmla="*/ 4978400 w 4978400"/>
                  <a:gd name="connsiteY1" fmla="*/ 50800 h 812800"/>
                  <a:gd name="connsiteX2" fmla="*/ 4978400 w 4978400"/>
                  <a:gd name="connsiteY2" fmla="*/ 812800 h 812800"/>
                  <a:gd name="connsiteX3" fmla="*/ 0 w 4978400"/>
                  <a:gd name="connsiteY3" fmla="*/ 812800 h 812800"/>
                  <a:gd name="connsiteX4" fmla="*/ 406400 w 4978400"/>
                  <a:gd name="connsiteY4" fmla="*/ 0 h 812800"/>
                  <a:gd name="connsiteX0" fmla="*/ 0 w 4572000"/>
                  <a:gd name="connsiteY0" fmla="*/ 0 h 1092200"/>
                  <a:gd name="connsiteX1" fmla="*/ 4572000 w 4572000"/>
                  <a:gd name="connsiteY1" fmla="*/ 50800 h 1092200"/>
                  <a:gd name="connsiteX2" fmla="*/ 4572000 w 4572000"/>
                  <a:gd name="connsiteY2" fmla="*/ 812800 h 1092200"/>
                  <a:gd name="connsiteX3" fmla="*/ 38100 w 4572000"/>
                  <a:gd name="connsiteY3" fmla="*/ 1092200 h 1092200"/>
                  <a:gd name="connsiteX4" fmla="*/ 0 w 4572000"/>
                  <a:gd name="connsiteY4" fmla="*/ 0 h 1092200"/>
                  <a:gd name="connsiteX0" fmla="*/ 12700 w 4584700"/>
                  <a:gd name="connsiteY0" fmla="*/ 0 h 1079500"/>
                  <a:gd name="connsiteX1" fmla="*/ 4584700 w 4584700"/>
                  <a:gd name="connsiteY1" fmla="*/ 50800 h 1079500"/>
                  <a:gd name="connsiteX2" fmla="*/ 4584700 w 4584700"/>
                  <a:gd name="connsiteY2" fmla="*/ 812800 h 1079500"/>
                  <a:gd name="connsiteX3" fmla="*/ 0 w 4584700"/>
                  <a:gd name="connsiteY3" fmla="*/ 1079500 h 1079500"/>
                  <a:gd name="connsiteX4" fmla="*/ 12700 w 4584700"/>
                  <a:gd name="connsiteY4" fmla="*/ 0 h 1079500"/>
                  <a:gd name="connsiteX0" fmla="*/ 12700 w 4584700"/>
                  <a:gd name="connsiteY0" fmla="*/ 76200 h 1155700"/>
                  <a:gd name="connsiteX1" fmla="*/ 3860800 w 4584700"/>
                  <a:gd name="connsiteY1" fmla="*/ 0 h 1155700"/>
                  <a:gd name="connsiteX2" fmla="*/ 4584700 w 4584700"/>
                  <a:gd name="connsiteY2" fmla="*/ 889000 h 1155700"/>
                  <a:gd name="connsiteX3" fmla="*/ 0 w 4584700"/>
                  <a:gd name="connsiteY3" fmla="*/ 1155700 h 1155700"/>
                  <a:gd name="connsiteX4" fmla="*/ 12700 w 4584700"/>
                  <a:gd name="connsiteY4" fmla="*/ 76200 h 1155700"/>
                  <a:gd name="connsiteX0" fmla="*/ 12700 w 3860800"/>
                  <a:gd name="connsiteY0" fmla="*/ 76200 h 1155700"/>
                  <a:gd name="connsiteX1" fmla="*/ 3860800 w 3860800"/>
                  <a:gd name="connsiteY1" fmla="*/ 0 h 1155700"/>
                  <a:gd name="connsiteX2" fmla="*/ 3860800 w 3860800"/>
                  <a:gd name="connsiteY2" fmla="*/ 1104900 h 1155700"/>
                  <a:gd name="connsiteX3" fmla="*/ 0 w 3860800"/>
                  <a:gd name="connsiteY3" fmla="*/ 1155700 h 1155700"/>
                  <a:gd name="connsiteX4" fmla="*/ 12700 w 3860800"/>
                  <a:gd name="connsiteY4" fmla="*/ 76200 h 1155700"/>
                  <a:gd name="connsiteX0" fmla="*/ 12700 w 4989688"/>
                  <a:gd name="connsiteY0" fmla="*/ 232389 h 1311889"/>
                  <a:gd name="connsiteX1" fmla="*/ 3860800 w 4989688"/>
                  <a:gd name="connsiteY1" fmla="*/ 156189 h 1311889"/>
                  <a:gd name="connsiteX2" fmla="*/ 3860800 w 4989688"/>
                  <a:gd name="connsiteY2" fmla="*/ 1261089 h 1311889"/>
                  <a:gd name="connsiteX3" fmla="*/ 0 w 4989688"/>
                  <a:gd name="connsiteY3" fmla="*/ 1311889 h 1311889"/>
                  <a:gd name="connsiteX4" fmla="*/ 12700 w 4989688"/>
                  <a:gd name="connsiteY4" fmla="*/ 232389 h 1311889"/>
                  <a:gd name="connsiteX0" fmla="*/ 12700 w 5375170"/>
                  <a:gd name="connsiteY0" fmla="*/ 206545 h 1286045"/>
                  <a:gd name="connsiteX1" fmla="*/ 3860800 w 5375170"/>
                  <a:gd name="connsiteY1" fmla="*/ 130345 h 1286045"/>
                  <a:gd name="connsiteX2" fmla="*/ 3860800 w 5375170"/>
                  <a:gd name="connsiteY2" fmla="*/ 1235245 h 1286045"/>
                  <a:gd name="connsiteX3" fmla="*/ 0 w 5375170"/>
                  <a:gd name="connsiteY3" fmla="*/ 1286045 h 1286045"/>
                  <a:gd name="connsiteX4" fmla="*/ 12700 w 5375170"/>
                  <a:gd name="connsiteY4" fmla="*/ 206545 h 1286045"/>
                  <a:gd name="connsiteX0" fmla="*/ 12700 w 5269821"/>
                  <a:gd name="connsiteY0" fmla="*/ 231848 h 1311348"/>
                  <a:gd name="connsiteX1" fmla="*/ 3860800 w 5269821"/>
                  <a:gd name="connsiteY1" fmla="*/ 155648 h 1311348"/>
                  <a:gd name="connsiteX2" fmla="*/ 3860800 w 5269821"/>
                  <a:gd name="connsiteY2" fmla="*/ 1260548 h 1311348"/>
                  <a:gd name="connsiteX3" fmla="*/ 0 w 5269821"/>
                  <a:gd name="connsiteY3" fmla="*/ 1311348 h 1311348"/>
                  <a:gd name="connsiteX4" fmla="*/ 12700 w 5269821"/>
                  <a:gd name="connsiteY4" fmla="*/ 231848 h 1311348"/>
                  <a:gd name="connsiteX0" fmla="*/ 12700 w 5307828"/>
                  <a:gd name="connsiteY0" fmla="*/ 227080 h 1306580"/>
                  <a:gd name="connsiteX1" fmla="*/ 3860800 w 5307828"/>
                  <a:gd name="connsiteY1" fmla="*/ 150880 h 1306580"/>
                  <a:gd name="connsiteX2" fmla="*/ 3860800 w 5307828"/>
                  <a:gd name="connsiteY2" fmla="*/ 1255780 h 1306580"/>
                  <a:gd name="connsiteX3" fmla="*/ 0 w 5307828"/>
                  <a:gd name="connsiteY3" fmla="*/ 1306580 h 1306580"/>
                  <a:gd name="connsiteX4" fmla="*/ 12700 w 5307828"/>
                  <a:gd name="connsiteY4" fmla="*/ 227080 h 1306580"/>
                  <a:gd name="connsiteX0" fmla="*/ 1274237 w 6569365"/>
                  <a:gd name="connsiteY0" fmla="*/ 227080 h 1306580"/>
                  <a:gd name="connsiteX1" fmla="*/ 5122337 w 6569365"/>
                  <a:gd name="connsiteY1" fmla="*/ 150880 h 1306580"/>
                  <a:gd name="connsiteX2" fmla="*/ 5122337 w 6569365"/>
                  <a:gd name="connsiteY2" fmla="*/ 1255780 h 1306580"/>
                  <a:gd name="connsiteX3" fmla="*/ 1261537 w 6569365"/>
                  <a:gd name="connsiteY3" fmla="*/ 1306580 h 1306580"/>
                  <a:gd name="connsiteX4" fmla="*/ 1274237 w 6569365"/>
                  <a:gd name="connsiteY4" fmla="*/ 227080 h 1306580"/>
                  <a:gd name="connsiteX0" fmla="*/ 1475472 w 6770600"/>
                  <a:gd name="connsiteY0" fmla="*/ 227080 h 1333276"/>
                  <a:gd name="connsiteX1" fmla="*/ 5323572 w 6770600"/>
                  <a:gd name="connsiteY1" fmla="*/ 150880 h 1333276"/>
                  <a:gd name="connsiteX2" fmla="*/ 5323572 w 6770600"/>
                  <a:gd name="connsiteY2" fmla="*/ 1255780 h 1333276"/>
                  <a:gd name="connsiteX3" fmla="*/ 1462772 w 6770600"/>
                  <a:gd name="connsiteY3" fmla="*/ 1306580 h 1333276"/>
                  <a:gd name="connsiteX4" fmla="*/ 1475472 w 6770600"/>
                  <a:gd name="connsiteY4" fmla="*/ 227080 h 1333276"/>
                  <a:gd name="connsiteX0" fmla="*/ 1550429 w 6845557"/>
                  <a:gd name="connsiteY0" fmla="*/ 227080 h 1333276"/>
                  <a:gd name="connsiteX1" fmla="*/ 5398529 w 6845557"/>
                  <a:gd name="connsiteY1" fmla="*/ 150880 h 1333276"/>
                  <a:gd name="connsiteX2" fmla="*/ 5398529 w 6845557"/>
                  <a:gd name="connsiteY2" fmla="*/ 1255780 h 1333276"/>
                  <a:gd name="connsiteX3" fmla="*/ 1537729 w 6845557"/>
                  <a:gd name="connsiteY3" fmla="*/ 1306580 h 1333276"/>
                  <a:gd name="connsiteX4" fmla="*/ 1550429 w 6845557"/>
                  <a:gd name="connsiteY4" fmla="*/ 227080 h 1333276"/>
                  <a:gd name="connsiteX0" fmla="*/ 1622006 w 6917134"/>
                  <a:gd name="connsiteY0" fmla="*/ 227080 h 1330922"/>
                  <a:gd name="connsiteX1" fmla="*/ 5470106 w 6917134"/>
                  <a:gd name="connsiteY1" fmla="*/ 150880 h 1330922"/>
                  <a:gd name="connsiteX2" fmla="*/ 5470106 w 6917134"/>
                  <a:gd name="connsiteY2" fmla="*/ 1255780 h 1330922"/>
                  <a:gd name="connsiteX3" fmla="*/ 1609306 w 6917134"/>
                  <a:gd name="connsiteY3" fmla="*/ 1306580 h 1330922"/>
                  <a:gd name="connsiteX4" fmla="*/ 1622006 w 6917134"/>
                  <a:gd name="connsiteY4" fmla="*/ 227080 h 1330922"/>
                  <a:gd name="connsiteX0" fmla="*/ 1589635 w 6884763"/>
                  <a:gd name="connsiteY0" fmla="*/ 227080 h 1331827"/>
                  <a:gd name="connsiteX1" fmla="*/ 5437735 w 6884763"/>
                  <a:gd name="connsiteY1" fmla="*/ 150880 h 1331827"/>
                  <a:gd name="connsiteX2" fmla="*/ 5437735 w 6884763"/>
                  <a:gd name="connsiteY2" fmla="*/ 1255780 h 1331827"/>
                  <a:gd name="connsiteX3" fmla="*/ 1576935 w 6884763"/>
                  <a:gd name="connsiteY3" fmla="*/ 1306580 h 1331827"/>
                  <a:gd name="connsiteX4" fmla="*/ 1589635 w 6884763"/>
                  <a:gd name="connsiteY4" fmla="*/ 227080 h 1331827"/>
                  <a:gd name="connsiteX0" fmla="*/ 1628983 w 6924111"/>
                  <a:gd name="connsiteY0" fmla="*/ 227080 h 1331827"/>
                  <a:gd name="connsiteX1" fmla="*/ 5477083 w 6924111"/>
                  <a:gd name="connsiteY1" fmla="*/ 150880 h 1331827"/>
                  <a:gd name="connsiteX2" fmla="*/ 5477083 w 6924111"/>
                  <a:gd name="connsiteY2" fmla="*/ 1255780 h 1331827"/>
                  <a:gd name="connsiteX3" fmla="*/ 1616283 w 6924111"/>
                  <a:gd name="connsiteY3" fmla="*/ 1306580 h 1331827"/>
                  <a:gd name="connsiteX4" fmla="*/ 1628983 w 6924111"/>
                  <a:gd name="connsiteY4" fmla="*/ 227080 h 1331827"/>
                  <a:gd name="connsiteX0" fmla="*/ 1673358 w 6968486"/>
                  <a:gd name="connsiteY0" fmla="*/ 227080 h 1327227"/>
                  <a:gd name="connsiteX1" fmla="*/ 5521458 w 6968486"/>
                  <a:gd name="connsiteY1" fmla="*/ 150880 h 1327227"/>
                  <a:gd name="connsiteX2" fmla="*/ 5521458 w 6968486"/>
                  <a:gd name="connsiteY2" fmla="*/ 1255780 h 1327227"/>
                  <a:gd name="connsiteX3" fmla="*/ 1660658 w 6968486"/>
                  <a:gd name="connsiteY3" fmla="*/ 1306580 h 1327227"/>
                  <a:gd name="connsiteX4" fmla="*/ 1673358 w 6968486"/>
                  <a:gd name="connsiteY4" fmla="*/ 227080 h 1327227"/>
                  <a:gd name="connsiteX0" fmla="*/ 1699815 w 6994943"/>
                  <a:gd name="connsiteY0" fmla="*/ 227080 h 1324132"/>
                  <a:gd name="connsiteX1" fmla="*/ 5547915 w 6994943"/>
                  <a:gd name="connsiteY1" fmla="*/ 150880 h 1324132"/>
                  <a:gd name="connsiteX2" fmla="*/ 5547915 w 6994943"/>
                  <a:gd name="connsiteY2" fmla="*/ 1255780 h 1324132"/>
                  <a:gd name="connsiteX3" fmla="*/ 1687115 w 6994943"/>
                  <a:gd name="connsiteY3" fmla="*/ 1306580 h 1324132"/>
                  <a:gd name="connsiteX4" fmla="*/ 1699815 w 6994943"/>
                  <a:gd name="connsiteY4" fmla="*/ 227080 h 1324132"/>
                  <a:gd name="connsiteX0" fmla="*/ 1786995 w 7082123"/>
                  <a:gd name="connsiteY0" fmla="*/ 227080 h 1361057"/>
                  <a:gd name="connsiteX1" fmla="*/ 5635095 w 7082123"/>
                  <a:gd name="connsiteY1" fmla="*/ 150880 h 1361057"/>
                  <a:gd name="connsiteX2" fmla="*/ 5635095 w 7082123"/>
                  <a:gd name="connsiteY2" fmla="*/ 1255780 h 1361057"/>
                  <a:gd name="connsiteX3" fmla="*/ 1774295 w 7082123"/>
                  <a:gd name="connsiteY3" fmla="*/ 1306580 h 1361057"/>
                  <a:gd name="connsiteX4" fmla="*/ 1786995 w 7082123"/>
                  <a:gd name="connsiteY4" fmla="*/ 227080 h 136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123" h="1361057">
                    <a:moveTo>
                      <a:pt x="1786995" y="227080"/>
                    </a:moveTo>
                    <a:lnTo>
                      <a:pt x="5635095" y="150880"/>
                    </a:lnTo>
                    <a:cubicBezTo>
                      <a:pt x="7921095" y="-534920"/>
                      <a:pt x="7171795" y="1344680"/>
                      <a:pt x="5635095" y="1255780"/>
                    </a:cubicBezTo>
                    <a:lnTo>
                      <a:pt x="1774295" y="1306580"/>
                    </a:lnTo>
                    <a:cubicBezTo>
                      <a:pt x="-75672" y="1708747"/>
                      <a:pt x="-1062038" y="-263987"/>
                      <a:pt x="1786995" y="227080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A1CC1C-594F-4FEE-8398-7E11FE37935E}"/>
                </a:ext>
              </a:extLst>
            </p:cNvPr>
            <p:cNvSpPr/>
            <p:nvPr/>
          </p:nvSpPr>
          <p:spPr>
            <a:xfrm>
              <a:off x="7203620" y="2540372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163E4C7-D080-48CA-A333-D56943CE2A56}"/>
                </a:ext>
              </a:extLst>
            </p:cNvPr>
            <p:cNvSpPr/>
            <p:nvPr/>
          </p:nvSpPr>
          <p:spPr>
            <a:xfrm>
              <a:off x="7198632" y="2235577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8A62C2E-63FC-4D0B-8002-4F0D51B99691}"/>
                </a:ext>
              </a:extLst>
            </p:cNvPr>
            <p:cNvSpPr/>
            <p:nvPr/>
          </p:nvSpPr>
          <p:spPr>
            <a:xfrm>
              <a:off x="4006645" y="2674759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0DD1F5B-CD97-4A5E-B7B8-48E96E13AA53}"/>
                </a:ext>
              </a:extLst>
            </p:cNvPr>
            <p:cNvSpPr/>
            <p:nvPr/>
          </p:nvSpPr>
          <p:spPr>
            <a:xfrm>
              <a:off x="4001657" y="2369964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6BB297-7AE1-421A-B0D6-704D3202850E}"/>
              </a:ext>
            </a:extLst>
          </p:cNvPr>
          <p:cNvGrpSpPr/>
          <p:nvPr/>
        </p:nvGrpSpPr>
        <p:grpSpPr>
          <a:xfrm>
            <a:off x="1956809" y="660090"/>
            <a:ext cx="3906086" cy="4654785"/>
            <a:chOff x="1115611" y="-377372"/>
            <a:chExt cx="6811298" cy="8116853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6D316D2-AB24-4E00-8C61-24A37223A81A}"/>
                </a:ext>
              </a:extLst>
            </p:cNvPr>
            <p:cNvGrpSpPr/>
            <p:nvPr/>
          </p:nvGrpSpPr>
          <p:grpSpPr>
            <a:xfrm>
              <a:off x="1795123" y="1431185"/>
              <a:ext cx="724474" cy="665383"/>
              <a:chOff x="1795123" y="1431185"/>
              <a:chExt cx="724474" cy="665383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FBFDDFBB-6381-47AB-8F12-63824D469A25}"/>
                  </a:ext>
                </a:extLst>
              </p:cNvPr>
              <p:cNvSpPr/>
              <p:nvPr/>
            </p:nvSpPr>
            <p:spPr>
              <a:xfrm rot="5400000" flipH="1">
                <a:off x="1824668" y="1401640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E008032-5995-4FF6-9003-08192DC480F1}"/>
                  </a:ext>
                </a:extLst>
              </p:cNvPr>
              <p:cNvSpPr/>
              <p:nvPr/>
            </p:nvSpPr>
            <p:spPr>
              <a:xfrm flipH="1">
                <a:off x="2075477" y="1526587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A5E8A7C1-41F1-472B-8B79-F35FF9CBAB56}"/>
                  </a:ext>
                </a:extLst>
              </p:cNvPr>
              <p:cNvSpPr/>
              <p:nvPr/>
            </p:nvSpPr>
            <p:spPr>
              <a:xfrm rot="833329" flipH="1">
                <a:off x="2023893" y="1717866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39510E8-4790-4A55-B8FA-3BEF420539F9}"/>
                </a:ext>
              </a:extLst>
            </p:cNvPr>
            <p:cNvSpPr/>
            <p:nvPr/>
          </p:nvSpPr>
          <p:spPr>
            <a:xfrm>
              <a:off x="3875202" y="-362857"/>
              <a:ext cx="335078" cy="421063"/>
            </a:xfrm>
            <a:custGeom>
              <a:avLst/>
              <a:gdLst>
                <a:gd name="connsiteX0" fmla="*/ 232341 w 335078"/>
                <a:gd name="connsiteY0" fmla="*/ 0 h 421063"/>
                <a:gd name="connsiteX1" fmla="*/ 112 w 335078"/>
                <a:gd name="connsiteY1" fmla="*/ 261257 h 421063"/>
                <a:gd name="connsiteX2" fmla="*/ 203312 w 335078"/>
                <a:gd name="connsiteY2" fmla="*/ 420914 h 421063"/>
                <a:gd name="connsiteX3" fmla="*/ 333941 w 335078"/>
                <a:gd name="connsiteY3" fmla="*/ 290286 h 421063"/>
                <a:gd name="connsiteX4" fmla="*/ 130741 w 335078"/>
                <a:gd name="connsiteY4" fmla="*/ 290286 h 421063"/>
                <a:gd name="connsiteX5" fmla="*/ 203312 w 335078"/>
                <a:gd name="connsiteY5" fmla="*/ 319314 h 421063"/>
                <a:gd name="connsiteX6" fmla="*/ 203312 w 335078"/>
                <a:gd name="connsiteY6" fmla="*/ 319314 h 4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78" h="421063">
                  <a:moveTo>
                    <a:pt x="232341" y="0"/>
                  </a:moveTo>
                  <a:cubicBezTo>
                    <a:pt x="118645" y="95552"/>
                    <a:pt x="4950" y="191105"/>
                    <a:pt x="112" y="261257"/>
                  </a:cubicBezTo>
                  <a:cubicBezTo>
                    <a:pt x="-4726" y="331409"/>
                    <a:pt x="147674" y="416076"/>
                    <a:pt x="203312" y="420914"/>
                  </a:cubicBezTo>
                  <a:cubicBezTo>
                    <a:pt x="258950" y="425752"/>
                    <a:pt x="346036" y="312057"/>
                    <a:pt x="333941" y="290286"/>
                  </a:cubicBezTo>
                  <a:cubicBezTo>
                    <a:pt x="321846" y="268515"/>
                    <a:pt x="152512" y="285448"/>
                    <a:pt x="130741" y="290286"/>
                  </a:cubicBezTo>
                  <a:cubicBezTo>
                    <a:pt x="108970" y="295124"/>
                    <a:pt x="203312" y="319314"/>
                    <a:pt x="203312" y="319314"/>
                  </a:cubicBezTo>
                  <a:lnTo>
                    <a:pt x="203312" y="3193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F4074294-D6AF-48D8-879C-6BEF07EE45B4}"/>
                </a:ext>
              </a:extLst>
            </p:cNvPr>
            <p:cNvGrpSpPr/>
            <p:nvPr/>
          </p:nvGrpSpPr>
          <p:grpSpPr>
            <a:xfrm>
              <a:off x="6166231" y="1219048"/>
              <a:ext cx="724474" cy="665383"/>
              <a:chOff x="6166231" y="1219048"/>
              <a:chExt cx="724474" cy="665383"/>
            </a:xfrm>
          </p:grpSpPr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075F96A3-B3AC-4A29-B0F3-F0AF058369BB}"/>
                  </a:ext>
                </a:extLst>
              </p:cNvPr>
              <p:cNvSpPr/>
              <p:nvPr/>
            </p:nvSpPr>
            <p:spPr>
              <a:xfrm rot="16200000">
                <a:off x="6195776" y="1189503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768CA079-D60F-4050-812C-B41DB3222E26}"/>
                  </a:ext>
                </a:extLst>
              </p:cNvPr>
              <p:cNvSpPr/>
              <p:nvPr/>
            </p:nvSpPr>
            <p:spPr>
              <a:xfrm>
                <a:off x="6502058" y="1314450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22584EF0-9E04-43E8-9314-74EE101A5BD7}"/>
                  </a:ext>
                </a:extLst>
              </p:cNvPr>
              <p:cNvSpPr/>
              <p:nvPr/>
            </p:nvSpPr>
            <p:spPr>
              <a:xfrm rot="20766671">
                <a:off x="6215779" y="1505729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4AF12261-13A1-4C4C-9F0C-E91254E85E4D}"/>
                </a:ext>
              </a:extLst>
            </p:cNvPr>
            <p:cNvSpPr/>
            <p:nvPr/>
          </p:nvSpPr>
          <p:spPr>
            <a:xfrm>
              <a:off x="2002970" y="3053443"/>
              <a:ext cx="5012571" cy="3804557"/>
            </a:xfrm>
            <a:custGeom>
              <a:avLst/>
              <a:gdLst>
                <a:gd name="connsiteX0" fmla="*/ 0 w 2292039"/>
                <a:gd name="connsiteY0" fmla="*/ 0 h 662501"/>
                <a:gd name="connsiteX1" fmla="*/ 2292039 w 2292039"/>
                <a:gd name="connsiteY1" fmla="*/ 0 h 662501"/>
                <a:gd name="connsiteX2" fmla="*/ 2292039 w 2292039"/>
                <a:gd name="connsiteY2" fmla="*/ 662501 h 662501"/>
                <a:gd name="connsiteX3" fmla="*/ 0 w 2292039"/>
                <a:gd name="connsiteY3" fmla="*/ 662501 h 662501"/>
                <a:gd name="connsiteX4" fmla="*/ 0 w 2292039"/>
                <a:gd name="connsiteY4" fmla="*/ 0 h 662501"/>
                <a:gd name="connsiteX0" fmla="*/ 0 w 3438668"/>
                <a:gd name="connsiteY0" fmla="*/ 0 h 2607415"/>
                <a:gd name="connsiteX1" fmla="*/ 2292039 w 3438668"/>
                <a:gd name="connsiteY1" fmla="*/ 0 h 2607415"/>
                <a:gd name="connsiteX2" fmla="*/ 3438668 w 3438668"/>
                <a:gd name="connsiteY2" fmla="*/ 2607415 h 2607415"/>
                <a:gd name="connsiteX3" fmla="*/ 0 w 3438668"/>
                <a:gd name="connsiteY3" fmla="*/ 662501 h 2607415"/>
                <a:gd name="connsiteX4" fmla="*/ 0 w 3438668"/>
                <a:gd name="connsiteY4" fmla="*/ 0 h 2607415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175657 w 4643354"/>
                <a:gd name="connsiteY0" fmla="*/ 30480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175657 w 4643354"/>
                <a:gd name="connsiteY4" fmla="*/ 304800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5207"/>
                <a:gd name="connsiteY0" fmla="*/ 188685 h 2636444"/>
                <a:gd name="connsiteX1" fmla="*/ 3496725 w 4645207"/>
                <a:gd name="connsiteY1" fmla="*/ 0 h 2636444"/>
                <a:gd name="connsiteX2" fmla="*/ 4643354 w 4645207"/>
                <a:gd name="connsiteY2" fmla="*/ 2534843 h 2636444"/>
                <a:gd name="connsiteX3" fmla="*/ 0 w 4645207"/>
                <a:gd name="connsiteY3" fmla="*/ 2636444 h 2636444"/>
                <a:gd name="connsiteX4" fmla="*/ 1045028 w 4645207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01599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01599 h 2636444"/>
                <a:gd name="connsiteX0" fmla="*/ 1045028 w 4643354"/>
                <a:gd name="connsiteY0" fmla="*/ 130628 h 2665473"/>
                <a:gd name="connsiteX1" fmla="*/ 3525753 w 4643354"/>
                <a:gd name="connsiteY1" fmla="*/ 0 h 2665473"/>
                <a:gd name="connsiteX2" fmla="*/ 4643354 w 4643354"/>
                <a:gd name="connsiteY2" fmla="*/ 2563872 h 2665473"/>
                <a:gd name="connsiteX3" fmla="*/ 0 w 4643354"/>
                <a:gd name="connsiteY3" fmla="*/ 2665473 h 2665473"/>
                <a:gd name="connsiteX4" fmla="*/ 1045028 w 4643354"/>
                <a:gd name="connsiteY4" fmla="*/ 130628 h 26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354" h="2665473">
                  <a:moveTo>
                    <a:pt x="1045028" y="130628"/>
                  </a:moveTo>
                  <a:lnTo>
                    <a:pt x="3525753" y="0"/>
                  </a:lnTo>
                  <a:cubicBezTo>
                    <a:pt x="4982019" y="1019119"/>
                    <a:pt x="4565944" y="2415609"/>
                    <a:pt x="4643354" y="2563872"/>
                  </a:cubicBezTo>
                  <a:lnTo>
                    <a:pt x="0" y="2665473"/>
                  </a:lnTo>
                  <a:cubicBezTo>
                    <a:pt x="140305" y="2255954"/>
                    <a:pt x="62895" y="1106204"/>
                    <a:pt x="1045028" y="1306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2ED9E08F-2DAD-453A-8816-0842ED993AD9}"/>
                </a:ext>
              </a:extLst>
            </p:cNvPr>
            <p:cNvSpPr/>
            <p:nvPr/>
          </p:nvSpPr>
          <p:spPr>
            <a:xfrm>
              <a:off x="1115611" y="6627668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59571FC-1D64-4C20-9DF9-6108A81ED97B}"/>
                </a:ext>
              </a:extLst>
            </p:cNvPr>
            <p:cNvSpPr/>
            <p:nvPr/>
          </p:nvSpPr>
          <p:spPr>
            <a:xfrm>
              <a:off x="4067904" y="3321520"/>
              <a:ext cx="952890" cy="505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273E2E6-42A9-4EC9-BF0A-CF558A52BF01}"/>
                </a:ext>
              </a:extLst>
            </p:cNvPr>
            <p:cNvSpPr/>
            <p:nvPr/>
          </p:nvSpPr>
          <p:spPr>
            <a:xfrm>
              <a:off x="2781300" y="4838700"/>
              <a:ext cx="247650" cy="95250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0">
                  <a:moveTo>
                    <a:pt x="247650" y="0"/>
                  </a:moveTo>
                  <a:cubicBezTo>
                    <a:pt x="226060" y="332740"/>
                    <a:pt x="189230" y="787400"/>
                    <a:pt x="0" y="952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E90EE795-F610-40BB-8E22-C32B910AF59F}"/>
                </a:ext>
              </a:extLst>
            </p:cNvPr>
            <p:cNvSpPr/>
            <p:nvPr/>
          </p:nvSpPr>
          <p:spPr>
            <a:xfrm>
              <a:off x="6096001" y="4522015"/>
              <a:ext cx="134602" cy="136398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1155 w 145463"/>
                <a:gd name="connsiteY0" fmla="*/ 0 h 1356360"/>
                <a:gd name="connsiteX1" fmla="*/ 81165 w 145463"/>
                <a:gd name="connsiteY1" fmla="*/ 1356360 h 1356360"/>
                <a:gd name="connsiteX0" fmla="*/ 0 w 174524"/>
                <a:gd name="connsiteY0" fmla="*/ 0 h 1356360"/>
                <a:gd name="connsiteX1" fmla="*/ 80010 w 174524"/>
                <a:gd name="connsiteY1" fmla="*/ 1356360 h 1356360"/>
                <a:gd name="connsiteX0" fmla="*/ 0 w 134602"/>
                <a:gd name="connsiteY0" fmla="*/ 0 h 1363980"/>
                <a:gd name="connsiteX1" fmla="*/ 19050 w 134602"/>
                <a:gd name="connsiteY1" fmla="*/ 136398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602" h="1363980">
                  <a:moveTo>
                    <a:pt x="0" y="0"/>
                  </a:moveTo>
                  <a:cubicBezTo>
                    <a:pt x="138430" y="210820"/>
                    <a:pt x="208280" y="1198880"/>
                    <a:pt x="19050" y="1363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B6CAF7D-1F1F-49AC-94E2-D6B8EB416AD0}"/>
                </a:ext>
              </a:extLst>
            </p:cNvPr>
            <p:cNvCxnSpPr>
              <a:stCxn id="25" idx="4"/>
            </p:cNvCxnSpPr>
            <p:nvPr/>
          </p:nvCxnSpPr>
          <p:spPr>
            <a:xfrm>
              <a:off x="4544349" y="3827241"/>
              <a:ext cx="63333" cy="1910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BACE5DB-23B2-4488-8D0D-35DD788AB304}"/>
                </a:ext>
              </a:extLst>
            </p:cNvPr>
            <p:cNvSpPr/>
            <p:nvPr/>
          </p:nvSpPr>
          <p:spPr>
            <a:xfrm flipV="1">
              <a:off x="4769558" y="4175982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19">
              <a:extLst>
                <a:ext uri="{FF2B5EF4-FFF2-40B4-BE49-F238E27FC236}">
                  <a16:creationId xmlns:a16="http://schemas.microsoft.com/office/drawing/2014/main" id="{617B30F3-C475-43C2-8D65-CC4428A1BFAB}"/>
                </a:ext>
              </a:extLst>
            </p:cNvPr>
            <p:cNvSpPr/>
            <p:nvPr/>
          </p:nvSpPr>
          <p:spPr>
            <a:xfrm flipH="1">
              <a:off x="6731571" y="6510643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D3FC83-7AC0-4C4A-8D2C-FA0895142B29}"/>
                </a:ext>
              </a:extLst>
            </p:cNvPr>
            <p:cNvSpPr/>
            <p:nvPr/>
          </p:nvSpPr>
          <p:spPr>
            <a:xfrm flipV="1">
              <a:off x="4808390" y="4766389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BBFC3F1-8B65-42F1-8375-49D2A71B237E}"/>
                </a:ext>
              </a:extLst>
            </p:cNvPr>
            <p:cNvSpPr/>
            <p:nvPr/>
          </p:nvSpPr>
          <p:spPr>
            <a:xfrm flipV="1">
              <a:off x="4839253" y="5414913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">
              <a:extLst>
                <a:ext uri="{FF2B5EF4-FFF2-40B4-BE49-F238E27FC236}">
                  <a16:creationId xmlns:a16="http://schemas.microsoft.com/office/drawing/2014/main" id="{95DB632B-31EB-40D1-97AC-FAAE3B680983}"/>
                </a:ext>
              </a:extLst>
            </p:cNvPr>
            <p:cNvSpPr/>
            <p:nvPr/>
          </p:nvSpPr>
          <p:spPr>
            <a:xfrm>
              <a:off x="2220681" y="-377372"/>
              <a:ext cx="4257201" cy="4035258"/>
            </a:xfrm>
            <a:custGeom>
              <a:avLst/>
              <a:gdLst>
                <a:gd name="connsiteX0" fmla="*/ 0 w 2975428"/>
                <a:gd name="connsiteY0" fmla="*/ 0 h 1738989"/>
                <a:gd name="connsiteX1" fmla="*/ 2975428 w 2975428"/>
                <a:gd name="connsiteY1" fmla="*/ 0 h 1738989"/>
                <a:gd name="connsiteX2" fmla="*/ 2975428 w 2975428"/>
                <a:gd name="connsiteY2" fmla="*/ 1738989 h 1738989"/>
                <a:gd name="connsiteX3" fmla="*/ 0 w 2975428"/>
                <a:gd name="connsiteY3" fmla="*/ 1738989 h 1738989"/>
                <a:gd name="connsiteX4" fmla="*/ 0 w 2975428"/>
                <a:gd name="connsiteY4" fmla="*/ 0 h 1738989"/>
                <a:gd name="connsiteX0" fmla="*/ 0 w 2975428"/>
                <a:gd name="connsiteY0" fmla="*/ 0 h 2595332"/>
                <a:gd name="connsiteX1" fmla="*/ 2975428 w 2975428"/>
                <a:gd name="connsiteY1" fmla="*/ 0 h 2595332"/>
                <a:gd name="connsiteX2" fmla="*/ 2975428 w 2975428"/>
                <a:gd name="connsiteY2" fmla="*/ 1738989 h 2595332"/>
                <a:gd name="connsiteX3" fmla="*/ 1553029 w 2975428"/>
                <a:gd name="connsiteY3" fmla="*/ 2595332 h 2595332"/>
                <a:gd name="connsiteX4" fmla="*/ 0 w 2975428"/>
                <a:gd name="connsiteY4" fmla="*/ 0 h 2595332"/>
                <a:gd name="connsiteX0" fmla="*/ 0 w 3701142"/>
                <a:gd name="connsiteY0" fmla="*/ 725714 h 2595332"/>
                <a:gd name="connsiteX1" fmla="*/ 3701142 w 3701142"/>
                <a:gd name="connsiteY1" fmla="*/ 0 h 2595332"/>
                <a:gd name="connsiteX2" fmla="*/ 3701142 w 3701142"/>
                <a:gd name="connsiteY2" fmla="*/ 1738989 h 2595332"/>
                <a:gd name="connsiteX3" fmla="*/ 2278743 w 3701142"/>
                <a:gd name="connsiteY3" fmla="*/ 2595332 h 2595332"/>
                <a:gd name="connsiteX4" fmla="*/ 0 w 3701142"/>
                <a:gd name="connsiteY4" fmla="*/ 725714 h 2595332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3701142 w 4151085"/>
                <a:gd name="connsiteY2" fmla="*/ 1274532 h 2130875"/>
                <a:gd name="connsiteX3" fmla="*/ 2278743 w 4151085"/>
                <a:gd name="connsiteY3" fmla="*/ 2130875 h 2130875"/>
                <a:gd name="connsiteX4" fmla="*/ 0 w 4151085"/>
                <a:gd name="connsiteY4" fmla="*/ 261257 h 2130875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2278743 w 4151085"/>
                <a:gd name="connsiteY2" fmla="*/ 2130875 h 2130875"/>
                <a:gd name="connsiteX3" fmla="*/ 0 w 4151085"/>
                <a:gd name="connsiteY3" fmla="*/ 261257 h 2130875"/>
                <a:gd name="connsiteX0" fmla="*/ 0 w 4180114"/>
                <a:gd name="connsiteY0" fmla="*/ 261257 h 2130875"/>
                <a:gd name="connsiteX1" fmla="*/ 4180114 w 4180114"/>
                <a:gd name="connsiteY1" fmla="*/ 0 h 2130875"/>
                <a:gd name="connsiteX2" fmla="*/ 2307772 w 4180114"/>
                <a:gd name="connsiteY2" fmla="*/ 2130875 h 2130875"/>
                <a:gd name="connsiteX3" fmla="*/ 0 w 4180114"/>
                <a:gd name="connsiteY3" fmla="*/ 261257 h 2130875"/>
                <a:gd name="connsiteX0" fmla="*/ 0 w 4180114"/>
                <a:gd name="connsiteY0" fmla="*/ 1488739 h 3358357"/>
                <a:gd name="connsiteX1" fmla="*/ 4180114 w 4180114"/>
                <a:gd name="connsiteY1" fmla="*/ 1227482 h 3358357"/>
                <a:gd name="connsiteX2" fmla="*/ 2307772 w 4180114"/>
                <a:gd name="connsiteY2" fmla="*/ 3358357 h 3358357"/>
                <a:gd name="connsiteX3" fmla="*/ 0 w 4180114"/>
                <a:gd name="connsiteY3" fmla="*/ 1488739 h 3358357"/>
                <a:gd name="connsiteX0" fmla="*/ 0 w 4180114"/>
                <a:gd name="connsiteY0" fmla="*/ 2010018 h 3879636"/>
                <a:gd name="connsiteX1" fmla="*/ 4180114 w 4180114"/>
                <a:gd name="connsiteY1" fmla="*/ 1748761 h 3879636"/>
                <a:gd name="connsiteX2" fmla="*/ 2307772 w 4180114"/>
                <a:gd name="connsiteY2" fmla="*/ 3879636 h 3879636"/>
                <a:gd name="connsiteX3" fmla="*/ 0 w 4180114"/>
                <a:gd name="connsiteY3" fmla="*/ 2010018 h 3879636"/>
                <a:gd name="connsiteX0" fmla="*/ 1533 w 4181647"/>
                <a:gd name="connsiteY0" fmla="*/ 2108413 h 3978031"/>
                <a:gd name="connsiteX1" fmla="*/ 1989990 w 4181647"/>
                <a:gd name="connsiteY1" fmla="*/ 1116 h 3978031"/>
                <a:gd name="connsiteX2" fmla="*/ 4181647 w 4181647"/>
                <a:gd name="connsiteY2" fmla="*/ 1847156 h 3978031"/>
                <a:gd name="connsiteX3" fmla="*/ 2309305 w 4181647"/>
                <a:gd name="connsiteY3" fmla="*/ 3978031 h 3978031"/>
                <a:gd name="connsiteX4" fmla="*/ 1533 w 4181647"/>
                <a:gd name="connsiteY4" fmla="*/ 2108413 h 3978031"/>
                <a:gd name="connsiteX0" fmla="*/ 1533 w 4181647"/>
                <a:gd name="connsiteY0" fmla="*/ 2116270 h 3985888"/>
                <a:gd name="connsiteX1" fmla="*/ 1989990 w 4181647"/>
                <a:gd name="connsiteY1" fmla="*/ 8973 h 3985888"/>
                <a:gd name="connsiteX2" fmla="*/ 4181647 w 4181647"/>
                <a:gd name="connsiteY2" fmla="*/ 1855013 h 3985888"/>
                <a:gd name="connsiteX3" fmla="*/ 2309305 w 4181647"/>
                <a:gd name="connsiteY3" fmla="*/ 3985888 h 3985888"/>
                <a:gd name="connsiteX4" fmla="*/ 1533 w 4181647"/>
                <a:gd name="connsiteY4" fmla="*/ 2116270 h 3985888"/>
                <a:gd name="connsiteX0" fmla="*/ 3592 w 4183706"/>
                <a:gd name="connsiteY0" fmla="*/ 2116270 h 3985888"/>
                <a:gd name="connsiteX1" fmla="*/ 1992049 w 4183706"/>
                <a:gd name="connsiteY1" fmla="*/ 8973 h 3985888"/>
                <a:gd name="connsiteX2" fmla="*/ 4183706 w 4183706"/>
                <a:gd name="connsiteY2" fmla="*/ 1855013 h 3985888"/>
                <a:gd name="connsiteX3" fmla="*/ 2311364 w 4183706"/>
                <a:gd name="connsiteY3" fmla="*/ 3985888 h 3985888"/>
                <a:gd name="connsiteX4" fmla="*/ 3592 w 4183706"/>
                <a:gd name="connsiteY4" fmla="*/ 2116270 h 3985888"/>
                <a:gd name="connsiteX0" fmla="*/ 3510 w 4183624"/>
                <a:gd name="connsiteY0" fmla="*/ 2173979 h 4043597"/>
                <a:gd name="connsiteX1" fmla="*/ 2006482 w 4183624"/>
                <a:gd name="connsiteY1" fmla="*/ 8625 h 4043597"/>
                <a:gd name="connsiteX2" fmla="*/ 4183624 w 4183624"/>
                <a:gd name="connsiteY2" fmla="*/ 1912722 h 4043597"/>
                <a:gd name="connsiteX3" fmla="*/ 2311282 w 4183624"/>
                <a:gd name="connsiteY3" fmla="*/ 4043597 h 4043597"/>
                <a:gd name="connsiteX4" fmla="*/ 3510 w 4183624"/>
                <a:gd name="connsiteY4" fmla="*/ 2173979 h 4043597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18539 w 4198653"/>
                <a:gd name="connsiteY0" fmla="*/ 2165838 h 4035456"/>
                <a:gd name="connsiteX1" fmla="*/ 2021511 w 4198653"/>
                <a:gd name="connsiteY1" fmla="*/ 484 h 4035456"/>
                <a:gd name="connsiteX2" fmla="*/ 4198653 w 4198653"/>
                <a:gd name="connsiteY2" fmla="*/ 1904581 h 4035456"/>
                <a:gd name="connsiteX3" fmla="*/ 2326311 w 4198653"/>
                <a:gd name="connsiteY3" fmla="*/ 4035456 h 4035456"/>
                <a:gd name="connsiteX4" fmla="*/ 18539 w 4198653"/>
                <a:gd name="connsiteY4" fmla="*/ 2165838 h 4035456"/>
                <a:gd name="connsiteX0" fmla="*/ 17268 w 4197382"/>
                <a:gd name="connsiteY0" fmla="*/ 2165838 h 4035456"/>
                <a:gd name="connsiteX1" fmla="*/ 2020240 w 4197382"/>
                <a:gd name="connsiteY1" fmla="*/ 484 h 4035456"/>
                <a:gd name="connsiteX2" fmla="*/ 4197382 w 4197382"/>
                <a:gd name="connsiteY2" fmla="*/ 1904581 h 4035456"/>
                <a:gd name="connsiteX3" fmla="*/ 2325040 w 4197382"/>
                <a:gd name="connsiteY3" fmla="*/ 4035456 h 4035456"/>
                <a:gd name="connsiteX4" fmla="*/ 17268 w 4197382"/>
                <a:gd name="connsiteY4" fmla="*/ 2165838 h 4035456"/>
                <a:gd name="connsiteX0" fmla="*/ 16474 w 4196588"/>
                <a:gd name="connsiteY0" fmla="*/ 2165838 h 4035456"/>
                <a:gd name="connsiteX1" fmla="*/ 2019446 w 4196588"/>
                <a:gd name="connsiteY1" fmla="*/ 484 h 4035456"/>
                <a:gd name="connsiteX2" fmla="*/ 4196588 w 4196588"/>
                <a:gd name="connsiteY2" fmla="*/ 1904581 h 4035456"/>
                <a:gd name="connsiteX3" fmla="*/ 2324246 w 4196588"/>
                <a:gd name="connsiteY3" fmla="*/ 4035456 h 4035456"/>
                <a:gd name="connsiteX4" fmla="*/ 16474 w 4196588"/>
                <a:gd name="connsiteY4" fmla="*/ 2165838 h 4035456"/>
                <a:gd name="connsiteX0" fmla="*/ 14518 w 4194632"/>
                <a:gd name="connsiteY0" fmla="*/ 2165838 h 4035456"/>
                <a:gd name="connsiteX1" fmla="*/ 2017490 w 4194632"/>
                <a:gd name="connsiteY1" fmla="*/ 484 h 4035456"/>
                <a:gd name="connsiteX2" fmla="*/ 4194632 w 4194632"/>
                <a:gd name="connsiteY2" fmla="*/ 1904581 h 4035456"/>
                <a:gd name="connsiteX3" fmla="*/ 2322290 w 4194632"/>
                <a:gd name="connsiteY3" fmla="*/ 4035456 h 4035456"/>
                <a:gd name="connsiteX4" fmla="*/ 14518 w 4194632"/>
                <a:gd name="connsiteY4" fmla="*/ 2165838 h 4035456"/>
                <a:gd name="connsiteX0" fmla="*/ 14518 w 4269537"/>
                <a:gd name="connsiteY0" fmla="*/ 2165838 h 4035456"/>
                <a:gd name="connsiteX1" fmla="*/ 2017490 w 4269537"/>
                <a:gd name="connsiteY1" fmla="*/ 484 h 4035456"/>
                <a:gd name="connsiteX2" fmla="*/ 4194632 w 4269537"/>
                <a:gd name="connsiteY2" fmla="*/ 1904581 h 4035456"/>
                <a:gd name="connsiteX3" fmla="*/ 2322290 w 4269537"/>
                <a:gd name="connsiteY3" fmla="*/ 4035456 h 4035456"/>
                <a:gd name="connsiteX4" fmla="*/ 14518 w 4269537"/>
                <a:gd name="connsiteY4" fmla="*/ 2165838 h 4035456"/>
                <a:gd name="connsiteX0" fmla="*/ 14518 w 4271614"/>
                <a:gd name="connsiteY0" fmla="*/ 2165838 h 4035456"/>
                <a:gd name="connsiteX1" fmla="*/ 2017490 w 4271614"/>
                <a:gd name="connsiteY1" fmla="*/ 484 h 4035456"/>
                <a:gd name="connsiteX2" fmla="*/ 4194632 w 4271614"/>
                <a:gd name="connsiteY2" fmla="*/ 1904581 h 4035456"/>
                <a:gd name="connsiteX3" fmla="*/ 2322290 w 4271614"/>
                <a:gd name="connsiteY3" fmla="*/ 4035456 h 4035456"/>
                <a:gd name="connsiteX4" fmla="*/ 14518 w 4271614"/>
                <a:gd name="connsiteY4" fmla="*/ 2165838 h 4035456"/>
                <a:gd name="connsiteX0" fmla="*/ 14518 w 4259919"/>
                <a:gd name="connsiteY0" fmla="*/ 2165838 h 4035456"/>
                <a:gd name="connsiteX1" fmla="*/ 2017490 w 4259919"/>
                <a:gd name="connsiteY1" fmla="*/ 484 h 4035456"/>
                <a:gd name="connsiteX2" fmla="*/ 4194632 w 4259919"/>
                <a:gd name="connsiteY2" fmla="*/ 1904581 h 4035456"/>
                <a:gd name="connsiteX3" fmla="*/ 2322290 w 4259919"/>
                <a:gd name="connsiteY3" fmla="*/ 4035456 h 4035456"/>
                <a:gd name="connsiteX4" fmla="*/ 14518 w 4259919"/>
                <a:gd name="connsiteY4" fmla="*/ 2165838 h 4035456"/>
                <a:gd name="connsiteX0" fmla="*/ 14518 w 4257201"/>
                <a:gd name="connsiteY0" fmla="*/ 2165838 h 4035456"/>
                <a:gd name="connsiteX1" fmla="*/ 2017490 w 4257201"/>
                <a:gd name="connsiteY1" fmla="*/ 484 h 4035456"/>
                <a:gd name="connsiteX2" fmla="*/ 4194632 w 4257201"/>
                <a:gd name="connsiteY2" fmla="*/ 1904581 h 4035456"/>
                <a:gd name="connsiteX3" fmla="*/ 2322290 w 4257201"/>
                <a:gd name="connsiteY3" fmla="*/ 4035456 h 4035456"/>
                <a:gd name="connsiteX4" fmla="*/ 14518 w 4257201"/>
                <a:gd name="connsiteY4" fmla="*/ 2165838 h 4035456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354 h 4035258"/>
                <a:gd name="connsiteX1" fmla="*/ 2017490 w 4257201"/>
                <a:gd name="connsiteY1" fmla="*/ 0 h 4035258"/>
                <a:gd name="connsiteX2" fmla="*/ 4194632 w 4257201"/>
                <a:gd name="connsiteY2" fmla="*/ 1904097 h 4035258"/>
                <a:gd name="connsiteX3" fmla="*/ 2322290 w 4257201"/>
                <a:gd name="connsiteY3" fmla="*/ 4034972 h 4035258"/>
                <a:gd name="connsiteX4" fmla="*/ 14518 w 4257201"/>
                <a:gd name="connsiteY4" fmla="*/ 2165354 h 40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201" h="4035258">
                  <a:moveTo>
                    <a:pt x="14518" y="2165354"/>
                  </a:moveTo>
                  <a:cubicBezTo>
                    <a:pt x="-38701" y="1517049"/>
                    <a:pt x="420918" y="145143"/>
                    <a:pt x="2017490" y="0"/>
                  </a:cubicBezTo>
                  <a:cubicBezTo>
                    <a:pt x="3657604" y="29028"/>
                    <a:pt x="4141413" y="1255792"/>
                    <a:pt x="4194632" y="1904097"/>
                  </a:cubicBezTo>
                  <a:cubicBezTo>
                    <a:pt x="4601032" y="3790047"/>
                    <a:pt x="2917376" y="3948794"/>
                    <a:pt x="2322290" y="4034972"/>
                  </a:cubicBezTo>
                  <a:cubicBezTo>
                    <a:pt x="1799776" y="4021366"/>
                    <a:pt x="-188682" y="4225475"/>
                    <a:pt x="14518" y="216535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328F59-446E-422A-99E5-73CB7EE2C1D1}"/>
                </a:ext>
              </a:extLst>
            </p:cNvPr>
            <p:cNvGrpSpPr/>
            <p:nvPr/>
          </p:nvGrpSpPr>
          <p:grpSpPr>
            <a:xfrm>
              <a:off x="4519599" y="883624"/>
              <a:ext cx="1051324" cy="1098627"/>
              <a:chOff x="4519599" y="883624"/>
              <a:chExt cx="1051324" cy="1098627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082B9FA-22AB-4883-AF9B-C3327B88AB0C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D094C8D-0D3C-4C49-9BCA-F27AA710D540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32FE3213-8F46-4E58-86EE-3B4646BEEACB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586C015-865C-41BD-9F32-5E8BEB59BD51}"/>
                </a:ext>
              </a:extLst>
            </p:cNvPr>
            <p:cNvGrpSpPr/>
            <p:nvPr/>
          </p:nvGrpSpPr>
          <p:grpSpPr>
            <a:xfrm flipH="1">
              <a:off x="2985245" y="892457"/>
              <a:ext cx="1051324" cy="1098627"/>
              <a:chOff x="4519599" y="883624"/>
              <a:chExt cx="1051324" cy="1098627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26DBEF6-B1F8-4FC5-B63B-AF85BC82EB3E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AB1BF816-64F2-4D77-8511-AC7BD69E2DE0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A3EAAB94-D808-46C1-BAFF-5395226DBFEE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8E30275-54C8-469C-BC4B-077F6AD7C6BB}"/>
                </a:ext>
              </a:extLst>
            </p:cNvPr>
            <p:cNvGrpSpPr/>
            <p:nvPr/>
          </p:nvGrpSpPr>
          <p:grpSpPr>
            <a:xfrm>
              <a:off x="3519638" y="1743798"/>
              <a:ext cx="1575655" cy="1048790"/>
              <a:chOff x="3712730" y="3480075"/>
              <a:chExt cx="1025928" cy="682880"/>
            </a:xfrm>
          </p:grpSpPr>
          <p:sp>
            <p:nvSpPr>
              <p:cNvPr id="40" name="Arc 39">
                <a:extLst>
                  <a:ext uri="{FF2B5EF4-FFF2-40B4-BE49-F238E27FC236}">
                    <a16:creationId xmlns:a16="http://schemas.microsoft.com/office/drawing/2014/main" id="{0ACAE598-EFF6-4F13-A09B-F298B716059D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BA77ED08-2D7C-437A-8CAB-E910BCD6925A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CD6C5D5C-E9D1-4DE1-9017-2F1E6A983F11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>
                <a:extLst>
                  <a:ext uri="{FF2B5EF4-FFF2-40B4-BE49-F238E27FC236}">
                    <a16:creationId xmlns:a16="http://schemas.microsoft.com/office/drawing/2014/main" id="{F2A7CCFC-5472-4635-A452-E844CD8C61EA}"/>
                  </a:ext>
                </a:extLst>
              </p:cNvPr>
              <p:cNvSpPr/>
              <p:nvPr/>
            </p:nvSpPr>
            <p:spPr>
              <a:xfrm rot="5400000">
                <a:off x="4085761" y="3480075"/>
                <a:ext cx="183140" cy="183140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7" name="Rectangle 15">
              <a:extLst>
                <a:ext uri="{FF2B5EF4-FFF2-40B4-BE49-F238E27FC236}">
                  <a16:creationId xmlns:a16="http://schemas.microsoft.com/office/drawing/2014/main" id="{FCCB8717-AFC5-44C5-ACF2-F574051BFDDE}"/>
                </a:ext>
              </a:extLst>
            </p:cNvPr>
            <p:cNvSpPr/>
            <p:nvPr/>
          </p:nvSpPr>
          <p:spPr>
            <a:xfrm>
              <a:off x="1430295" y="5463666"/>
              <a:ext cx="6309791" cy="1976234"/>
            </a:xfrm>
            <a:custGeom>
              <a:avLst/>
              <a:gdLst>
                <a:gd name="connsiteX0" fmla="*/ 0 w 2522687"/>
                <a:gd name="connsiteY0" fmla="*/ 0 h 912557"/>
                <a:gd name="connsiteX1" fmla="*/ 2522687 w 2522687"/>
                <a:gd name="connsiteY1" fmla="*/ 0 h 912557"/>
                <a:gd name="connsiteX2" fmla="*/ 2522687 w 2522687"/>
                <a:gd name="connsiteY2" fmla="*/ 912557 h 912557"/>
                <a:gd name="connsiteX3" fmla="*/ 0 w 2522687"/>
                <a:gd name="connsiteY3" fmla="*/ 912557 h 912557"/>
                <a:gd name="connsiteX4" fmla="*/ 0 w 2522687"/>
                <a:gd name="connsiteY4" fmla="*/ 0 h 912557"/>
                <a:gd name="connsiteX0" fmla="*/ 127000 w 2522687"/>
                <a:gd name="connsiteY0" fmla="*/ 0 h 976057"/>
                <a:gd name="connsiteX1" fmla="*/ 25226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22687"/>
                <a:gd name="connsiteY0" fmla="*/ 0 h 976057"/>
                <a:gd name="connsiteX1" fmla="*/ 25099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60787"/>
                <a:gd name="connsiteY0" fmla="*/ 0 h 1217357"/>
                <a:gd name="connsiteX1" fmla="*/ 2509987 w 2560787"/>
                <a:gd name="connsiteY1" fmla="*/ 63500 h 1217357"/>
                <a:gd name="connsiteX2" fmla="*/ 2560787 w 2560787"/>
                <a:gd name="connsiteY2" fmla="*/ 1217357 h 1217357"/>
                <a:gd name="connsiteX3" fmla="*/ 0 w 2560787"/>
                <a:gd name="connsiteY3" fmla="*/ 976057 h 1217357"/>
                <a:gd name="connsiteX4" fmla="*/ 127000 w 2560787"/>
                <a:gd name="connsiteY4" fmla="*/ 0 h 1217357"/>
                <a:gd name="connsiteX0" fmla="*/ 165100 w 2598887"/>
                <a:gd name="connsiteY0" fmla="*/ 0 h 1217357"/>
                <a:gd name="connsiteX1" fmla="*/ 2548087 w 2598887"/>
                <a:gd name="connsiteY1" fmla="*/ 63500 h 1217357"/>
                <a:gd name="connsiteX2" fmla="*/ 2598887 w 2598887"/>
                <a:gd name="connsiteY2" fmla="*/ 1217357 h 1217357"/>
                <a:gd name="connsiteX3" fmla="*/ 0 w 2598887"/>
                <a:gd name="connsiteY3" fmla="*/ 1115757 h 1217357"/>
                <a:gd name="connsiteX4" fmla="*/ 165100 w 2598887"/>
                <a:gd name="connsiteY4" fmla="*/ 0 h 1217357"/>
                <a:gd name="connsiteX0" fmla="*/ 165100 w 2598887"/>
                <a:gd name="connsiteY0" fmla="*/ 0 h 1304672"/>
                <a:gd name="connsiteX1" fmla="*/ 2548087 w 2598887"/>
                <a:gd name="connsiteY1" fmla="*/ 63500 h 1304672"/>
                <a:gd name="connsiteX2" fmla="*/ 2598887 w 2598887"/>
                <a:gd name="connsiteY2" fmla="*/ 1217357 h 1304672"/>
                <a:gd name="connsiteX3" fmla="*/ 0 w 2598887"/>
                <a:gd name="connsiteY3" fmla="*/ 1115757 h 1304672"/>
                <a:gd name="connsiteX4" fmla="*/ 165100 w 2598887"/>
                <a:gd name="connsiteY4" fmla="*/ 0 h 1304672"/>
                <a:gd name="connsiteX0" fmla="*/ 165100 w 2598887"/>
                <a:gd name="connsiteY0" fmla="*/ 0 h 1327255"/>
                <a:gd name="connsiteX1" fmla="*/ 2548087 w 2598887"/>
                <a:gd name="connsiteY1" fmla="*/ 63500 h 1327255"/>
                <a:gd name="connsiteX2" fmla="*/ 2598887 w 2598887"/>
                <a:gd name="connsiteY2" fmla="*/ 1217357 h 1327255"/>
                <a:gd name="connsiteX3" fmla="*/ 0 w 2598887"/>
                <a:gd name="connsiteY3" fmla="*/ 1115757 h 1327255"/>
                <a:gd name="connsiteX4" fmla="*/ 165100 w 2598887"/>
                <a:gd name="connsiteY4" fmla="*/ 0 h 1327255"/>
                <a:gd name="connsiteX0" fmla="*/ 165100 w 3530319"/>
                <a:gd name="connsiteY0" fmla="*/ 596733 h 1923988"/>
                <a:gd name="connsiteX1" fmla="*/ 2548087 w 3530319"/>
                <a:gd name="connsiteY1" fmla="*/ 660233 h 1923988"/>
                <a:gd name="connsiteX2" fmla="*/ 2598887 w 3530319"/>
                <a:gd name="connsiteY2" fmla="*/ 1814090 h 1923988"/>
                <a:gd name="connsiteX3" fmla="*/ 0 w 3530319"/>
                <a:gd name="connsiteY3" fmla="*/ 1712490 h 1923988"/>
                <a:gd name="connsiteX4" fmla="*/ 165100 w 3530319"/>
                <a:gd name="connsiteY4" fmla="*/ 596733 h 1923988"/>
                <a:gd name="connsiteX0" fmla="*/ 165100 w 4577568"/>
                <a:gd name="connsiteY0" fmla="*/ 604263 h 1931518"/>
                <a:gd name="connsiteX1" fmla="*/ 2548087 w 4577568"/>
                <a:gd name="connsiteY1" fmla="*/ 667763 h 1931518"/>
                <a:gd name="connsiteX2" fmla="*/ 2598887 w 4577568"/>
                <a:gd name="connsiteY2" fmla="*/ 1821620 h 1931518"/>
                <a:gd name="connsiteX3" fmla="*/ 0 w 4577568"/>
                <a:gd name="connsiteY3" fmla="*/ 1720020 h 1931518"/>
                <a:gd name="connsiteX4" fmla="*/ 165100 w 4577568"/>
                <a:gd name="connsiteY4" fmla="*/ 604263 h 1931518"/>
                <a:gd name="connsiteX0" fmla="*/ 165100 w 4481197"/>
                <a:gd name="connsiteY0" fmla="*/ 658592 h 1985847"/>
                <a:gd name="connsiteX1" fmla="*/ 2548087 w 4481197"/>
                <a:gd name="connsiteY1" fmla="*/ 722092 h 1985847"/>
                <a:gd name="connsiteX2" fmla="*/ 2598887 w 4481197"/>
                <a:gd name="connsiteY2" fmla="*/ 1875949 h 1985847"/>
                <a:gd name="connsiteX3" fmla="*/ 0 w 4481197"/>
                <a:gd name="connsiteY3" fmla="*/ 1774349 h 1985847"/>
                <a:gd name="connsiteX4" fmla="*/ 165100 w 4481197"/>
                <a:gd name="connsiteY4" fmla="*/ 658592 h 1985847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111512 w 5538945"/>
                <a:gd name="connsiteY0" fmla="*/ 686317 h 2013572"/>
                <a:gd name="connsiteX1" fmla="*/ 3494499 w 5538945"/>
                <a:gd name="connsiteY1" fmla="*/ 749817 h 2013572"/>
                <a:gd name="connsiteX2" fmla="*/ 3545299 w 5538945"/>
                <a:gd name="connsiteY2" fmla="*/ 1903674 h 2013572"/>
                <a:gd name="connsiteX3" fmla="*/ 946412 w 5538945"/>
                <a:gd name="connsiteY3" fmla="*/ 1802074 h 2013572"/>
                <a:gd name="connsiteX4" fmla="*/ 1111512 w 5538945"/>
                <a:gd name="connsiteY4" fmla="*/ 686317 h 2013572"/>
                <a:gd name="connsiteX0" fmla="*/ 1869554 w 6296987"/>
                <a:gd name="connsiteY0" fmla="*/ 648979 h 1976234"/>
                <a:gd name="connsiteX1" fmla="*/ 4252541 w 6296987"/>
                <a:gd name="connsiteY1" fmla="*/ 712479 h 1976234"/>
                <a:gd name="connsiteX2" fmla="*/ 4303341 w 6296987"/>
                <a:gd name="connsiteY2" fmla="*/ 1866336 h 1976234"/>
                <a:gd name="connsiteX3" fmla="*/ 1704454 w 6296987"/>
                <a:gd name="connsiteY3" fmla="*/ 1764736 h 1976234"/>
                <a:gd name="connsiteX4" fmla="*/ 1869554 w 6296987"/>
                <a:gd name="connsiteY4" fmla="*/ 648979 h 1976234"/>
                <a:gd name="connsiteX0" fmla="*/ 1760241 w 6187674"/>
                <a:gd name="connsiteY0" fmla="*/ 648979 h 1976234"/>
                <a:gd name="connsiteX1" fmla="*/ 4143228 w 6187674"/>
                <a:gd name="connsiteY1" fmla="*/ 712479 h 1976234"/>
                <a:gd name="connsiteX2" fmla="*/ 4194028 w 6187674"/>
                <a:gd name="connsiteY2" fmla="*/ 1866336 h 1976234"/>
                <a:gd name="connsiteX3" fmla="*/ 1595141 w 6187674"/>
                <a:gd name="connsiteY3" fmla="*/ 1764736 h 1976234"/>
                <a:gd name="connsiteX4" fmla="*/ 1760241 w 6187674"/>
                <a:gd name="connsiteY4" fmla="*/ 648979 h 1976234"/>
                <a:gd name="connsiteX0" fmla="*/ 1902881 w 6330314"/>
                <a:gd name="connsiteY0" fmla="*/ 648979 h 1976234"/>
                <a:gd name="connsiteX1" fmla="*/ 4285868 w 6330314"/>
                <a:gd name="connsiteY1" fmla="*/ 712479 h 1976234"/>
                <a:gd name="connsiteX2" fmla="*/ 4336668 w 6330314"/>
                <a:gd name="connsiteY2" fmla="*/ 1866336 h 1976234"/>
                <a:gd name="connsiteX3" fmla="*/ 1737781 w 6330314"/>
                <a:gd name="connsiteY3" fmla="*/ 1764736 h 1976234"/>
                <a:gd name="connsiteX4" fmla="*/ 1902881 w 6330314"/>
                <a:gd name="connsiteY4" fmla="*/ 648979 h 1976234"/>
                <a:gd name="connsiteX0" fmla="*/ 1765858 w 6193291"/>
                <a:gd name="connsiteY0" fmla="*/ 648979 h 1976234"/>
                <a:gd name="connsiteX1" fmla="*/ 4148845 w 6193291"/>
                <a:gd name="connsiteY1" fmla="*/ 712479 h 1976234"/>
                <a:gd name="connsiteX2" fmla="*/ 4199645 w 6193291"/>
                <a:gd name="connsiteY2" fmla="*/ 1866336 h 1976234"/>
                <a:gd name="connsiteX3" fmla="*/ 1600758 w 6193291"/>
                <a:gd name="connsiteY3" fmla="*/ 1764736 h 1976234"/>
                <a:gd name="connsiteX4" fmla="*/ 1765858 w 6193291"/>
                <a:gd name="connsiteY4" fmla="*/ 648979 h 1976234"/>
                <a:gd name="connsiteX0" fmla="*/ 1889063 w 6316496"/>
                <a:gd name="connsiteY0" fmla="*/ 648979 h 1976234"/>
                <a:gd name="connsiteX1" fmla="*/ 4272050 w 6316496"/>
                <a:gd name="connsiteY1" fmla="*/ 712479 h 1976234"/>
                <a:gd name="connsiteX2" fmla="*/ 4322850 w 6316496"/>
                <a:gd name="connsiteY2" fmla="*/ 1866336 h 1976234"/>
                <a:gd name="connsiteX3" fmla="*/ 1723963 w 6316496"/>
                <a:gd name="connsiteY3" fmla="*/ 1764736 h 1976234"/>
                <a:gd name="connsiteX4" fmla="*/ 1889063 w 6316496"/>
                <a:gd name="connsiteY4" fmla="*/ 648979 h 1976234"/>
                <a:gd name="connsiteX0" fmla="*/ 1882358 w 6309791"/>
                <a:gd name="connsiteY0" fmla="*/ 648979 h 1976234"/>
                <a:gd name="connsiteX1" fmla="*/ 4265345 w 6309791"/>
                <a:gd name="connsiteY1" fmla="*/ 712479 h 1976234"/>
                <a:gd name="connsiteX2" fmla="*/ 4316145 w 6309791"/>
                <a:gd name="connsiteY2" fmla="*/ 1866336 h 1976234"/>
                <a:gd name="connsiteX3" fmla="*/ 1717258 w 6309791"/>
                <a:gd name="connsiteY3" fmla="*/ 1764736 h 1976234"/>
                <a:gd name="connsiteX4" fmla="*/ 1973798 w 6309791"/>
                <a:gd name="connsiteY4" fmla="*/ 740419 h 1976234"/>
                <a:gd name="connsiteX0" fmla="*/ 4265345 w 6309791"/>
                <a:gd name="connsiteY0" fmla="*/ 712479 h 1976234"/>
                <a:gd name="connsiteX1" fmla="*/ 4316145 w 6309791"/>
                <a:gd name="connsiteY1" fmla="*/ 1866336 h 1976234"/>
                <a:gd name="connsiteX2" fmla="*/ 1717258 w 6309791"/>
                <a:gd name="connsiteY2" fmla="*/ 1764736 h 1976234"/>
                <a:gd name="connsiteX3" fmla="*/ 1973798 w 6309791"/>
                <a:gd name="connsiteY3" fmla="*/ 740419 h 197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791" h="1976234">
                  <a:moveTo>
                    <a:pt x="4265345" y="712479"/>
                  </a:moveTo>
                  <a:cubicBezTo>
                    <a:pt x="6161878" y="-1277802"/>
                    <a:pt x="7690112" y="1494417"/>
                    <a:pt x="4316145" y="1866336"/>
                  </a:cubicBezTo>
                  <a:cubicBezTo>
                    <a:pt x="3703849" y="1908669"/>
                    <a:pt x="3129654" y="2141503"/>
                    <a:pt x="1717258" y="1764736"/>
                  </a:cubicBezTo>
                  <a:cubicBezTo>
                    <a:pt x="-1263009" y="1583317"/>
                    <a:pt x="176325" y="-1239702"/>
                    <a:pt x="1973798" y="7404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16">
              <a:extLst>
                <a:ext uri="{FF2B5EF4-FFF2-40B4-BE49-F238E27FC236}">
                  <a16:creationId xmlns:a16="http://schemas.microsoft.com/office/drawing/2014/main" id="{C3ED1C0E-1431-4795-9A2F-1A5E6C2D0561}"/>
                </a:ext>
              </a:extLst>
            </p:cNvPr>
            <p:cNvSpPr/>
            <p:nvPr/>
          </p:nvSpPr>
          <p:spPr>
            <a:xfrm>
              <a:off x="4769558" y="6203376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F82319DC-807F-4BFF-A2DD-3F65E0C55E8A}"/>
                </a:ext>
              </a:extLst>
            </p:cNvPr>
            <p:cNvSpPr/>
            <p:nvPr/>
          </p:nvSpPr>
          <p:spPr>
            <a:xfrm flipH="1">
              <a:off x="2222364" y="6276343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A0FEE0C-F04B-4778-9C6D-8BC2F4818ECE}"/>
              </a:ext>
            </a:extLst>
          </p:cNvPr>
          <p:cNvSpPr/>
          <p:nvPr/>
        </p:nvSpPr>
        <p:spPr>
          <a:xfrm>
            <a:off x="277505" y="2417146"/>
            <a:ext cx="2263874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25281487-EA5F-496A-AF08-BBBD6B10CB0D}"/>
              </a:ext>
            </a:extLst>
          </p:cNvPr>
          <p:cNvSpPr/>
          <p:nvPr/>
        </p:nvSpPr>
        <p:spPr>
          <a:xfrm>
            <a:off x="720094" y="1372041"/>
            <a:ext cx="1444619" cy="978316"/>
          </a:xfrm>
          <a:prstGeom prst="roundRect">
            <a:avLst/>
          </a:prstGeom>
          <a:solidFill>
            <a:schemeClr val="bg1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D26270B-D57D-4C12-A2B9-194D6E57C883}"/>
              </a:ext>
            </a:extLst>
          </p:cNvPr>
          <p:cNvGrpSpPr/>
          <p:nvPr/>
        </p:nvGrpSpPr>
        <p:grpSpPr>
          <a:xfrm>
            <a:off x="5905608" y="597808"/>
            <a:ext cx="3906086" cy="4654785"/>
            <a:chOff x="1115611" y="-377372"/>
            <a:chExt cx="6811298" cy="8116853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28B9C725-6190-4546-91A8-9A3743E46356}"/>
                </a:ext>
              </a:extLst>
            </p:cNvPr>
            <p:cNvGrpSpPr/>
            <p:nvPr/>
          </p:nvGrpSpPr>
          <p:grpSpPr>
            <a:xfrm>
              <a:off x="1795123" y="1431185"/>
              <a:ext cx="724474" cy="665383"/>
              <a:chOff x="1795123" y="1431185"/>
              <a:chExt cx="724474" cy="665383"/>
            </a:xfrm>
          </p:grpSpPr>
          <p:sp>
            <p:nvSpPr>
              <p:cNvPr id="92" name="Rectangle: Rounded Corners 91">
                <a:extLst>
                  <a:ext uri="{FF2B5EF4-FFF2-40B4-BE49-F238E27FC236}">
                    <a16:creationId xmlns:a16="http://schemas.microsoft.com/office/drawing/2014/main" id="{8D5C1C36-2184-40A9-8E9E-349159FB626C}"/>
                  </a:ext>
                </a:extLst>
              </p:cNvPr>
              <p:cNvSpPr/>
              <p:nvPr/>
            </p:nvSpPr>
            <p:spPr>
              <a:xfrm rot="5400000" flipH="1">
                <a:off x="1824668" y="1401640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D244B31F-39D7-429C-8A1A-87BA2602946F}"/>
                  </a:ext>
                </a:extLst>
              </p:cNvPr>
              <p:cNvSpPr/>
              <p:nvPr/>
            </p:nvSpPr>
            <p:spPr>
              <a:xfrm flipH="1">
                <a:off x="2075477" y="1526587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B644995-FC14-48EE-88A9-6E582997FC4F}"/>
                  </a:ext>
                </a:extLst>
              </p:cNvPr>
              <p:cNvSpPr/>
              <p:nvPr/>
            </p:nvSpPr>
            <p:spPr>
              <a:xfrm rot="833329" flipH="1">
                <a:off x="2023893" y="1717866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EF52CA7-02CA-46A3-88F8-6167BA668FCD}"/>
                </a:ext>
              </a:extLst>
            </p:cNvPr>
            <p:cNvSpPr/>
            <p:nvPr/>
          </p:nvSpPr>
          <p:spPr>
            <a:xfrm>
              <a:off x="3875202" y="-362857"/>
              <a:ext cx="335078" cy="421063"/>
            </a:xfrm>
            <a:custGeom>
              <a:avLst/>
              <a:gdLst>
                <a:gd name="connsiteX0" fmla="*/ 232341 w 335078"/>
                <a:gd name="connsiteY0" fmla="*/ 0 h 421063"/>
                <a:gd name="connsiteX1" fmla="*/ 112 w 335078"/>
                <a:gd name="connsiteY1" fmla="*/ 261257 h 421063"/>
                <a:gd name="connsiteX2" fmla="*/ 203312 w 335078"/>
                <a:gd name="connsiteY2" fmla="*/ 420914 h 421063"/>
                <a:gd name="connsiteX3" fmla="*/ 333941 w 335078"/>
                <a:gd name="connsiteY3" fmla="*/ 290286 h 421063"/>
                <a:gd name="connsiteX4" fmla="*/ 130741 w 335078"/>
                <a:gd name="connsiteY4" fmla="*/ 290286 h 421063"/>
                <a:gd name="connsiteX5" fmla="*/ 203312 w 335078"/>
                <a:gd name="connsiteY5" fmla="*/ 319314 h 421063"/>
                <a:gd name="connsiteX6" fmla="*/ 203312 w 335078"/>
                <a:gd name="connsiteY6" fmla="*/ 319314 h 4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78" h="421063">
                  <a:moveTo>
                    <a:pt x="232341" y="0"/>
                  </a:moveTo>
                  <a:cubicBezTo>
                    <a:pt x="118645" y="95552"/>
                    <a:pt x="4950" y="191105"/>
                    <a:pt x="112" y="261257"/>
                  </a:cubicBezTo>
                  <a:cubicBezTo>
                    <a:pt x="-4726" y="331409"/>
                    <a:pt x="147674" y="416076"/>
                    <a:pt x="203312" y="420914"/>
                  </a:cubicBezTo>
                  <a:cubicBezTo>
                    <a:pt x="258950" y="425752"/>
                    <a:pt x="346036" y="312057"/>
                    <a:pt x="333941" y="290286"/>
                  </a:cubicBezTo>
                  <a:cubicBezTo>
                    <a:pt x="321846" y="268515"/>
                    <a:pt x="152512" y="285448"/>
                    <a:pt x="130741" y="290286"/>
                  </a:cubicBezTo>
                  <a:cubicBezTo>
                    <a:pt x="108970" y="295124"/>
                    <a:pt x="203312" y="319314"/>
                    <a:pt x="203312" y="319314"/>
                  </a:cubicBezTo>
                  <a:lnTo>
                    <a:pt x="203312" y="3193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7460AA50-4B87-4C9C-9B2F-6DE7B20AA056}"/>
                </a:ext>
              </a:extLst>
            </p:cNvPr>
            <p:cNvGrpSpPr/>
            <p:nvPr/>
          </p:nvGrpSpPr>
          <p:grpSpPr>
            <a:xfrm>
              <a:off x="6166231" y="1219048"/>
              <a:ext cx="724474" cy="665383"/>
              <a:chOff x="6166231" y="1219048"/>
              <a:chExt cx="724474" cy="665383"/>
            </a:xfrm>
          </p:grpSpPr>
          <p:sp>
            <p:nvSpPr>
              <p:cNvPr id="89" name="Rectangle: Rounded Corners 88">
                <a:extLst>
                  <a:ext uri="{FF2B5EF4-FFF2-40B4-BE49-F238E27FC236}">
                    <a16:creationId xmlns:a16="http://schemas.microsoft.com/office/drawing/2014/main" id="{97279D85-DE30-447B-9ECF-56A03796D43B}"/>
                  </a:ext>
                </a:extLst>
              </p:cNvPr>
              <p:cNvSpPr/>
              <p:nvPr/>
            </p:nvSpPr>
            <p:spPr>
              <a:xfrm rot="16200000">
                <a:off x="6195776" y="1189503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4BCEADA0-9FA1-4BF5-BCBB-4E83A8D69FD3}"/>
                  </a:ext>
                </a:extLst>
              </p:cNvPr>
              <p:cNvSpPr/>
              <p:nvPr/>
            </p:nvSpPr>
            <p:spPr>
              <a:xfrm>
                <a:off x="6502058" y="1314450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97343C2-0994-4619-B6E3-17AE46BFD798}"/>
                  </a:ext>
                </a:extLst>
              </p:cNvPr>
              <p:cNvSpPr/>
              <p:nvPr/>
            </p:nvSpPr>
            <p:spPr>
              <a:xfrm rot="20766671">
                <a:off x="6215779" y="1505729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Rectangle 14">
              <a:extLst>
                <a:ext uri="{FF2B5EF4-FFF2-40B4-BE49-F238E27FC236}">
                  <a16:creationId xmlns:a16="http://schemas.microsoft.com/office/drawing/2014/main" id="{F9696C13-8B44-4A5E-9CC3-CA8EAB55AC5D}"/>
                </a:ext>
              </a:extLst>
            </p:cNvPr>
            <p:cNvSpPr/>
            <p:nvPr/>
          </p:nvSpPr>
          <p:spPr>
            <a:xfrm>
              <a:off x="2002970" y="3053443"/>
              <a:ext cx="5012571" cy="3804557"/>
            </a:xfrm>
            <a:custGeom>
              <a:avLst/>
              <a:gdLst>
                <a:gd name="connsiteX0" fmla="*/ 0 w 2292039"/>
                <a:gd name="connsiteY0" fmla="*/ 0 h 662501"/>
                <a:gd name="connsiteX1" fmla="*/ 2292039 w 2292039"/>
                <a:gd name="connsiteY1" fmla="*/ 0 h 662501"/>
                <a:gd name="connsiteX2" fmla="*/ 2292039 w 2292039"/>
                <a:gd name="connsiteY2" fmla="*/ 662501 h 662501"/>
                <a:gd name="connsiteX3" fmla="*/ 0 w 2292039"/>
                <a:gd name="connsiteY3" fmla="*/ 662501 h 662501"/>
                <a:gd name="connsiteX4" fmla="*/ 0 w 2292039"/>
                <a:gd name="connsiteY4" fmla="*/ 0 h 662501"/>
                <a:gd name="connsiteX0" fmla="*/ 0 w 3438668"/>
                <a:gd name="connsiteY0" fmla="*/ 0 h 2607415"/>
                <a:gd name="connsiteX1" fmla="*/ 2292039 w 3438668"/>
                <a:gd name="connsiteY1" fmla="*/ 0 h 2607415"/>
                <a:gd name="connsiteX2" fmla="*/ 3438668 w 3438668"/>
                <a:gd name="connsiteY2" fmla="*/ 2607415 h 2607415"/>
                <a:gd name="connsiteX3" fmla="*/ 0 w 3438668"/>
                <a:gd name="connsiteY3" fmla="*/ 662501 h 2607415"/>
                <a:gd name="connsiteX4" fmla="*/ 0 w 3438668"/>
                <a:gd name="connsiteY4" fmla="*/ 0 h 2607415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175657 w 4643354"/>
                <a:gd name="connsiteY0" fmla="*/ 30480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175657 w 4643354"/>
                <a:gd name="connsiteY4" fmla="*/ 304800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5207"/>
                <a:gd name="connsiteY0" fmla="*/ 188685 h 2636444"/>
                <a:gd name="connsiteX1" fmla="*/ 3496725 w 4645207"/>
                <a:gd name="connsiteY1" fmla="*/ 0 h 2636444"/>
                <a:gd name="connsiteX2" fmla="*/ 4643354 w 4645207"/>
                <a:gd name="connsiteY2" fmla="*/ 2534843 h 2636444"/>
                <a:gd name="connsiteX3" fmla="*/ 0 w 4645207"/>
                <a:gd name="connsiteY3" fmla="*/ 2636444 h 2636444"/>
                <a:gd name="connsiteX4" fmla="*/ 1045028 w 4645207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01599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01599 h 2636444"/>
                <a:gd name="connsiteX0" fmla="*/ 1045028 w 4643354"/>
                <a:gd name="connsiteY0" fmla="*/ 130628 h 2665473"/>
                <a:gd name="connsiteX1" fmla="*/ 3525753 w 4643354"/>
                <a:gd name="connsiteY1" fmla="*/ 0 h 2665473"/>
                <a:gd name="connsiteX2" fmla="*/ 4643354 w 4643354"/>
                <a:gd name="connsiteY2" fmla="*/ 2563872 h 2665473"/>
                <a:gd name="connsiteX3" fmla="*/ 0 w 4643354"/>
                <a:gd name="connsiteY3" fmla="*/ 2665473 h 2665473"/>
                <a:gd name="connsiteX4" fmla="*/ 1045028 w 4643354"/>
                <a:gd name="connsiteY4" fmla="*/ 130628 h 26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354" h="2665473">
                  <a:moveTo>
                    <a:pt x="1045028" y="130628"/>
                  </a:moveTo>
                  <a:lnTo>
                    <a:pt x="3525753" y="0"/>
                  </a:lnTo>
                  <a:cubicBezTo>
                    <a:pt x="4982019" y="1019119"/>
                    <a:pt x="4565944" y="2415609"/>
                    <a:pt x="4643354" y="2563872"/>
                  </a:cubicBezTo>
                  <a:lnTo>
                    <a:pt x="0" y="2665473"/>
                  </a:lnTo>
                  <a:cubicBezTo>
                    <a:pt x="140305" y="2255954"/>
                    <a:pt x="62895" y="1106204"/>
                    <a:pt x="1045028" y="1306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F6F01656-485C-4482-98F4-04775250CB34}"/>
                </a:ext>
              </a:extLst>
            </p:cNvPr>
            <p:cNvSpPr/>
            <p:nvPr/>
          </p:nvSpPr>
          <p:spPr>
            <a:xfrm>
              <a:off x="1115611" y="6627668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01F33619-42FD-4DCE-AE52-A4B5B0DF4A22}"/>
                </a:ext>
              </a:extLst>
            </p:cNvPr>
            <p:cNvSpPr/>
            <p:nvPr/>
          </p:nvSpPr>
          <p:spPr>
            <a:xfrm>
              <a:off x="4067904" y="3321520"/>
              <a:ext cx="952890" cy="505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E2BBC90-8CC7-430E-B8FE-DA7A1200C9D9}"/>
                </a:ext>
              </a:extLst>
            </p:cNvPr>
            <p:cNvSpPr/>
            <p:nvPr/>
          </p:nvSpPr>
          <p:spPr>
            <a:xfrm>
              <a:off x="2781300" y="4838700"/>
              <a:ext cx="247650" cy="95250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0">
                  <a:moveTo>
                    <a:pt x="247650" y="0"/>
                  </a:moveTo>
                  <a:cubicBezTo>
                    <a:pt x="226060" y="332740"/>
                    <a:pt x="189230" y="787400"/>
                    <a:pt x="0" y="952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4818639-6DE2-40A8-94CC-9FE125CA02CD}"/>
                </a:ext>
              </a:extLst>
            </p:cNvPr>
            <p:cNvSpPr/>
            <p:nvPr/>
          </p:nvSpPr>
          <p:spPr>
            <a:xfrm>
              <a:off x="6096001" y="4522015"/>
              <a:ext cx="134602" cy="136398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1155 w 145463"/>
                <a:gd name="connsiteY0" fmla="*/ 0 h 1356360"/>
                <a:gd name="connsiteX1" fmla="*/ 81165 w 145463"/>
                <a:gd name="connsiteY1" fmla="*/ 1356360 h 1356360"/>
                <a:gd name="connsiteX0" fmla="*/ 0 w 174524"/>
                <a:gd name="connsiteY0" fmla="*/ 0 h 1356360"/>
                <a:gd name="connsiteX1" fmla="*/ 80010 w 174524"/>
                <a:gd name="connsiteY1" fmla="*/ 1356360 h 1356360"/>
                <a:gd name="connsiteX0" fmla="*/ 0 w 134602"/>
                <a:gd name="connsiteY0" fmla="*/ 0 h 1363980"/>
                <a:gd name="connsiteX1" fmla="*/ 19050 w 134602"/>
                <a:gd name="connsiteY1" fmla="*/ 136398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602" h="1363980">
                  <a:moveTo>
                    <a:pt x="0" y="0"/>
                  </a:moveTo>
                  <a:cubicBezTo>
                    <a:pt x="138430" y="210820"/>
                    <a:pt x="208280" y="1198880"/>
                    <a:pt x="19050" y="1363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AC0A17D-5463-46D3-9AE9-062B95FA532E}"/>
                </a:ext>
              </a:extLst>
            </p:cNvPr>
            <p:cNvCxnSpPr>
              <a:stCxn id="64" idx="4"/>
            </p:cNvCxnSpPr>
            <p:nvPr/>
          </p:nvCxnSpPr>
          <p:spPr>
            <a:xfrm>
              <a:off x="4544349" y="3827241"/>
              <a:ext cx="63333" cy="1910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7979D82-D878-4BE5-9751-4EFD5D7C4781}"/>
                </a:ext>
              </a:extLst>
            </p:cNvPr>
            <p:cNvSpPr/>
            <p:nvPr/>
          </p:nvSpPr>
          <p:spPr>
            <a:xfrm flipV="1">
              <a:off x="4769558" y="4175982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19">
              <a:extLst>
                <a:ext uri="{FF2B5EF4-FFF2-40B4-BE49-F238E27FC236}">
                  <a16:creationId xmlns:a16="http://schemas.microsoft.com/office/drawing/2014/main" id="{D4C92E47-156D-4CDB-9B95-ABF100D873E2}"/>
                </a:ext>
              </a:extLst>
            </p:cNvPr>
            <p:cNvSpPr/>
            <p:nvPr/>
          </p:nvSpPr>
          <p:spPr>
            <a:xfrm flipH="1">
              <a:off x="6731571" y="6510643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72097841-EB4A-4F92-AAB3-14CE7DB13A88}"/>
                </a:ext>
              </a:extLst>
            </p:cNvPr>
            <p:cNvSpPr/>
            <p:nvPr/>
          </p:nvSpPr>
          <p:spPr>
            <a:xfrm flipV="1">
              <a:off x="4808390" y="4766389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809F94BF-6BDC-4D79-ADCA-1D7AA7013FBB}"/>
                </a:ext>
              </a:extLst>
            </p:cNvPr>
            <p:cNvSpPr/>
            <p:nvPr/>
          </p:nvSpPr>
          <p:spPr>
            <a:xfrm flipV="1">
              <a:off x="4839253" y="5414913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3">
              <a:extLst>
                <a:ext uri="{FF2B5EF4-FFF2-40B4-BE49-F238E27FC236}">
                  <a16:creationId xmlns:a16="http://schemas.microsoft.com/office/drawing/2014/main" id="{1F15F8F8-019D-42BE-A3FD-9232A5611CF5}"/>
                </a:ext>
              </a:extLst>
            </p:cNvPr>
            <p:cNvSpPr/>
            <p:nvPr/>
          </p:nvSpPr>
          <p:spPr>
            <a:xfrm>
              <a:off x="2220681" y="-377372"/>
              <a:ext cx="4257201" cy="4035258"/>
            </a:xfrm>
            <a:custGeom>
              <a:avLst/>
              <a:gdLst>
                <a:gd name="connsiteX0" fmla="*/ 0 w 2975428"/>
                <a:gd name="connsiteY0" fmla="*/ 0 h 1738989"/>
                <a:gd name="connsiteX1" fmla="*/ 2975428 w 2975428"/>
                <a:gd name="connsiteY1" fmla="*/ 0 h 1738989"/>
                <a:gd name="connsiteX2" fmla="*/ 2975428 w 2975428"/>
                <a:gd name="connsiteY2" fmla="*/ 1738989 h 1738989"/>
                <a:gd name="connsiteX3" fmla="*/ 0 w 2975428"/>
                <a:gd name="connsiteY3" fmla="*/ 1738989 h 1738989"/>
                <a:gd name="connsiteX4" fmla="*/ 0 w 2975428"/>
                <a:gd name="connsiteY4" fmla="*/ 0 h 1738989"/>
                <a:gd name="connsiteX0" fmla="*/ 0 w 2975428"/>
                <a:gd name="connsiteY0" fmla="*/ 0 h 2595332"/>
                <a:gd name="connsiteX1" fmla="*/ 2975428 w 2975428"/>
                <a:gd name="connsiteY1" fmla="*/ 0 h 2595332"/>
                <a:gd name="connsiteX2" fmla="*/ 2975428 w 2975428"/>
                <a:gd name="connsiteY2" fmla="*/ 1738989 h 2595332"/>
                <a:gd name="connsiteX3" fmla="*/ 1553029 w 2975428"/>
                <a:gd name="connsiteY3" fmla="*/ 2595332 h 2595332"/>
                <a:gd name="connsiteX4" fmla="*/ 0 w 2975428"/>
                <a:gd name="connsiteY4" fmla="*/ 0 h 2595332"/>
                <a:gd name="connsiteX0" fmla="*/ 0 w 3701142"/>
                <a:gd name="connsiteY0" fmla="*/ 725714 h 2595332"/>
                <a:gd name="connsiteX1" fmla="*/ 3701142 w 3701142"/>
                <a:gd name="connsiteY1" fmla="*/ 0 h 2595332"/>
                <a:gd name="connsiteX2" fmla="*/ 3701142 w 3701142"/>
                <a:gd name="connsiteY2" fmla="*/ 1738989 h 2595332"/>
                <a:gd name="connsiteX3" fmla="*/ 2278743 w 3701142"/>
                <a:gd name="connsiteY3" fmla="*/ 2595332 h 2595332"/>
                <a:gd name="connsiteX4" fmla="*/ 0 w 3701142"/>
                <a:gd name="connsiteY4" fmla="*/ 725714 h 2595332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3701142 w 4151085"/>
                <a:gd name="connsiteY2" fmla="*/ 1274532 h 2130875"/>
                <a:gd name="connsiteX3" fmla="*/ 2278743 w 4151085"/>
                <a:gd name="connsiteY3" fmla="*/ 2130875 h 2130875"/>
                <a:gd name="connsiteX4" fmla="*/ 0 w 4151085"/>
                <a:gd name="connsiteY4" fmla="*/ 261257 h 2130875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2278743 w 4151085"/>
                <a:gd name="connsiteY2" fmla="*/ 2130875 h 2130875"/>
                <a:gd name="connsiteX3" fmla="*/ 0 w 4151085"/>
                <a:gd name="connsiteY3" fmla="*/ 261257 h 2130875"/>
                <a:gd name="connsiteX0" fmla="*/ 0 w 4180114"/>
                <a:gd name="connsiteY0" fmla="*/ 261257 h 2130875"/>
                <a:gd name="connsiteX1" fmla="*/ 4180114 w 4180114"/>
                <a:gd name="connsiteY1" fmla="*/ 0 h 2130875"/>
                <a:gd name="connsiteX2" fmla="*/ 2307772 w 4180114"/>
                <a:gd name="connsiteY2" fmla="*/ 2130875 h 2130875"/>
                <a:gd name="connsiteX3" fmla="*/ 0 w 4180114"/>
                <a:gd name="connsiteY3" fmla="*/ 261257 h 2130875"/>
                <a:gd name="connsiteX0" fmla="*/ 0 w 4180114"/>
                <a:gd name="connsiteY0" fmla="*/ 1488739 h 3358357"/>
                <a:gd name="connsiteX1" fmla="*/ 4180114 w 4180114"/>
                <a:gd name="connsiteY1" fmla="*/ 1227482 h 3358357"/>
                <a:gd name="connsiteX2" fmla="*/ 2307772 w 4180114"/>
                <a:gd name="connsiteY2" fmla="*/ 3358357 h 3358357"/>
                <a:gd name="connsiteX3" fmla="*/ 0 w 4180114"/>
                <a:gd name="connsiteY3" fmla="*/ 1488739 h 3358357"/>
                <a:gd name="connsiteX0" fmla="*/ 0 w 4180114"/>
                <a:gd name="connsiteY0" fmla="*/ 2010018 h 3879636"/>
                <a:gd name="connsiteX1" fmla="*/ 4180114 w 4180114"/>
                <a:gd name="connsiteY1" fmla="*/ 1748761 h 3879636"/>
                <a:gd name="connsiteX2" fmla="*/ 2307772 w 4180114"/>
                <a:gd name="connsiteY2" fmla="*/ 3879636 h 3879636"/>
                <a:gd name="connsiteX3" fmla="*/ 0 w 4180114"/>
                <a:gd name="connsiteY3" fmla="*/ 2010018 h 3879636"/>
                <a:gd name="connsiteX0" fmla="*/ 1533 w 4181647"/>
                <a:gd name="connsiteY0" fmla="*/ 2108413 h 3978031"/>
                <a:gd name="connsiteX1" fmla="*/ 1989990 w 4181647"/>
                <a:gd name="connsiteY1" fmla="*/ 1116 h 3978031"/>
                <a:gd name="connsiteX2" fmla="*/ 4181647 w 4181647"/>
                <a:gd name="connsiteY2" fmla="*/ 1847156 h 3978031"/>
                <a:gd name="connsiteX3" fmla="*/ 2309305 w 4181647"/>
                <a:gd name="connsiteY3" fmla="*/ 3978031 h 3978031"/>
                <a:gd name="connsiteX4" fmla="*/ 1533 w 4181647"/>
                <a:gd name="connsiteY4" fmla="*/ 2108413 h 3978031"/>
                <a:gd name="connsiteX0" fmla="*/ 1533 w 4181647"/>
                <a:gd name="connsiteY0" fmla="*/ 2116270 h 3985888"/>
                <a:gd name="connsiteX1" fmla="*/ 1989990 w 4181647"/>
                <a:gd name="connsiteY1" fmla="*/ 8973 h 3985888"/>
                <a:gd name="connsiteX2" fmla="*/ 4181647 w 4181647"/>
                <a:gd name="connsiteY2" fmla="*/ 1855013 h 3985888"/>
                <a:gd name="connsiteX3" fmla="*/ 2309305 w 4181647"/>
                <a:gd name="connsiteY3" fmla="*/ 3985888 h 3985888"/>
                <a:gd name="connsiteX4" fmla="*/ 1533 w 4181647"/>
                <a:gd name="connsiteY4" fmla="*/ 2116270 h 3985888"/>
                <a:gd name="connsiteX0" fmla="*/ 3592 w 4183706"/>
                <a:gd name="connsiteY0" fmla="*/ 2116270 h 3985888"/>
                <a:gd name="connsiteX1" fmla="*/ 1992049 w 4183706"/>
                <a:gd name="connsiteY1" fmla="*/ 8973 h 3985888"/>
                <a:gd name="connsiteX2" fmla="*/ 4183706 w 4183706"/>
                <a:gd name="connsiteY2" fmla="*/ 1855013 h 3985888"/>
                <a:gd name="connsiteX3" fmla="*/ 2311364 w 4183706"/>
                <a:gd name="connsiteY3" fmla="*/ 3985888 h 3985888"/>
                <a:gd name="connsiteX4" fmla="*/ 3592 w 4183706"/>
                <a:gd name="connsiteY4" fmla="*/ 2116270 h 3985888"/>
                <a:gd name="connsiteX0" fmla="*/ 3510 w 4183624"/>
                <a:gd name="connsiteY0" fmla="*/ 2173979 h 4043597"/>
                <a:gd name="connsiteX1" fmla="*/ 2006482 w 4183624"/>
                <a:gd name="connsiteY1" fmla="*/ 8625 h 4043597"/>
                <a:gd name="connsiteX2" fmla="*/ 4183624 w 4183624"/>
                <a:gd name="connsiteY2" fmla="*/ 1912722 h 4043597"/>
                <a:gd name="connsiteX3" fmla="*/ 2311282 w 4183624"/>
                <a:gd name="connsiteY3" fmla="*/ 4043597 h 4043597"/>
                <a:gd name="connsiteX4" fmla="*/ 3510 w 4183624"/>
                <a:gd name="connsiteY4" fmla="*/ 2173979 h 4043597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18539 w 4198653"/>
                <a:gd name="connsiteY0" fmla="*/ 2165838 h 4035456"/>
                <a:gd name="connsiteX1" fmla="*/ 2021511 w 4198653"/>
                <a:gd name="connsiteY1" fmla="*/ 484 h 4035456"/>
                <a:gd name="connsiteX2" fmla="*/ 4198653 w 4198653"/>
                <a:gd name="connsiteY2" fmla="*/ 1904581 h 4035456"/>
                <a:gd name="connsiteX3" fmla="*/ 2326311 w 4198653"/>
                <a:gd name="connsiteY3" fmla="*/ 4035456 h 4035456"/>
                <a:gd name="connsiteX4" fmla="*/ 18539 w 4198653"/>
                <a:gd name="connsiteY4" fmla="*/ 2165838 h 4035456"/>
                <a:gd name="connsiteX0" fmla="*/ 17268 w 4197382"/>
                <a:gd name="connsiteY0" fmla="*/ 2165838 h 4035456"/>
                <a:gd name="connsiteX1" fmla="*/ 2020240 w 4197382"/>
                <a:gd name="connsiteY1" fmla="*/ 484 h 4035456"/>
                <a:gd name="connsiteX2" fmla="*/ 4197382 w 4197382"/>
                <a:gd name="connsiteY2" fmla="*/ 1904581 h 4035456"/>
                <a:gd name="connsiteX3" fmla="*/ 2325040 w 4197382"/>
                <a:gd name="connsiteY3" fmla="*/ 4035456 h 4035456"/>
                <a:gd name="connsiteX4" fmla="*/ 17268 w 4197382"/>
                <a:gd name="connsiteY4" fmla="*/ 2165838 h 4035456"/>
                <a:gd name="connsiteX0" fmla="*/ 16474 w 4196588"/>
                <a:gd name="connsiteY0" fmla="*/ 2165838 h 4035456"/>
                <a:gd name="connsiteX1" fmla="*/ 2019446 w 4196588"/>
                <a:gd name="connsiteY1" fmla="*/ 484 h 4035456"/>
                <a:gd name="connsiteX2" fmla="*/ 4196588 w 4196588"/>
                <a:gd name="connsiteY2" fmla="*/ 1904581 h 4035456"/>
                <a:gd name="connsiteX3" fmla="*/ 2324246 w 4196588"/>
                <a:gd name="connsiteY3" fmla="*/ 4035456 h 4035456"/>
                <a:gd name="connsiteX4" fmla="*/ 16474 w 4196588"/>
                <a:gd name="connsiteY4" fmla="*/ 2165838 h 4035456"/>
                <a:gd name="connsiteX0" fmla="*/ 14518 w 4194632"/>
                <a:gd name="connsiteY0" fmla="*/ 2165838 h 4035456"/>
                <a:gd name="connsiteX1" fmla="*/ 2017490 w 4194632"/>
                <a:gd name="connsiteY1" fmla="*/ 484 h 4035456"/>
                <a:gd name="connsiteX2" fmla="*/ 4194632 w 4194632"/>
                <a:gd name="connsiteY2" fmla="*/ 1904581 h 4035456"/>
                <a:gd name="connsiteX3" fmla="*/ 2322290 w 4194632"/>
                <a:gd name="connsiteY3" fmla="*/ 4035456 h 4035456"/>
                <a:gd name="connsiteX4" fmla="*/ 14518 w 4194632"/>
                <a:gd name="connsiteY4" fmla="*/ 2165838 h 4035456"/>
                <a:gd name="connsiteX0" fmla="*/ 14518 w 4269537"/>
                <a:gd name="connsiteY0" fmla="*/ 2165838 h 4035456"/>
                <a:gd name="connsiteX1" fmla="*/ 2017490 w 4269537"/>
                <a:gd name="connsiteY1" fmla="*/ 484 h 4035456"/>
                <a:gd name="connsiteX2" fmla="*/ 4194632 w 4269537"/>
                <a:gd name="connsiteY2" fmla="*/ 1904581 h 4035456"/>
                <a:gd name="connsiteX3" fmla="*/ 2322290 w 4269537"/>
                <a:gd name="connsiteY3" fmla="*/ 4035456 h 4035456"/>
                <a:gd name="connsiteX4" fmla="*/ 14518 w 4269537"/>
                <a:gd name="connsiteY4" fmla="*/ 2165838 h 4035456"/>
                <a:gd name="connsiteX0" fmla="*/ 14518 w 4271614"/>
                <a:gd name="connsiteY0" fmla="*/ 2165838 h 4035456"/>
                <a:gd name="connsiteX1" fmla="*/ 2017490 w 4271614"/>
                <a:gd name="connsiteY1" fmla="*/ 484 h 4035456"/>
                <a:gd name="connsiteX2" fmla="*/ 4194632 w 4271614"/>
                <a:gd name="connsiteY2" fmla="*/ 1904581 h 4035456"/>
                <a:gd name="connsiteX3" fmla="*/ 2322290 w 4271614"/>
                <a:gd name="connsiteY3" fmla="*/ 4035456 h 4035456"/>
                <a:gd name="connsiteX4" fmla="*/ 14518 w 4271614"/>
                <a:gd name="connsiteY4" fmla="*/ 2165838 h 4035456"/>
                <a:gd name="connsiteX0" fmla="*/ 14518 w 4259919"/>
                <a:gd name="connsiteY0" fmla="*/ 2165838 h 4035456"/>
                <a:gd name="connsiteX1" fmla="*/ 2017490 w 4259919"/>
                <a:gd name="connsiteY1" fmla="*/ 484 h 4035456"/>
                <a:gd name="connsiteX2" fmla="*/ 4194632 w 4259919"/>
                <a:gd name="connsiteY2" fmla="*/ 1904581 h 4035456"/>
                <a:gd name="connsiteX3" fmla="*/ 2322290 w 4259919"/>
                <a:gd name="connsiteY3" fmla="*/ 4035456 h 4035456"/>
                <a:gd name="connsiteX4" fmla="*/ 14518 w 4259919"/>
                <a:gd name="connsiteY4" fmla="*/ 2165838 h 4035456"/>
                <a:gd name="connsiteX0" fmla="*/ 14518 w 4257201"/>
                <a:gd name="connsiteY0" fmla="*/ 2165838 h 4035456"/>
                <a:gd name="connsiteX1" fmla="*/ 2017490 w 4257201"/>
                <a:gd name="connsiteY1" fmla="*/ 484 h 4035456"/>
                <a:gd name="connsiteX2" fmla="*/ 4194632 w 4257201"/>
                <a:gd name="connsiteY2" fmla="*/ 1904581 h 4035456"/>
                <a:gd name="connsiteX3" fmla="*/ 2322290 w 4257201"/>
                <a:gd name="connsiteY3" fmla="*/ 4035456 h 4035456"/>
                <a:gd name="connsiteX4" fmla="*/ 14518 w 4257201"/>
                <a:gd name="connsiteY4" fmla="*/ 2165838 h 4035456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354 h 4035258"/>
                <a:gd name="connsiteX1" fmla="*/ 2017490 w 4257201"/>
                <a:gd name="connsiteY1" fmla="*/ 0 h 4035258"/>
                <a:gd name="connsiteX2" fmla="*/ 4194632 w 4257201"/>
                <a:gd name="connsiteY2" fmla="*/ 1904097 h 4035258"/>
                <a:gd name="connsiteX3" fmla="*/ 2322290 w 4257201"/>
                <a:gd name="connsiteY3" fmla="*/ 4034972 h 4035258"/>
                <a:gd name="connsiteX4" fmla="*/ 14518 w 4257201"/>
                <a:gd name="connsiteY4" fmla="*/ 2165354 h 40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201" h="4035258">
                  <a:moveTo>
                    <a:pt x="14518" y="2165354"/>
                  </a:moveTo>
                  <a:cubicBezTo>
                    <a:pt x="-38701" y="1517049"/>
                    <a:pt x="420918" y="145143"/>
                    <a:pt x="2017490" y="0"/>
                  </a:cubicBezTo>
                  <a:cubicBezTo>
                    <a:pt x="3657604" y="29028"/>
                    <a:pt x="4141413" y="1255792"/>
                    <a:pt x="4194632" y="1904097"/>
                  </a:cubicBezTo>
                  <a:cubicBezTo>
                    <a:pt x="4601032" y="3790047"/>
                    <a:pt x="2917376" y="3948794"/>
                    <a:pt x="2322290" y="4034972"/>
                  </a:cubicBezTo>
                  <a:cubicBezTo>
                    <a:pt x="1799776" y="4021366"/>
                    <a:pt x="-188682" y="4225475"/>
                    <a:pt x="14518" y="216535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7F35C7E-66C0-4D20-987B-642261FB291A}"/>
                </a:ext>
              </a:extLst>
            </p:cNvPr>
            <p:cNvGrpSpPr/>
            <p:nvPr/>
          </p:nvGrpSpPr>
          <p:grpSpPr>
            <a:xfrm>
              <a:off x="4519599" y="883624"/>
              <a:ext cx="1051324" cy="1098627"/>
              <a:chOff x="4519599" y="883624"/>
              <a:chExt cx="1051324" cy="1098627"/>
            </a:xfrm>
          </p:grpSpPr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BBF2EED9-D7D9-480A-ADED-184522E6C52E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BC15EBD9-84D1-43C5-B099-AF58E53D2D58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rc 87">
                <a:extLst>
                  <a:ext uri="{FF2B5EF4-FFF2-40B4-BE49-F238E27FC236}">
                    <a16:creationId xmlns:a16="http://schemas.microsoft.com/office/drawing/2014/main" id="{7C63CFFD-DBA0-4983-B8E3-CF2DF0634752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FCD16444-11FD-4781-958C-EA40BF4AB03C}"/>
                </a:ext>
              </a:extLst>
            </p:cNvPr>
            <p:cNvGrpSpPr/>
            <p:nvPr/>
          </p:nvGrpSpPr>
          <p:grpSpPr>
            <a:xfrm flipH="1">
              <a:off x="2985245" y="892457"/>
              <a:ext cx="1051324" cy="1098627"/>
              <a:chOff x="4519599" y="883624"/>
              <a:chExt cx="1051324" cy="1098627"/>
            </a:xfrm>
          </p:grpSpPr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80F7DF4C-8A42-4C56-AF92-FF45EA67099B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C6AAE11A-C867-4503-83EA-4A45309E71F1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Arc 84">
                <a:extLst>
                  <a:ext uri="{FF2B5EF4-FFF2-40B4-BE49-F238E27FC236}">
                    <a16:creationId xmlns:a16="http://schemas.microsoft.com/office/drawing/2014/main" id="{E92B6857-D790-49AC-BA61-111A4962CE19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A32FE9FE-5F65-4E84-852A-E8C0A844C7A9}"/>
                </a:ext>
              </a:extLst>
            </p:cNvPr>
            <p:cNvGrpSpPr/>
            <p:nvPr/>
          </p:nvGrpSpPr>
          <p:grpSpPr>
            <a:xfrm>
              <a:off x="3519638" y="1743798"/>
              <a:ext cx="1575655" cy="1048790"/>
              <a:chOff x="3712730" y="3480075"/>
              <a:chExt cx="1025928" cy="682880"/>
            </a:xfrm>
          </p:grpSpPr>
          <p:sp>
            <p:nvSpPr>
              <p:cNvPr id="79" name="Arc 78">
                <a:extLst>
                  <a:ext uri="{FF2B5EF4-FFF2-40B4-BE49-F238E27FC236}">
                    <a16:creationId xmlns:a16="http://schemas.microsoft.com/office/drawing/2014/main" id="{89ED717D-E647-400E-952E-797145FBA0F9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0" name="Arc 79">
                <a:extLst>
                  <a:ext uri="{FF2B5EF4-FFF2-40B4-BE49-F238E27FC236}">
                    <a16:creationId xmlns:a16="http://schemas.microsoft.com/office/drawing/2014/main" id="{D829C861-D7E5-480E-B7B2-7725A72E9D41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rc 80">
                <a:extLst>
                  <a:ext uri="{FF2B5EF4-FFF2-40B4-BE49-F238E27FC236}">
                    <a16:creationId xmlns:a16="http://schemas.microsoft.com/office/drawing/2014/main" id="{7483A67D-5F1D-4DD6-AED0-C20A0F980A6D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rc 81">
                <a:extLst>
                  <a:ext uri="{FF2B5EF4-FFF2-40B4-BE49-F238E27FC236}">
                    <a16:creationId xmlns:a16="http://schemas.microsoft.com/office/drawing/2014/main" id="{BB8204F6-9026-460F-BC9D-D07053C38760}"/>
                  </a:ext>
                </a:extLst>
              </p:cNvPr>
              <p:cNvSpPr/>
              <p:nvPr/>
            </p:nvSpPr>
            <p:spPr>
              <a:xfrm rot="5400000">
                <a:off x="4085761" y="3480075"/>
                <a:ext cx="183140" cy="183140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76" name="Rectangle 15">
              <a:extLst>
                <a:ext uri="{FF2B5EF4-FFF2-40B4-BE49-F238E27FC236}">
                  <a16:creationId xmlns:a16="http://schemas.microsoft.com/office/drawing/2014/main" id="{B63C2F14-DA57-45A0-9654-B1047F6EBE31}"/>
                </a:ext>
              </a:extLst>
            </p:cNvPr>
            <p:cNvSpPr/>
            <p:nvPr/>
          </p:nvSpPr>
          <p:spPr>
            <a:xfrm>
              <a:off x="1430295" y="5463666"/>
              <a:ext cx="6309791" cy="1976234"/>
            </a:xfrm>
            <a:custGeom>
              <a:avLst/>
              <a:gdLst>
                <a:gd name="connsiteX0" fmla="*/ 0 w 2522687"/>
                <a:gd name="connsiteY0" fmla="*/ 0 h 912557"/>
                <a:gd name="connsiteX1" fmla="*/ 2522687 w 2522687"/>
                <a:gd name="connsiteY1" fmla="*/ 0 h 912557"/>
                <a:gd name="connsiteX2" fmla="*/ 2522687 w 2522687"/>
                <a:gd name="connsiteY2" fmla="*/ 912557 h 912557"/>
                <a:gd name="connsiteX3" fmla="*/ 0 w 2522687"/>
                <a:gd name="connsiteY3" fmla="*/ 912557 h 912557"/>
                <a:gd name="connsiteX4" fmla="*/ 0 w 2522687"/>
                <a:gd name="connsiteY4" fmla="*/ 0 h 912557"/>
                <a:gd name="connsiteX0" fmla="*/ 127000 w 2522687"/>
                <a:gd name="connsiteY0" fmla="*/ 0 h 976057"/>
                <a:gd name="connsiteX1" fmla="*/ 25226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22687"/>
                <a:gd name="connsiteY0" fmla="*/ 0 h 976057"/>
                <a:gd name="connsiteX1" fmla="*/ 25099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60787"/>
                <a:gd name="connsiteY0" fmla="*/ 0 h 1217357"/>
                <a:gd name="connsiteX1" fmla="*/ 2509987 w 2560787"/>
                <a:gd name="connsiteY1" fmla="*/ 63500 h 1217357"/>
                <a:gd name="connsiteX2" fmla="*/ 2560787 w 2560787"/>
                <a:gd name="connsiteY2" fmla="*/ 1217357 h 1217357"/>
                <a:gd name="connsiteX3" fmla="*/ 0 w 2560787"/>
                <a:gd name="connsiteY3" fmla="*/ 976057 h 1217357"/>
                <a:gd name="connsiteX4" fmla="*/ 127000 w 2560787"/>
                <a:gd name="connsiteY4" fmla="*/ 0 h 1217357"/>
                <a:gd name="connsiteX0" fmla="*/ 165100 w 2598887"/>
                <a:gd name="connsiteY0" fmla="*/ 0 h 1217357"/>
                <a:gd name="connsiteX1" fmla="*/ 2548087 w 2598887"/>
                <a:gd name="connsiteY1" fmla="*/ 63500 h 1217357"/>
                <a:gd name="connsiteX2" fmla="*/ 2598887 w 2598887"/>
                <a:gd name="connsiteY2" fmla="*/ 1217357 h 1217357"/>
                <a:gd name="connsiteX3" fmla="*/ 0 w 2598887"/>
                <a:gd name="connsiteY3" fmla="*/ 1115757 h 1217357"/>
                <a:gd name="connsiteX4" fmla="*/ 165100 w 2598887"/>
                <a:gd name="connsiteY4" fmla="*/ 0 h 1217357"/>
                <a:gd name="connsiteX0" fmla="*/ 165100 w 2598887"/>
                <a:gd name="connsiteY0" fmla="*/ 0 h 1304672"/>
                <a:gd name="connsiteX1" fmla="*/ 2548087 w 2598887"/>
                <a:gd name="connsiteY1" fmla="*/ 63500 h 1304672"/>
                <a:gd name="connsiteX2" fmla="*/ 2598887 w 2598887"/>
                <a:gd name="connsiteY2" fmla="*/ 1217357 h 1304672"/>
                <a:gd name="connsiteX3" fmla="*/ 0 w 2598887"/>
                <a:gd name="connsiteY3" fmla="*/ 1115757 h 1304672"/>
                <a:gd name="connsiteX4" fmla="*/ 165100 w 2598887"/>
                <a:gd name="connsiteY4" fmla="*/ 0 h 1304672"/>
                <a:gd name="connsiteX0" fmla="*/ 165100 w 2598887"/>
                <a:gd name="connsiteY0" fmla="*/ 0 h 1327255"/>
                <a:gd name="connsiteX1" fmla="*/ 2548087 w 2598887"/>
                <a:gd name="connsiteY1" fmla="*/ 63500 h 1327255"/>
                <a:gd name="connsiteX2" fmla="*/ 2598887 w 2598887"/>
                <a:gd name="connsiteY2" fmla="*/ 1217357 h 1327255"/>
                <a:gd name="connsiteX3" fmla="*/ 0 w 2598887"/>
                <a:gd name="connsiteY3" fmla="*/ 1115757 h 1327255"/>
                <a:gd name="connsiteX4" fmla="*/ 165100 w 2598887"/>
                <a:gd name="connsiteY4" fmla="*/ 0 h 1327255"/>
                <a:gd name="connsiteX0" fmla="*/ 165100 w 3530319"/>
                <a:gd name="connsiteY0" fmla="*/ 596733 h 1923988"/>
                <a:gd name="connsiteX1" fmla="*/ 2548087 w 3530319"/>
                <a:gd name="connsiteY1" fmla="*/ 660233 h 1923988"/>
                <a:gd name="connsiteX2" fmla="*/ 2598887 w 3530319"/>
                <a:gd name="connsiteY2" fmla="*/ 1814090 h 1923988"/>
                <a:gd name="connsiteX3" fmla="*/ 0 w 3530319"/>
                <a:gd name="connsiteY3" fmla="*/ 1712490 h 1923988"/>
                <a:gd name="connsiteX4" fmla="*/ 165100 w 3530319"/>
                <a:gd name="connsiteY4" fmla="*/ 596733 h 1923988"/>
                <a:gd name="connsiteX0" fmla="*/ 165100 w 4577568"/>
                <a:gd name="connsiteY0" fmla="*/ 604263 h 1931518"/>
                <a:gd name="connsiteX1" fmla="*/ 2548087 w 4577568"/>
                <a:gd name="connsiteY1" fmla="*/ 667763 h 1931518"/>
                <a:gd name="connsiteX2" fmla="*/ 2598887 w 4577568"/>
                <a:gd name="connsiteY2" fmla="*/ 1821620 h 1931518"/>
                <a:gd name="connsiteX3" fmla="*/ 0 w 4577568"/>
                <a:gd name="connsiteY3" fmla="*/ 1720020 h 1931518"/>
                <a:gd name="connsiteX4" fmla="*/ 165100 w 4577568"/>
                <a:gd name="connsiteY4" fmla="*/ 604263 h 1931518"/>
                <a:gd name="connsiteX0" fmla="*/ 165100 w 4481197"/>
                <a:gd name="connsiteY0" fmla="*/ 658592 h 1985847"/>
                <a:gd name="connsiteX1" fmla="*/ 2548087 w 4481197"/>
                <a:gd name="connsiteY1" fmla="*/ 722092 h 1985847"/>
                <a:gd name="connsiteX2" fmla="*/ 2598887 w 4481197"/>
                <a:gd name="connsiteY2" fmla="*/ 1875949 h 1985847"/>
                <a:gd name="connsiteX3" fmla="*/ 0 w 4481197"/>
                <a:gd name="connsiteY3" fmla="*/ 1774349 h 1985847"/>
                <a:gd name="connsiteX4" fmla="*/ 165100 w 4481197"/>
                <a:gd name="connsiteY4" fmla="*/ 658592 h 1985847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111512 w 5538945"/>
                <a:gd name="connsiteY0" fmla="*/ 686317 h 2013572"/>
                <a:gd name="connsiteX1" fmla="*/ 3494499 w 5538945"/>
                <a:gd name="connsiteY1" fmla="*/ 749817 h 2013572"/>
                <a:gd name="connsiteX2" fmla="*/ 3545299 w 5538945"/>
                <a:gd name="connsiteY2" fmla="*/ 1903674 h 2013572"/>
                <a:gd name="connsiteX3" fmla="*/ 946412 w 5538945"/>
                <a:gd name="connsiteY3" fmla="*/ 1802074 h 2013572"/>
                <a:gd name="connsiteX4" fmla="*/ 1111512 w 5538945"/>
                <a:gd name="connsiteY4" fmla="*/ 686317 h 2013572"/>
                <a:gd name="connsiteX0" fmla="*/ 1869554 w 6296987"/>
                <a:gd name="connsiteY0" fmla="*/ 648979 h 1976234"/>
                <a:gd name="connsiteX1" fmla="*/ 4252541 w 6296987"/>
                <a:gd name="connsiteY1" fmla="*/ 712479 h 1976234"/>
                <a:gd name="connsiteX2" fmla="*/ 4303341 w 6296987"/>
                <a:gd name="connsiteY2" fmla="*/ 1866336 h 1976234"/>
                <a:gd name="connsiteX3" fmla="*/ 1704454 w 6296987"/>
                <a:gd name="connsiteY3" fmla="*/ 1764736 h 1976234"/>
                <a:gd name="connsiteX4" fmla="*/ 1869554 w 6296987"/>
                <a:gd name="connsiteY4" fmla="*/ 648979 h 1976234"/>
                <a:gd name="connsiteX0" fmla="*/ 1760241 w 6187674"/>
                <a:gd name="connsiteY0" fmla="*/ 648979 h 1976234"/>
                <a:gd name="connsiteX1" fmla="*/ 4143228 w 6187674"/>
                <a:gd name="connsiteY1" fmla="*/ 712479 h 1976234"/>
                <a:gd name="connsiteX2" fmla="*/ 4194028 w 6187674"/>
                <a:gd name="connsiteY2" fmla="*/ 1866336 h 1976234"/>
                <a:gd name="connsiteX3" fmla="*/ 1595141 w 6187674"/>
                <a:gd name="connsiteY3" fmla="*/ 1764736 h 1976234"/>
                <a:gd name="connsiteX4" fmla="*/ 1760241 w 6187674"/>
                <a:gd name="connsiteY4" fmla="*/ 648979 h 1976234"/>
                <a:gd name="connsiteX0" fmla="*/ 1902881 w 6330314"/>
                <a:gd name="connsiteY0" fmla="*/ 648979 h 1976234"/>
                <a:gd name="connsiteX1" fmla="*/ 4285868 w 6330314"/>
                <a:gd name="connsiteY1" fmla="*/ 712479 h 1976234"/>
                <a:gd name="connsiteX2" fmla="*/ 4336668 w 6330314"/>
                <a:gd name="connsiteY2" fmla="*/ 1866336 h 1976234"/>
                <a:gd name="connsiteX3" fmla="*/ 1737781 w 6330314"/>
                <a:gd name="connsiteY3" fmla="*/ 1764736 h 1976234"/>
                <a:gd name="connsiteX4" fmla="*/ 1902881 w 6330314"/>
                <a:gd name="connsiteY4" fmla="*/ 648979 h 1976234"/>
                <a:gd name="connsiteX0" fmla="*/ 1765858 w 6193291"/>
                <a:gd name="connsiteY0" fmla="*/ 648979 h 1976234"/>
                <a:gd name="connsiteX1" fmla="*/ 4148845 w 6193291"/>
                <a:gd name="connsiteY1" fmla="*/ 712479 h 1976234"/>
                <a:gd name="connsiteX2" fmla="*/ 4199645 w 6193291"/>
                <a:gd name="connsiteY2" fmla="*/ 1866336 h 1976234"/>
                <a:gd name="connsiteX3" fmla="*/ 1600758 w 6193291"/>
                <a:gd name="connsiteY3" fmla="*/ 1764736 h 1976234"/>
                <a:gd name="connsiteX4" fmla="*/ 1765858 w 6193291"/>
                <a:gd name="connsiteY4" fmla="*/ 648979 h 1976234"/>
                <a:gd name="connsiteX0" fmla="*/ 1889063 w 6316496"/>
                <a:gd name="connsiteY0" fmla="*/ 648979 h 1976234"/>
                <a:gd name="connsiteX1" fmla="*/ 4272050 w 6316496"/>
                <a:gd name="connsiteY1" fmla="*/ 712479 h 1976234"/>
                <a:gd name="connsiteX2" fmla="*/ 4322850 w 6316496"/>
                <a:gd name="connsiteY2" fmla="*/ 1866336 h 1976234"/>
                <a:gd name="connsiteX3" fmla="*/ 1723963 w 6316496"/>
                <a:gd name="connsiteY3" fmla="*/ 1764736 h 1976234"/>
                <a:gd name="connsiteX4" fmla="*/ 1889063 w 6316496"/>
                <a:gd name="connsiteY4" fmla="*/ 648979 h 1976234"/>
                <a:gd name="connsiteX0" fmla="*/ 1882358 w 6309791"/>
                <a:gd name="connsiteY0" fmla="*/ 648979 h 1976234"/>
                <a:gd name="connsiteX1" fmla="*/ 4265345 w 6309791"/>
                <a:gd name="connsiteY1" fmla="*/ 712479 h 1976234"/>
                <a:gd name="connsiteX2" fmla="*/ 4316145 w 6309791"/>
                <a:gd name="connsiteY2" fmla="*/ 1866336 h 1976234"/>
                <a:gd name="connsiteX3" fmla="*/ 1717258 w 6309791"/>
                <a:gd name="connsiteY3" fmla="*/ 1764736 h 1976234"/>
                <a:gd name="connsiteX4" fmla="*/ 1973798 w 6309791"/>
                <a:gd name="connsiteY4" fmla="*/ 740419 h 1976234"/>
                <a:gd name="connsiteX0" fmla="*/ 4265345 w 6309791"/>
                <a:gd name="connsiteY0" fmla="*/ 712479 h 1976234"/>
                <a:gd name="connsiteX1" fmla="*/ 4316145 w 6309791"/>
                <a:gd name="connsiteY1" fmla="*/ 1866336 h 1976234"/>
                <a:gd name="connsiteX2" fmla="*/ 1717258 w 6309791"/>
                <a:gd name="connsiteY2" fmla="*/ 1764736 h 1976234"/>
                <a:gd name="connsiteX3" fmla="*/ 1973798 w 6309791"/>
                <a:gd name="connsiteY3" fmla="*/ 740419 h 197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791" h="1976234">
                  <a:moveTo>
                    <a:pt x="4265345" y="712479"/>
                  </a:moveTo>
                  <a:cubicBezTo>
                    <a:pt x="6161878" y="-1277802"/>
                    <a:pt x="7690112" y="1494417"/>
                    <a:pt x="4316145" y="1866336"/>
                  </a:cubicBezTo>
                  <a:cubicBezTo>
                    <a:pt x="3703849" y="1908669"/>
                    <a:pt x="3129654" y="2141503"/>
                    <a:pt x="1717258" y="1764736"/>
                  </a:cubicBezTo>
                  <a:cubicBezTo>
                    <a:pt x="-1263009" y="1583317"/>
                    <a:pt x="176325" y="-1239702"/>
                    <a:pt x="1973798" y="7404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16">
              <a:extLst>
                <a:ext uri="{FF2B5EF4-FFF2-40B4-BE49-F238E27FC236}">
                  <a16:creationId xmlns:a16="http://schemas.microsoft.com/office/drawing/2014/main" id="{E61924F1-26B0-4BEE-8D77-3B8B04724A70}"/>
                </a:ext>
              </a:extLst>
            </p:cNvPr>
            <p:cNvSpPr/>
            <p:nvPr/>
          </p:nvSpPr>
          <p:spPr>
            <a:xfrm>
              <a:off x="4769558" y="6203376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16">
              <a:extLst>
                <a:ext uri="{FF2B5EF4-FFF2-40B4-BE49-F238E27FC236}">
                  <a16:creationId xmlns:a16="http://schemas.microsoft.com/office/drawing/2014/main" id="{454B89D9-B9F0-47B6-9797-453AE09E2687}"/>
                </a:ext>
              </a:extLst>
            </p:cNvPr>
            <p:cNvSpPr/>
            <p:nvPr/>
          </p:nvSpPr>
          <p:spPr>
            <a:xfrm flipH="1">
              <a:off x="2222364" y="6276343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87873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865511" y="622852"/>
            <a:ext cx="2120979" cy="978316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arf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8083826" y="622852"/>
            <a:ext cx="1444619" cy="978316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776EAD8-C34C-488B-93F3-8BDD27CCD8EA}"/>
              </a:ext>
            </a:extLst>
          </p:cNvPr>
          <p:cNvSpPr/>
          <p:nvPr/>
        </p:nvSpPr>
        <p:spPr>
          <a:xfrm>
            <a:off x="6241774" y="622852"/>
            <a:ext cx="1444619" cy="978316"/>
          </a:xfrm>
          <a:prstGeom prst="roundRect">
            <a:avLst/>
          </a:prstGeom>
          <a:noFill/>
          <a:ln>
            <a:solidFill>
              <a:srgbClr val="269B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269B8A"/>
                </a:solidFill>
              </a:rPr>
              <a:t>Sc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4C914C-D9A4-4159-B811-C838CADD21D0}"/>
              </a:ext>
            </a:extLst>
          </p:cNvPr>
          <p:cNvGrpSpPr/>
          <p:nvPr/>
        </p:nvGrpSpPr>
        <p:grpSpPr>
          <a:xfrm>
            <a:off x="-1678201" y="1601168"/>
            <a:ext cx="1500012" cy="1293991"/>
            <a:chOff x="17254739" y="1815659"/>
            <a:chExt cx="5158486" cy="4449989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EF02B59-D0D1-4C48-B691-B6D9D1D023A2}"/>
                </a:ext>
              </a:extLst>
            </p:cNvPr>
            <p:cNvGrpSpPr/>
            <p:nvPr/>
          </p:nvGrpSpPr>
          <p:grpSpPr>
            <a:xfrm>
              <a:off x="17335858" y="1815659"/>
              <a:ext cx="5077367" cy="2812467"/>
              <a:chOff x="64981" y="550573"/>
              <a:chExt cx="5077367" cy="2812467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DDC252-21F8-456C-BA51-5B6CE2D81824}"/>
                  </a:ext>
                </a:extLst>
              </p:cNvPr>
              <p:cNvSpPr/>
              <p:nvPr/>
            </p:nvSpPr>
            <p:spPr>
              <a:xfrm>
                <a:off x="64981" y="550573"/>
                <a:ext cx="5077367" cy="2812467"/>
              </a:xfrm>
              <a:custGeom>
                <a:avLst/>
                <a:gdLst>
                  <a:gd name="connsiteX0" fmla="*/ 0 w 3207026"/>
                  <a:gd name="connsiteY0" fmla="*/ 0 h 622853"/>
                  <a:gd name="connsiteX1" fmla="*/ 3207026 w 3207026"/>
                  <a:gd name="connsiteY1" fmla="*/ 0 h 622853"/>
                  <a:gd name="connsiteX2" fmla="*/ 3207026 w 3207026"/>
                  <a:gd name="connsiteY2" fmla="*/ 622853 h 622853"/>
                  <a:gd name="connsiteX3" fmla="*/ 0 w 3207026"/>
                  <a:gd name="connsiteY3" fmla="*/ 622853 h 622853"/>
                  <a:gd name="connsiteX4" fmla="*/ 0 w 3207026"/>
                  <a:gd name="connsiteY4" fmla="*/ 0 h 622853"/>
                  <a:gd name="connsiteX0" fmla="*/ 821634 w 4028660"/>
                  <a:gd name="connsiteY0" fmla="*/ 0 h 874644"/>
                  <a:gd name="connsiteX1" fmla="*/ 4028660 w 4028660"/>
                  <a:gd name="connsiteY1" fmla="*/ 0 h 874644"/>
                  <a:gd name="connsiteX2" fmla="*/ 4028660 w 4028660"/>
                  <a:gd name="connsiteY2" fmla="*/ 622853 h 874644"/>
                  <a:gd name="connsiteX3" fmla="*/ 0 w 4028660"/>
                  <a:gd name="connsiteY3" fmla="*/ 874644 h 874644"/>
                  <a:gd name="connsiteX4" fmla="*/ 821634 w 4028660"/>
                  <a:gd name="connsiteY4" fmla="*/ 0 h 874644"/>
                  <a:gd name="connsiteX0" fmla="*/ 821634 w 4678016"/>
                  <a:gd name="connsiteY0" fmla="*/ 0 h 874644"/>
                  <a:gd name="connsiteX1" fmla="*/ 4028660 w 4678016"/>
                  <a:gd name="connsiteY1" fmla="*/ 0 h 874644"/>
                  <a:gd name="connsiteX2" fmla="*/ 4678016 w 4678016"/>
                  <a:gd name="connsiteY2" fmla="*/ 424070 h 874644"/>
                  <a:gd name="connsiteX3" fmla="*/ 0 w 4678016"/>
                  <a:gd name="connsiteY3" fmla="*/ 874644 h 874644"/>
                  <a:gd name="connsiteX4" fmla="*/ 821634 w 4678016"/>
                  <a:gd name="connsiteY4" fmla="*/ 0 h 874644"/>
                  <a:gd name="connsiteX0" fmla="*/ 821634 w 4678016"/>
                  <a:gd name="connsiteY0" fmla="*/ 0 h 874644"/>
                  <a:gd name="connsiteX1" fmla="*/ 4678016 w 4678016"/>
                  <a:gd name="connsiteY1" fmla="*/ 424070 h 874644"/>
                  <a:gd name="connsiteX2" fmla="*/ 0 w 4678016"/>
                  <a:gd name="connsiteY2" fmla="*/ 874644 h 874644"/>
                  <a:gd name="connsiteX3" fmla="*/ 821634 w 4678016"/>
                  <a:gd name="connsiteY3" fmla="*/ 0 h 874644"/>
                  <a:gd name="connsiteX0" fmla="*/ 0 w 3856382"/>
                  <a:gd name="connsiteY0" fmla="*/ 0 h 2345636"/>
                  <a:gd name="connsiteX1" fmla="*/ 3856382 w 3856382"/>
                  <a:gd name="connsiteY1" fmla="*/ 424070 h 2345636"/>
                  <a:gd name="connsiteX2" fmla="*/ 2305879 w 3856382"/>
                  <a:gd name="connsiteY2" fmla="*/ 2345636 h 2345636"/>
                  <a:gd name="connsiteX3" fmla="*/ 0 w 3856382"/>
                  <a:gd name="connsiteY3" fmla="*/ 0 h 2345636"/>
                  <a:gd name="connsiteX0" fmla="*/ 0 w 4704521"/>
                  <a:gd name="connsiteY0" fmla="*/ 477078 h 1921566"/>
                  <a:gd name="connsiteX1" fmla="*/ 4704521 w 4704521"/>
                  <a:gd name="connsiteY1" fmla="*/ 0 h 1921566"/>
                  <a:gd name="connsiteX2" fmla="*/ 3154018 w 4704521"/>
                  <a:gd name="connsiteY2" fmla="*/ 1921566 h 1921566"/>
                  <a:gd name="connsiteX3" fmla="*/ 0 w 4704521"/>
                  <a:gd name="connsiteY3" fmla="*/ 477078 h 1921566"/>
                  <a:gd name="connsiteX0" fmla="*/ 0 w 4704521"/>
                  <a:gd name="connsiteY0" fmla="*/ 1215754 h 2660242"/>
                  <a:gd name="connsiteX1" fmla="*/ 4704521 w 4704521"/>
                  <a:gd name="connsiteY1" fmla="*/ 738676 h 2660242"/>
                  <a:gd name="connsiteX2" fmla="*/ 3154018 w 4704521"/>
                  <a:gd name="connsiteY2" fmla="*/ 2660242 h 2660242"/>
                  <a:gd name="connsiteX3" fmla="*/ 0 w 4704521"/>
                  <a:gd name="connsiteY3" fmla="*/ 1215754 h 2660242"/>
                  <a:gd name="connsiteX0" fmla="*/ 0 w 4704521"/>
                  <a:gd name="connsiteY0" fmla="*/ 1794112 h 3238600"/>
                  <a:gd name="connsiteX1" fmla="*/ 4704521 w 4704521"/>
                  <a:gd name="connsiteY1" fmla="*/ 1317034 h 3238600"/>
                  <a:gd name="connsiteX2" fmla="*/ 3154018 w 4704521"/>
                  <a:gd name="connsiteY2" fmla="*/ 3238600 h 3238600"/>
                  <a:gd name="connsiteX3" fmla="*/ 0 w 4704521"/>
                  <a:gd name="connsiteY3" fmla="*/ 1794112 h 3238600"/>
                  <a:gd name="connsiteX0" fmla="*/ 5081 w 4709602"/>
                  <a:gd name="connsiteY0" fmla="*/ 1179566 h 2624054"/>
                  <a:gd name="connsiteX1" fmla="*/ 2682021 w 4709602"/>
                  <a:gd name="connsiteY1" fmla="*/ 15719 h 2624054"/>
                  <a:gd name="connsiteX2" fmla="*/ 4709602 w 4709602"/>
                  <a:gd name="connsiteY2" fmla="*/ 702488 h 2624054"/>
                  <a:gd name="connsiteX3" fmla="*/ 3159099 w 4709602"/>
                  <a:gd name="connsiteY3" fmla="*/ 2624054 h 2624054"/>
                  <a:gd name="connsiteX4" fmla="*/ 5081 w 4709602"/>
                  <a:gd name="connsiteY4" fmla="*/ 1179566 h 2624054"/>
                  <a:gd name="connsiteX0" fmla="*/ 0 w 4704521"/>
                  <a:gd name="connsiteY0" fmla="*/ 1212694 h 2657182"/>
                  <a:gd name="connsiteX1" fmla="*/ 2676940 w 4704521"/>
                  <a:gd name="connsiteY1" fmla="*/ 48847 h 2657182"/>
                  <a:gd name="connsiteX2" fmla="*/ 4704521 w 4704521"/>
                  <a:gd name="connsiteY2" fmla="*/ 735616 h 2657182"/>
                  <a:gd name="connsiteX3" fmla="*/ 3154018 w 4704521"/>
                  <a:gd name="connsiteY3" fmla="*/ 2657182 h 2657182"/>
                  <a:gd name="connsiteX4" fmla="*/ 0 w 4704521"/>
                  <a:gd name="connsiteY4" fmla="*/ 1212694 h 2657182"/>
                  <a:gd name="connsiteX0" fmla="*/ 0 w 4704521"/>
                  <a:gd name="connsiteY0" fmla="*/ 1344292 h 2788780"/>
                  <a:gd name="connsiteX1" fmla="*/ 2676940 w 4704521"/>
                  <a:gd name="connsiteY1" fmla="*/ 180445 h 2788780"/>
                  <a:gd name="connsiteX2" fmla="*/ 4704521 w 4704521"/>
                  <a:gd name="connsiteY2" fmla="*/ 867214 h 2788780"/>
                  <a:gd name="connsiteX3" fmla="*/ 3154018 w 4704521"/>
                  <a:gd name="connsiteY3" fmla="*/ 2788780 h 2788780"/>
                  <a:gd name="connsiteX4" fmla="*/ 0 w 4704521"/>
                  <a:gd name="connsiteY4" fmla="*/ 1344292 h 2788780"/>
                  <a:gd name="connsiteX0" fmla="*/ 0 w 4704521"/>
                  <a:gd name="connsiteY0" fmla="*/ 1288287 h 2732775"/>
                  <a:gd name="connsiteX1" fmla="*/ 2676940 w 4704521"/>
                  <a:gd name="connsiteY1" fmla="*/ 124440 h 2732775"/>
                  <a:gd name="connsiteX2" fmla="*/ 4704521 w 4704521"/>
                  <a:gd name="connsiteY2" fmla="*/ 811209 h 2732775"/>
                  <a:gd name="connsiteX3" fmla="*/ 3154018 w 4704521"/>
                  <a:gd name="connsiteY3" fmla="*/ 2732775 h 2732775"/>
                  <a:gd name="connsiteX4" fmla="*/ 0 w 4704521"/>
                  <a:gd name="connsiteY4" fmla="*/ 1288287 h 2732775"/>
                  <a:gd name="connsiteX0" fmla="*/ 0 w 4704521"/>
                  <a:gd name="connsiteY0" fmla="*/ 1328891 h 2773379"/>
                  <a:gd name="connsiteX1" fmla="*/ 2676940 w 4704521"/>
                  <a:gd name="connsiteY1" fmla="*/ 165044 h 2773379"/>
                  <a:gd name="connsiteX2" fmla="*/ 4704521 w 4704521"/>
                  <a:gd name="connsiteY2" fmla="*/ 851813 h 2773379"/>
                  <a:gd name="connsiteX3" fmla="*/ 3154018 w 4704521"/>
                  <a:gd name="connsiteY3" fmla="*/ 2773379 h 2773379"/>
                  <a:gd name="connsiteX4" fmla="*/ 0 w 4704521"/>
                  <a:gd name="connsiteY4" fmla="*/ 1328891 h 2773379"/>
                  <a:gd name="connsiteX0" fmla="*/ 0 w 4704521"/>
                  <a:gd name="connsiteY0" fmla="*/ 1328891 h 2773379"/>
                  <a:gd name="connsiteX1" fmla="*/ 2676940 w 4704521"/>
                  <a:gd name="connsiteY1" fmla="*/ 165044 h 2773379"/>
                  <a:gd name="connsiteX2" fmla="*/ 4704521 w 4704521"/>
                  <a:gd name="connsiteY2" fmla="*/ 851813 h 2773379"/>
                  <a:gd name="connsiteX3" fmla="*/ 3154018 w 4704521"/>
                  <a:gd name="connsiteY3" fmla="*/ 2773379 h 2773379"/>
                  <a:gd name="connsiteX4" fmla="*/ 0 w 4704521"/>
                  <a:gd name="connsiteY4" fmla="*/ 1328891 h 2773379"/>
                  <a:gd name="connsiteX0" fmla="*/ 0 w 5009827"/>
                  <a:gd name="connsiteY0" fmla="*/ 1328891 h 2773379"/>
                  <a:gd name="connsiteX1" fmla="*/ 2676940 w 5009827"/>
                  <a:gd name="connsiteY1" fmla="*/ 165044 h 2773379"/>
                  <a:gd name="connsiteX2" fmla="*/ 4704521 w 5009827"/>
                  <a:gd name="connsiteY2" fmla="*/ 851813 h 2773379"/>
                  <a:gd name="connsiteX3" fmla="*/ 3154018 w 5009827"/>
                  <a:gd name="connsiteY3" fmla="*/ 2773379 h 2773379"/>
                  <a:gd name="connsiteX4" fmla="*/ 0 w 5009827"/>
                  <a:gd name="connsiteY4" fmla="*/ 1328891 h 2773379"/>
                  <a:gd name="connsiteX0" fmla="*/ 62938 w 5072765"/>
                  <a:gd name="connsiteY0" fmla="*/ 1328891 h 2773379"/>
                  <a:gd name="connsiteX1" fmla="*/ 2739878 w 5072765"/>
                  <a:gd name="connsiteY1" fmla="*/ 165044 h 2773379"/>
                  <a:gd name="connsiteX2" fmla="*/ 4767459 w 5072765"/>
                  <a:gd name="connsiteY2" fmla="*/ 851813 h 2773379"/>
                  <a:gd name="connsiteX3" fmla="*/ 3216956 w 5072765"/>
                  <a:gd name="connsiteY3" fmla="*/ 2773379 h 2773379"/>
                  <a:gd name="connsiteX4" fmla="*/ 62938 w 5072765"/>
                  <a:gd name="connsiteY4" fmla="*/ 1328891 h 2773379"/>
                  <a:gd name="connsiteX0" fmla="*/ 67540 w 5077367"/>
                  <a:gd name="connsiteY0" fmla="*/ 1328891 h 2812467"/>
                  <a:gd name="connsiteX1" fmla="*/ 2744480 w 5077367"/>
                  <a:gd name="connsiteY1" fmla="*/ 165044 h 2812467"/>
                  <a:gd name="connsiteX2" fmla="*/ 4772061 w 5077367"/>
                  <a:gd name="connsiteY2" fmla="*/ 851813 h 2812467"/>
                  <a:gd name="connsiteX3" fmla="*/ 3221558 w 5077367"/>
                  <a:gd name="connsiteY3" fmla="*/ 2773379 h 2812467"/>
                  <a:gd name="connsiteX4" fmla="*/ 67540 w 5077367"/>
                  <a:gd name="connsiteY4" fmla="*/ 1328891 h 2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77367" h="2812467">
                    <a:moveTo>
                      <a:pt x="67540" y="1328891"/>
                    </a:moveTo>
                    <a:cubicBezTo>
                      <a:pt x="345836" y="-382458"/>
                      <a:pt x="1960393" y="244557"/>
                      <a:pt x="2744480" y="165044"/>
                    </a:cubicBezTo>
                    <a:cubicBezTo>
                      <a:pt x="3422550" y="231304"/>
                      <a:pt x="4626288" y="-567987"/>
                      <a:pt x="4772061" y="851813"/>
                    </a:cubicBezTo>
                    <a:cubicBezTo>
                      <a:pt x="5288896" y="1532092"/>
                      <a:pt x="5368409" y="2662944"/>
                      <a:pt x="3221558" y="2773379"/>
                    </a:cubicBezTo>
                    <a:cubicBezTo>
                      <a:pt x="1958184" y="2914735"/>
                      <a:pt x="-431625" y="2724787"/>
                      <a:pt x="67540" y="1328891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07414DD-E38F-4EA3-8F4E-57A82D78C5BF}"/>
                  </a:ext>
                </a:extLst>
              </p:cNvPr>
              <p:cNvSpPr/>
              <p:nvPr/>
            </p:nvSpPr>
            <p:spPr>
              <a:xfrm>
                <a:off x="1357023" y="1624379"/>
                <a:ext cx="2831591" cy="522870"/>
              </a:xfrm>
              <a:custGeom>
                <a:avLst/>
                <a:gdLst>
                  <a:gd name="connsiteX0" fmla="*/ 0 w 1603513"/>
                  <a:gd name="connsiteY0" fmla="*/ 0 h 132522"/>
                  <a:gd name="connsiteX1" fmla="*/ 1603513 w 1603513"/>
                  <a:gd name="connsiteY1" fmla="*/ 0 h 132522"/>
                  <a:gd name="connsiteX2" fmla="*/ 1603513 w 1603513"/>
                  <a:gd name="connsiteY2" fmla="*/ 132522 h 132522"/>
                  <a:gd name="connsiteX3" fmla="*/ 0 w 1603513"/>
                  <a:gd name="connsiteY3" fmla="*/ 132522 h 132522"/>
                  <a:gd name="connsiteX4" fmla="*/ 0 w 1603513"/>
                  <a:gd name="connsiteY4" fmla="*/ 0 h 132522"/>
                  <a:gd name="connsiteX0" fmla="*/ 0 w 2274073"/>
                  <a:gd name="connsiteY0" fmla="*/ 0 h 300162"/>
                  <a:gd name="connsiteX1" fmla="*/ 2274073 w 2274073"/>
                  <a:gd name="connsiteY1" fmla="*/ 167640 h 300162"/>
                  <a:gd name="connsiteX2" fmla="*/ 2274073 w 2274073"/>
                  <a:gd name="connsiteY2" fmla="*/ 300162 h 300162"/>
                  <a:gd name="connsiteX3" fmla="*/ 670560 w 2274073"/>
                  <a:gd name="connsiteY3" fmla="*/ 300162 h 300162"/>
                  <a:gd name="connsiteX4" fmla="*/ 0 w 2274073"/>
                  <a:gd name="connsiteY4" fmla="*/ 0 h 300162"/>
                  <a:gd name="connsiteX0" fmla="*/ 0 w 2830333"/>
                  <a:gd name="connsiteY0" fmla="*/ 83820 h 383982"/>
                  <a:gd name="connsiteX1" fmla="*/ 2830333 w 2830333"/>
                  <a:gd name="connsiteY1" fmla="*/ 0 h 383982"/>
                  <a:gd name="connsiteX2" fmla="*/ 2274073 w 2830333"/>
                  <a:gd name="connsiteY2" fmla="*/ 383982 h 383982"/>
                  <a:gd name="connsiteX3" fmla="*/ 670560 w 2830333"/>
                  <a:gd name="connsiteY3" fmla="*/ 383982 h 383982"/>
                  <a:gd name="connsiteX4" fmla="*/ 0 w 2830333"/>
                  <a:gd name="connsiteY4" fmla="*/ 83820 h 383982"/>
                  <a:gd name="connsiteX0" fmla="*/ 0 w 2830333"/>
                  <a:gd name="connsiteY0" fmla="*/ 83820 h 383982"/>
                  <a:gd name="connsiteX1" fmla="*/ 2830333 w 2830333"/>
                  <a:gd name="connsiteY1" fmla="*/ 0 h 383982"/>
                  <a:gd name="connsiteX2" fmla="*/ 2274073 w 2830333"/>
                  <a:gd name="connsiteY2" fmla="*/ 383982 h 383982"/>
                  <a:gd name="connsiteX3" fmla="*/ 670560 w 2830333"/>
                  <a:gd name="connsiteY3" fmla="*/ 383982 h 383982"/>
                  <a:gd name="connsiteX4" fmla="*/ 0 w 2830333"/>
                  <a:gd name="connsiteY4" fmla="*/ 83820 h 383982"/>
                  <a:gd name="connsiteX0" fmla="*/ 0 w 2700793"/>
                  <a:gd name="connsiteY0" fmla="*/ 129540 h 429702"/>
                  <a:gd name="connsiteX1" fmla="*/ 2700793 w 2700793"/>
                  <a:gd name="connsiteY1" fmla="*/ 0 h 429702"/>
                  <a:gd name="connsiteX2" fmla="*/ 2274073 w 2700793"/>
                  <a:gd name="connsiteY2" fmla="*/ 429702 h 429702"/>
                  <a:gd name="connsiteX3" fmla="*/ 670560 w 2700793"/>
                  <a:gd name="connsiteY3" fmla="*/ 429702 h 429702"/>
                  <a:gd name="connsiteX4" fmla="*/ 0 w 2700793"/>
                  <a:gd name="connsiteY4" fmla="*/ 129540 h 429702"/>
                  <a:gd name="connsiteX0" fmla="*/ 0 w 2700793"/>
                  <a:gd name="connsiteY0" fmla="*/ 129540 h 521142"/>
                  <a:gd name="connsiteX1" fmla="*/ 2700793 w 2700793"/>
                  <a:gd name="connsiteY1" fmla="*/ 0 h 521142"/>
                  <a:gd name="connsiteX2" fmla="*/ 1984513 w 2700793"/>
                  <a:gd name="connsiteY2" fmla="*/ 521142 h 521142"/>
                  <a:gd name="connsiteX3" fmla="*/ 670560 w 2700793"/>
                  <a:gd name="connsiteY3" fmla="*/ 429702 h 521142"/>
                  <a:gd name="connsiteX4" fmla="*/ 0 w 2700793"/>
                  <a:gd name="connsiteY4" fmla="*/ 129540 h 521142"/>
                  <a:gd name="connsiteX0" fmla="*/ 0 w 2832656"/>
                  <a:gd name="connsiteY0" fmla="*/ 129540 h 521142"/>
                  <a:gd name="connsiteX1" fmla="*/ 2700793 w 2832656"/>
                  <a:gd name="connsiteY1" fmla="*/ 0 h 521142"/>
                  <a:gd name="connsiteX2" fmla="*/ 1984513 w 2832656"/>
                  <a:gd name="connsiteY2" fmla="*/ 521142 h 521142"/>
                  <a:gd name="connsiteX3" fmla="*/ 670560 w 2832656"/>
                  <a:gd name="connsiteY3" fmla="*/ 429702 h 521142"/>
                  <a:gd name="connsiteX4" fmla="*/ 0 w 2832656"/>
                  <a:gd name="connsiteY4" fmla="*/ 129540 h 521142"/>
                  <a:gd name="connsiteX0" fmla="*/ 0 w 2889142"/>
                  <a:gd name="connsiteY0" fmla="*/ 129540 h 521142"/>
                  <a:gd name="connsiteX1" fmla="*/ 2700793 w 2889142"/>
                  <a:gd name="connsiteY1" fmla="*/ 0 h 521142"/>
                  <a:gd name="connsiteX2" fmla="*/ 2597756 w 2889142"/>
                  <a:gd name="connsiteY2" fmla="*/ 333955 h 521142"/>
                  <a:gd name="connsiteX3" fmla="*/ 1984513 w 2889142"/>
                  <a:gd name="connsiteY3" fmla="*/ 521142 h 521142"/>
                  <a:gd name="connsiteX4" fmla="*/ 670560 w 2889142"/>
                  <a:gd name="connsiteY4" fmla="*/ 429702 h 521142"/>
                  <a:gd name="connsiteX5" fmla="*/ 0 w 2889142"/>
                  <a:gd name="connsiteY5" fmla="*/ 129540 h 521142"/>
                  <a:gd name="connsiteX0" fmla="*/ 0 w 2831591"/>
                  <a:gd name="connsiteY0" fmla="*/ 129546 h 521148"/>
                  <a:gd name="connsiteX1" fmla="*/ 2700793 w 2831591"/>
                  <a:gd name="connsiteY1" fmla="*/ 6 h 521148"/>
                  <a:gd name="connsiteX2" fmla="*/ 2597756 w 2831591"/>
                  <a:gd name="connsiteY2" fmla="*/ 333961 h 521148"/>
                  <a:gd name="connsiteX3" fmla="*/ 1984513 w 2831591"/>
                  <a:gd name="connsiteY3" fmla="*/ 521148 h 521148"/>
                  <a:gd name="connsiteX4" fmla="*/ 670560 w 2831591"/>
                  <a:gd name="connsiteY4" fmla="*/ 429708 h 521148"/>
                  <a:gd name="connsiteX5" fmla="*/ 0 w 2831591"/>
                  <a:gd name="connsiteY5" fmla="*/ 129546 h 521148"/>
                  <a:gd name="connsiteX0" fmla="*/ 0 w 2831591"/>
                  <a:gd name="connsiteY0" fmla="*/ 129546 h 521148"/>
                  <a:gd name="connsiteX1" fmla="*/ 2700793 w 2831591"/>
                  <a:gd name="connsiteY1" fmla="*/ 6 h 521148"/>
                  <a:gd name="connsiteX2" fmla="*/ 2597756 w 2831591"/>
                  <a:gd name="connsiteY2" fmla="*/ 333961 h 521148"/>
                  <a:gd name="connsiteX3" fmla="*/ 1984513 w 2831591"/>
                  <a:gd name="connsiteY3" fmla="*/ 521148 h 521148"/>
                  <a:gd name="connsiteX4" fmla="*/ 670560 w 2831591"/>
                  <a:gd name="connsiteY4" fmla="*/ 429708 h 521148"/>
                  <a:gd name="connsiteX5" fmla="*/ 0 w 2831591"/>
                  <a:gd name="connsiteY5" fmla="*/ 129546 h 521148"/>
                  <a:gd name="connsiteX0" fmla="*/ 0 w 2831591"/>
                  <a:gd name="connsiteY0" fmla="*/ 129546 h 521148"/>
                  <a:gd name="connsiteX1" fmla="*/ 2700793 w 2831591"/>
                  <a:gd name="connsiteY1" fmla="*/ 6 h 521148"/>
                  <a:gd name="connsiteX2" fmla="*/ 2597756 w 2831591"/>
                  <a:gd name="connsiteY2" fmla="*/ 333961 h 521148"/>
                  <a:gd name="connsiteX3" fmla="*/ 1984513 w 2831591"/>
                  <a:gd name="connsiteY3" fmla="*/ 521148 h 521148"/>
                  <a:gd name="connsiteX4" fmla="*/ 670560 w 2831591"/>
                  <a:gd name="connsiteY4" fmla="*/ 429708 h 521148"/>
                  <a:gd name="connsiteX5" fmla="*/ 0 w 2831591"/>
                  <a:gd name="connsiteY5" fmla="*/ 129546 h 521148"/>
                  <a:gd name="connsiteX0" fmla="*/ 0 w 2831591"/>
                  <a:gd name="connsiteY0" fmla="*/ 129546 h 635448"/>
                  <a:gd name="connsiteX1" fmla="*/ 2700793 w 2831591"/>
                  <a:gd name="connsiteY1" fmla="*/ 6 h 635448"/>
                  <a:gd name="connsiteX2" fmla="*/ 2597756 w 2831591"/>
                  <a:gd name="connsiteY2" fmla="*/ 333961 h 635448"/>
                  <a:gd name="connsiteX3" fmla="*/ 1984513 w 2831591"/>
                  <a:gd name="connsiteY3" fmla="*/ 521148 h 635448"/>
                  <a:gd name="connsiteX4" fmla="*/ 1737360 w 2831591"/>
                  <a:gd name="connsiteY4" fmla="*/ 635448 h 635448"/>
                  <a:gd name="connsiteX5" fmla="*/ 0 w 2831591"/>
                  <a:gd name="connsiteY5" fmla="*/ 129546 h 635448"/>
                  <a:gd name="connsiteX0" fmla="*/ 0 w 2831591"/>
                  <a:gd name="connsiteY0" fmla="*/ 129546 h 521148"/>
                  <a:gd name="connsiteX1" fmla="*/ 2700793 w 2831591"/>
                  <a:gd name="connsiteY1" fmla="*/ 6 h 521148"/>
                  <a:gd name="connsiteX2" fmla="*/ 2597756 w 2831591"/>
                  <a:gd name="connsiteY2" fmla="*/ 333961 h 521148"/>
                  <a:gd name="connsiteX3" fmla="*/ 1984513 w 2831591"/>
                  <a:gd name="connsiteY3" fmla="*/ 521148 h 521148"/>
                  <a:gd name="connsiteX4" fmla="*/ 0 w 2831591"/>
                  <a:gd name="connsiteY4" fmla="*/ 129546 h 521148"/>
                  <a:gd name="connsiteX0" fmla="*/ 0 w 2831591"/>
                  <a:gd name="connsiteY0" fmla="*/ 129546 h 521148"/>
                  <a:gd name="connsiteX1" fmla="*/ 2700793 w 2831591"/>
                  <a:gd name="connsiteY1" fmla="*/ 6 h 521148"/>
                  <a:gd name="connsiteX2" fmla="*/ 2597756 w 2831591"/>
                  <a:gd name="connsiteY2" fmla="*/ 333961 h 521148"/>
                  <a:gd name="connsiteX3" fmla="*/ 1984513 w 2831591"/>
                  <a:gd name="connsiteY3" fmla="*/ 521148 h 521148"/>
                  <a:gd name="connsiteX4" fmla="*/ 0 w 2831591"/>
                  <a:gd name="connsiteY4" fmla="*/ 129546 h 521148"/>
                  <a:gd name="connsiteX0" fmla="*/ 0 w 2831591"/>
                  <a:gd name="connsiteY0" fmla="*/ 129546 h 521148"/>
                  <a:gd name="connsiteX1" fmla="*/ 2700793 w 2831591"/>
                  <a:gd name="connsiteY1" fmla="*/ 6 h 521148"/>
                  <a:gd name="connsiteX2" fmla="*/ 2597756 w 2831591"/>
                  <a:gd name="connsiteY2" fmla="*/ 333961 h 521148"/>
                  <a:gd name="connsiteX3" fmla="*/ 1984513 w 2831591"/>
                  <a:gd name="connsiteY3" fmla="*/ 521148 h 521148"/>
                  <a:gd name="connsiteX4" fmla="*/ 0 w 2831591"/>
                  <a:gd name="connsiteY4" fmla="*/ 129546 h 521148"/>
                  <a:gd name="connsiteX0" fmla="*/ 0 w 2831591"/>
                  <a:gd name="connsiteY0" fmla="*/ 129546 h 522870"/>
                  <a:gd name="connsiteX1" fmla="*/ 2700793 w 2831591"/>
                  <a:gd name="connsiteY1" fmla="*/ 6 h 522870"/>
                  <a:gd name="connsiteX2" fmla="*/ 2597756 w 2831591"/>
                  <a:gd name="connsiteY2" fmla="*/ 333961 h 522870"/>
                  <a:gd name="connsiteX3" fmla="*/ 1984513 w 2831591"/>
                  <a:gd name="connsiteY3" fmla="*/ 521148 h 522870"/>
                  <a:gd name="connsiteX4" fmla="*/ 0 w 2831591"/>
                  <a:gd name="connsiteY4" fmla="*/ 129546 h 5228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31591" h="522870">
                    <a:moveTo>
                      <a:pt x="0" y="129546"/>
                    </a:moveTo>
                    <a:cubicBezTo>
                      <a:pt x="143344" y="10166"/>
                      <a:pt x="1231569" y="378466"/>
                      <a:pt x="2700793" y="6"/>
                    </a:cubicBezTo>
                    <a:cubicBezTo>
                      <a:pt x="2995322" y="-1485"/>
                      <a:pt x="2717136" y="247104"/>
                      <a:pt x="2597756" y="333961"/>
                    </a:cubicBezTo>
                    <a:cubicBezTo>
                      <a:pt x="2478376" y="420818"/>
                      <a:pt x="2296822" y="492490"/>
                      <a:pt x="1984513" y="521148"/>
                    </a:cubicBezTo>
                    <a:cubicBezTo>
                      <a:pt x="1871649" y="451574"/>
                      <a:pt x="1179664" y="717280"/>
                      <a:pt x="0" y="129546"/>
                    </a:cubicBezTo>
                    <a:close/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45A0F45-C3E3-4806-B97F-19A5B86AE5AC}"/>
                </a:ext>
              </a:extLst>
            </p:cNvPr>
            <p:cNvSpPr/>
            <p:nvPr/>
          </p:nvSpPr>
          <p:spPr>
            <a:xfrm>
              <a:off x="17254739" y="1862769"/>
              <a:ext cx="5077367" cy="2812467"/>
            </a:xfrm>
            <a:custGeom>
              <a:avLst/>
              <a:gdLst>
                <a:gd name="connsiteX0" fmla="*/ 3957882 w 5077367"/>
                <a:gd name="connsiteY0" fmla="*/ 851 h 2812467"/>
                <a:gd name="connsiteX1" fmla="*/ 4772061 w 5077367"/>
                <a:gd name="connsiteY1" fmla="*/ 851813 h 2812467"/>
                <a:gd name="connsiteX2" fmla="*/ 3221558 w 5077367"/>
                <a:gd name="connsiteY2" fmla="*/ 2773379 h 2812467"/>
                <a:gd name="connsiteX3" fmla="*/ 67540 w 5077367"/>
                <a:gd name="connsiteY3" fmla="*/ 1328891 h 2812467"/>
                <a:gd name="connsiteX4" fmla="*/ 2744480 w 5077367"/>
                <a:gd name="connsiteY4" fmla="*/ 165044 h 2812467"/>
                <a:gd name="connsiteX5" fmla="*/ 3957882 w 5077367"/>
                <a:gd name="connsiteY5" fmla="*/ 851 h 2812467"/>
                <a:gd name="connsiteX6" fmla="*/ 3992835 w 5077367"/>
                <a:gd name="connsiteY6" fmla="*/ 1073812 h 2812467"/>
                <a:gd name="connsiteX7" fmla="*/ 1292042 w 5077367"/>
                <a:gd name="connsiteY7" fmla="*/ 1203352 h 2812467"/>
                <a:gd name="connsiteX8" fmla="*/ 3276555 w 5077367"/>
                <a:gd name="connsiteY8" fmla="*/ 1594954 h 2812467"/>
                <a:gd name="connsiteX9" fmla="*/ 3889798 w 5077367"/>
                <a:gd name="connsiteY9" fmla="*/ 1407767 h 2812467"/>
                <a:gd name="connsiteX10" fmla="*/ 3992835 w 5077367"/>
                <a:gd name="connsiteY10" fmla="*/ 1073812 h 28124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077367" h="2812467">
                  <a:moveTo>
                    <a:pt x="3957882" y="851"/>
                  </a:moveTo>
                  <a:cubicBezTo>
                    <a:pt x="4361797" y="-13214"/>
                    <a:pt x="4699175" y="141913"/>
                    <a:pt x="4772061" y="851813"/>
                  </a:cubicBezTo>
                  <a:cubicBezTo>
                    <a:pt x="5288896" y="1532092"/>
                    <a:pt x="5368409" y="2662944"/>
                    <a:pt x="3221558" y="2773379"/>
                  </a:cubicBezTo>
                  <a:cubicBezTo>
                    <a:pt x="1958184" y="2914735"/>
                    <a:pt x="-431625" y="2724787"/>
                    <a:pt x="67540" y="1328891"/>
                  </a:cubicBezTo>
                  <a:cubicBezTo>
                    <a:pt x="345836" y="-382458"/>
                    <a:pt x="1960393" y="244557"/>
                    <a:pt x="2744480" y="165044"/>
                  </a:cubicBezTo>
                  <a:cubicBezTo>
                    <a:pt x="3083515" y="198174"/>
                    <a:pt x="3553967" y="14916"/>
                    <a:pt x="3957882" y="851"/>
                  </a:cubicBezTo>
                  <a:close/>
                  <a:moveTo>
                    <a:pt x="3992835" y="1073812"/>
                  </a:moveTo>
                  <a:cubicBezTo>
                    <a:pt x="2523611" y="1452272"/>
                    <a:pt x="1435386" y="1083972"/>
                    <a:pt x="1292042" y="1203352"/>
                  </a:cubicBezTo>
                  <a:cubicBezTo>
                    <a:pt x="2471706" y="1791086"/>
                    <a:pt x="3163691" y="1525380"/>
                    <a:pt x="3276555" y="1594954"/>
                  </a:cubicBezTo>
                  <a:cubicBezTo>
                    <a:pt x="3588864" y="1566296"/>
                    <a:pt x="3770418" y="1494624"/>
                    <a:pt x="3889798" y="1407767"/>
                  </a:cubicBezTo>
                  <a:cubicBezTo>
                    <a:pt x="4009178" y="1320910"/>
                    <a:pt x="4287364" y="1072321"/>
                    <a:pt x="3992835" y="1073812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99E78ED-945B-482F-8D0A-D4D0E4D895C9}"/>
                </a:ext>
              </a:extLst>
            </p:cNvPr>
            <p:cNvSpPr/>
            <p:nvPr/>
          </p:nvSpPr>
          <p:spPr>
            <a:xfrm>
              <a:off x="17756182" y="2676833"/>
              <a:ext cx="2118360" cy="3541705"/>
            </a:xfrm>
            <a:custGeom>
              <a:avLst/>
              <a:gdLst>
                <a:gd name="connsiteX0" fmla="*/ 0 w 1320800"/>
                <a:gd name="connsiteY0" fmla="*/ 0 h 109452"/>
                <a:gd name="connsiteX1" fmla="*/ 1320800 w 1320800"/>
                <a:gd name="connsiteY1" fmla="*/ 0 h 109452"/>
                <a:gd name="connsiteX2" fmla="*/ 1320800 w 1320800"/>
                <a:gd name="connsiteY2" fmla="*/ 109452 h 109452"/>
                <a:gd name="connsiteX3" fmla="*/ 0 w 1320800"/>
                <a:gd name="connsiteY3" fmla="*/ 109452 h 109452"/>
                <a:gd name="connsiteX4" fmla="*/ 0 w 1320800"/>
                <a:gd name="connsiteY4" fmla="*/ 0 h 109452"/>
                <a:gd name="connsiteX0" fmla="*/ 0 w 1320800"/>
                <a:gd name="connsiteY0" fmla="*/ 0 h 787632"/>
                <a:gd name="connsiteX1" fmla="*/ 1320800 w 1320800"/>
                <a:gd name="connsiteY1" fmla="*/ 0 h 787632"/>
                <a:gd name="connsiteX2" fmla="*/ 1320800 w 1320800"/>
                <a:gd name="connsiteY2" fmla="*/ 109452 h 787632"/>
                <a:gd name="connsiteX3" fmla="*/ 762000 w 1320800"/>
                <a:gd name="connsiteY3" fmla="*/ 787632 h 787632"/>
                <a:gd name="connsiteX4" fmla="*/ 0 w 1320800"/>
                <a:gd name="connsiteY4" fmla="*/ 0 h 787632"/>
                <a:gd name="connsiteX0" fmla="*/ 0 w 1320800"/>
                <a:gd name="connsiteY0" fmla="*/ 175260 h 787632"/>
                <a:gd name="connsiteX1" fmla="*/ 1320800 w 1320800"/>
                <a:gd name="connsiteY1" fmla="*/ 0 h 787632"/>
                <a:gd name="connsiteX2" fmla="*/ 1320800 w 1320800"/>
                <a:gd name="connsiteY2" fmla="*/ 109452 h 787632"/>
                <a:gd name="connsiteX3" fmla="*/ 762000 w 1320800"/>
                <a:gd name="connsiteY3" fmla="*/ 787632 h 787632"/>
                <a:gd name="connsiteX4" fmla="*/ 0 w 1320800"/>
                <a:gd name="connsiteY4" fmla="*/ 175260 h 787632"/>
                <a:gd name="connsiteX0" fmla="*/ 0 w 1320800"/>
                <a:gd name="connsiteY0" fmla="*/ 184610 h 796982"/>
                <a:gd name="connsiteX1" fmla="*/ 690880 w 1320800"/>
                <a:gd name="connsiteY1" fmla="*/ 0 h 796982"/>
                <a:gd name="connsiteX2" fmla="*/ 1320800 w 1320800"/>
                <a:gd name="connsiteY2" fmla="*/ 9350 h 796982"/>
                <a:gd name="connsiteX3" fmla="*/ 1320800 w 1320800"/>
                <a:gd name="connsiteY3" fmla="*/ 118802 h 796982"/>
                <a:gd name="connsiteX4" fmla="*/ 762000 w 1320800"/>
                <a:gd name="connsiteY4" fmla="*/ 796982 h 796982"/>
                <a:gd name="connsiteX5" fmla="*/ 0 w 1320800"/>
                <a:gd name="connsiteY5" fmla="*/ 184610 h 796982"/>
                <a:gd name="connsiteX0" fmla="*/ 0 w 1320800"/>
                <a:gd name="connsiteY0" fmla="*/ 184947 h 797319"/>
                <a:gd name="connsiteX1" fmla="*/ 690880 w 1320800"/>
                <a:gd name="connsiteY1" fmla="*/ 337 h 797319"/>
                <a:gd name="connsiteX2" fmla="*/ 1109980 w 1320800"/>
                <a:gd name="connsiteY2" fmla="*/ 7957 h 797319"/>
                <a:gd name="connsiteX3" fmla="*/ 1320800 w 1320800"/>
                <a:gd name="connsiteY3" fmla="*/ 9687 h 797319"/>
                <a:gd name="connsiteX4" fmla="*/ 1320800 w 1320800"/>
                <a:gd name="connsiteY4" fmla="*/ 119139 h 797319"/>
                <a:gd name="connsiteX5" fmla="*/ 762000 w 1320800"/>
                <a:gd name="connsiteY5" fmla="*/ 797319 h 797319"/>
                <a:gd name="connsiteX6" fmla="*/ 0 w 1320800"/>
                <a:gd name="connsiteY6" fmla="*/ 184947 h 797319"/>
                <a:gd name="connsiteX0" fmla="*/ 0 w 1724660"/>
                <a:gd name="connsiteY0" fmla="*/ 184947 h 1742199"/>
                <a:gd name="connsiteX1" fmla="*/ 690880 w 1724660"/>
                <a:gd name="connsiteY1" fmla="*/ 337 h 1742199"/>
                <a:gd name="connsiteX2" fmla="*/ 1109980 w 1724660"/>
                <a:gd name="connsiteY2" fmla="*/ 7957 h 1742199"/>
                <a:gd name="connsiteX3" fmla="*/ 1320800 w 1724660"/>
                <a:gd name="connsiteY3" fmla="*/ 9687 h 1742199"/>
                <a:gd name="connsiteX4" fmla="*/ 1724660 w 1724660"/>
                <a:gd name="connsiteY4" fmla="*/ 1742199 h 1742199"/>
                <a:gd name="connsiteX5" fmla="*/ 762000 w 1724660"/>
                <a:gd name="connsiteY5" fmla="*/ 797319 h 1742199"/>
                <a:gd name="connsiteX6" fmla="*/ 0 w 1724660"/>
                <a:gd name="connsiteY6" fmla="*/ 184947 h 1742199"/>
                <a:gd name="connsiteX0" fmla="*/ 0 w 2118360"/>
                <a:gd name="connsiteY0" fmla="*/ 184947 h 2999499"/>
                <a:gd name="connsiteX1" fmla="*/ 690880 w 2118360"/>
                <a:gd name="connsiteY1" fmla="*/ 337 h 2999499"/>
                <a:gd name="connsiteX2" fmla="*/ 1109980 w 2118360"/>
                <a:gd name="connsiteY2" fmla="*/ 7957 h 2999499"/>
                <a:gd name="connsiteX3" fmla="*/ 1320800 w 2118360"/>
                <a:gd name="connsiteY3" fmla="*/ 9687 h 2999499"/>
                <a:gd name="connsiteX4" fmla="*/ 2118360 w 2118360"/>
                <a:gd name="connsiteY4" fmla="*/ 2999499 h 2999499"/>
                <a:gd name="connsiteX5" fmla="*/ 762000 w 2118360"/>
                <a:gd name="connsiteY5" fmla="*/ 797319 h 2999499"/>
                <a:gd name="connsiteX6" fmla="*/ 0 w 2118360"/>
                <a:gd name="connsiteY6" fmla="*/ 184947 h 2999499"/>
                <a:gd name="connsiteX0" fmla="*/ 0 w 2118360"/>
                <a:gd name="connsiteY0" fmla="*/ 184947 h 3489719"/>
                <a:gd name="connsiteX1" fmla="*/ 690880 w 2118360"/>
                <a:gd name="connsiteY1" fmla="*/ 337 h 3489719"/>
                <a:gd name="connsiteX2" fmla="*/ 1109980 w 2118360"/>
                <a:gd name="connsiteY2" fmla="*/ 7957 h 3489719"/>
                <a:gd name="connsiteX3" fmla="*/ 1320800 w 2118360"/>
                <a:gd name="connsiteY3" fmla="*/ 9687 h 3489719"/>
                <a:gd name="connsiteX4" fmla="*/ 2118360 w 2118360"/>
                <a:gd name="connsiteY4" fmla="*/ 2999499 h 3489719"/>
                <a:gd name="connsiteX5" fmla="*/ 698500 w 2118360"/>
                <a:gd name="connsiteY5" fmla="*/ 3489719 h 3489719"/>
                <a:gd name="connsiteX6" fmla="*/ 0 w 2118360"/>
                <a:gd name="connsiteY6" fmla="*/ 184947 h 3489719"/>
                <a:gd name="connsiteX0" fmla="*/ 0 w 2118360"/>
                <a:gd name="connsiteY0" fmla="*/ 201874 h 3506646"/>
                <a:gd name="connsiteX1" fmla="*/ 690880 w 2118360"/>
                <a:gd name="connsiteY1" fmla="*/ 17264 h 3506646"/>
                <a:gd name="connsiteX2" fmla="*/ 1109980 w 2118360"/>
                <a:gd name="connsiteY2" fmla="*/ 24884 h 3506646"/>
                <a:gd name="connsiteX3" fmla="*/ 1320800 w 2118360"/>
                <a:gd name="connsiteY3" fmla="*/ 26614 h 3506646"/>
                <a:gd name="connsiteX4" fmla="*/ 2118360 w 2118360"/>
                <a:gd name="connsiteY4" fmla="*/ 3016426 h 3506646"/>
                <a:gd name="connsiteX5" fmla="*/ 698500 w 2118360"/>
                <a:gd name="connsiteY5" fmla="*/ 3506646 h 3506646"/>
                <a:gd name="connsiteX6" fmla="*/ 0 w 2118360"/>
                <a:gd name="connsiteY6" fmla="*/ 201874 h 3506646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35508"/>
                <a:gd name="connsiteX1" fmla="*/ 690880 w 2118360"/>
                <a:gd name="connsiteY1" fmla="*/ 27001 h 3535508"/>
                <a:gd name="connsiteX2" fmla="*/ 1109980 w 2118360"/>
                <a:gd name="connsiteY2" fmla="*/ 34621 h 3535508"/>
                <a:gd name="connsiteX3" fmla="*/ 1320800 w 2118360"/>
                <a:gd name="connsiteY3" fmla="*/ 36351 h 3535508"/>
                <a:gd name="connsiteX4" fmla="*/ 2118360 w 2118360"/>
                <a:gd name="connsiteY4" fmla="*/ 3026163 h 3535508"/>
                <a:gd name="connsiteX5" fmla="*/ 698500 w 2118360"/>
                <a:gd name="connsiteY5" fmla="*/ 3516383 h 3535508"/>
                <a:gd name="connsiteX6" fmla="*/ 0 w 2118360"/>
                <a:gd name="connsiteY6" fmla="*/ 211611 h 3535508"/>
                <a:gd name="connsiteX0" fmla="*/ 0 w 2118360"/>
                <a:gd name="connsiteY0" fmla="*/ 211611 h 3540325"/>
                <a:gd name="connsiteX1" fmla="*/ 690880 w 2118360"/>
                <a:gd name="connsiteY1" fmla="*/ 27001 h 3540325"/>
                <a:gd name="connsiteX2" fmla="*/ 1109980 w 2118360"/>
                <a:gd name="connsiteY2" fmla="*/ 34621 h 3540325"/>
                <a:gd name="connsiteX3" fmla="*/ 1320800 w 2118360"/>
                <a:gd name="connsiteY3" fmla="*/ 36351 h 3540325"/>
                <a:gd name="connsiteX4" fmla="*/ 2118360 w 2118360"/>
                <a:gd name="connsiteY4" fmla="*/ 3026163 h 3540325"/>
                <a:gd name="connsiteX5" fmla="*/ 698500 w 2118360"/>
                <a:gd name="connsiteY5" fmla="*/ 3516383 h 3540325"/>
                <a:gd name="connsiteX6" fmla="*/ 0 w 2118360"/>
                <a:gd name="connsiteY6" fmla="*/ 211611 h 354032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8360" h="3541705">
                  <a:moveTo>
                    <a:pt x="0" y="211611"/>
                  </a:moveTo>
                  <a:cubicBezTo>
                    <a:pt x="182033" y="-114086"/>
                    <a:pt x="458047" y="60598"/>
                    <a:pt x="690880" y="27001"/>
                  </a:cubicBezTo>
                  <a:cubicBezTo>
                    <a:pt x="861060" y="-39039"/>
                    <a:pt x="965200" y="37161"/>
                    <a:pt x="1109980" y="34621"/>
                  </a:cubicBezTo>
                  <a:cubicBezTo>
                    <a:pt x="1192953" y="-2902"/>
                    <a:pt x="1250527" y="35774"/>
                    <a:pt x="1320800" y="36351"/>
                  </a:cubicBezTo>
                  <a:cubicBezTo>
                    <a:pt x="2145453" y="220155"/>
                    <a:pt x="1331807" y="1966059"/>
                    <a:pt x="2118360" y="3026163"/>
                  </a:cubicBezTo>
                  <a:cubicBezTo>
                    <a:pt x="1860973" y="3329270"/>
                    <a:pt x="1806787" y="3632376"/>
                    <a:pt x="698500" y="3516383"/>
                  </a:cubicBezTo>
                  <a:cubicBezTo>
                    <a:pt x="-93133" y="2935492"/>
                    <a:pt x="1248833" y="-134598"/>
                    <a:pt x="0" y="21161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5">
              <a:extLst>
                <a:ext uri="{FF2B5EF4-FFF2-40B4-BE49-F238E27FC236}">
                  <a16:creationId xmlns:a16="http://schemas.microsoft.com/office/drawing/2014/main" id="{61B9C6EE-57EC-42DD-9857-3A2FDB4B59DF}"/>
                </a:ext>
              </a:extLst>
            </p:cNvPr>
            <p:cNvSpPr/>
            <p:nvPr/>
          </p:nvSpPr>
          <p:spPr>
            <a:xfrm>
              <a:off x="17756182" y="2723943"/>
              <a:ext cx="2118360" cy="3541705"/>
            </a:xfrm>
            <a:custGeom>
              <a:avLst/>
              <a:gdLst>
                <a:gd name="connsiteX0" fmla="*/ 0 w 1320800"/>
                <a:gd name="connsiteY0" fmla="*/ 0 h 109452"/>
                <a:gd name="connsiteX1" fmla="*/ 1320800 w 1320800"/>
                <a:gd name="connsiteY1" fmla="*/ 0 h 109452"/>
                <a:gd name="connsiteX2" fmla="*/ 1320800 w 1320800"/>
                <a:gd name="connsiteY2" fmla="*/ 109452 h 109452"/>
                <a:gd name="connsiteX3" fmla="*/ 0 w 1320800"/>
                <a:gd name="connsiteY3" fmla="*/ 109452 h 109452"/>
                <a:gd name="connsiteX4" fmla="*/ 0 w 1320800"/>
                <a:gd name="connsiteY4" fmla="*/ 0 h 109452"/>
                <a:gd name="connsiteX0" fmla="*/ 0 w 1320800"/>
                <a:gd name="connsiteY0" fmla="*/ 0 h 787632"/>
                <a:gd name="connsiteX1" fmla="*/ 1320800 w 1320800"/>
                <a:gd name="connsiteY1" fmla="*/ 0 h 787632"/>
                <a:gd name="connsiteX2" fmla="*/ 1320800 w 1320800"/>
                <a:gd name="connsiteY2" fmla="*/ 109452 h 787632"/>
                <a:gd name="connsiteX3" fmla="*/ 762000 w 1320800"/>
                <a:gd name="connsiteY3" fmla="*/ 787632 h 787632"/>
                <a:gd name="connsiteX4" fmla="*/ 0 w 1320800"/>
                <a:gd name="connsiteY4" fmla="*/ 0 h 787632"/>
                <a:gd name="connsiteX0" fmla="*/ 0 w 1320800"/>
                <a:gd name="connsiteY0" fmla="*/ 175260 h 787632"/>
                <a:gd name="connsiteX1" fmla="*/ 1320800 w 1320800"/>
                <a:gd name="connsiteY1" fmla="*/ 0 h 787632"/>
                <a:gd name="connsiteX2" fmla="*/ 1320800 w 1320800"/>
                <a:gd name="connsiteY2" fmla="*/ 109452 h 787632"/>
                <a:gd name="connsiteX3" fmla="*/ 762000 w 1320800"/>
                <a:gd name="connsiteY3" fmla="*/ 787632 h 787632"/>
                <a:gd name="connsiteX4" fmla="*/ 0 w 1320800"/>
                <a:gd name="connsiteY4" fmla="*/ 175260 h 787632"/>
                <a:gd name="connsiteX0" fmla="*/ 0 w 1320800"/>
                <a:gd name="connsiteY0" fmla="*/ 184610 h 796982"/>
                <a:gd name="connsiteX1" fmla="*/ 690880 w 1320800"/>
                <a:gd name="connsiteY1" fmla="*/ 0 h 796982"/>
                <a:gd name="connsiteX2" fmla="*/ 1320800 w 1320800"/>
                <a:gd name="connsiteY2" fmla="*/ 9350 h 796982"/>
                <a:gd name="connsiteX3" fmla="*/ 1320800 w 1320800"/>
                <a:gd name="connsiteY3" fmla="*/ 118802 h 796982"/>
                <a:gd name="connsiteX4" fmla="*/ 762000 w 1320800"/>
                <a:gd name="connsiteY4" fmla="*/ 796982 h 796982"/>
                <a:gd name="connsiteX5" fmla="*/ 0 w 1320800"/>
                <a:gd name="connsiteY5" fmla="*/ 184610 h 796982"/>
                <a:gd name="connsiteX0" fmla="*/ 0 w 1320800"/>
                <a:gd name="connsiteY0" fmla="*/ 184947 h 797319"/>
                <a:gd name="connsiteX1" fmla="*/ 690880 w 1320800"/>
                <a:gd name="connsiteY1" fmla="*/ 337 h 797319"/>
                <a:gd name="connsiteX2" fmla="*/ 1109980 w 1320800"/>
                <a:gd name="connsiteY2" fmla="*/ 7957 h 797319"/>
                <a:gd name="connsiteX3" fmla="*/ 1320800 w 1320800"/>
                <a:gd name="connsiteY3" fmla="*/ 9687 h 797319"/>
                <a:gd name="connsiteX4" fmla="*/ 1320800 w 1320800"/>
                <a:gd name="connsiteY4" fmla="*/ 119139 h 797319"/>
                <a:gd name="connsiteX5" fmla="*/ 762000 w 1320800"/>
                <a:gd name="connsiteY5" fmla="*/ 797319 h 797319"/>
                <a:gd name="connsiteX6" fmla="*/ 0 w 1320800"/>
                <a:gd name="connsiteY6" fmla="*/ 184947 h 797319"/>
                <a:gd name="connsiteX0" fmla="*/ 0 w 1724660"/>
                <a:gd name="connsiteY0" fmla="*/ 184947 h 1742199"/>
                <a:gd name="connsiteX1" fmla="*/ 690880 w 1724660"/>
                <a:gd name="connsiteY1" fmla="*/ 337 h 1742199"/>
                <a:gd name="connsiteX2" fmla="*/ 1109980 w 1724660"/>
                <a:gd name="connsiteY2" fmla="*/ 7957 h 1742199"/>
                <a:gd name="connsiteX3" fmla="*/ 1320800 w 1724660"/>
                <a:gd name="connsiteY3" fmla="*/ 9687 h 1742199"/>
                <a:gd name="connsiteX4" fmla="*/ 1724660 w 1724660"/>
                <a:gd name="connsiteY4" fmla="*/ 1742199 h 1742199"/>
                <a:gd name="connsiteX5" fmla="*/ 762000 w 1724660"/>
                <a:gd name="connsiteY5" fmla="*/ 797319 h 1742199"/>
                <a:gd name="connsiteX6" fmla="*/ 0 w 1724660"/>
                <a:gd name="connsiteY6" fmla="*/ 184947 h 1742199"/>
                <a:gd name="connsiteX0" fmla="*/ 0 w 2118360"/>
                <a:gd name="connsiteY0" fmla="*/ 184947 h 2999499"/>
                <a:gd name="connsiteX1" fmla="*/ 690880 w 2118360"/>
                <a:gd name="connsiteY1" fmla="*/ 337 h 2999499"/>
                <a:gd name="connsiteX2" fmla="*/ 1109980 w 2118360"/>
                <a:gd name="connsiteY2" fmla="*/ 7957 h 2999499"/>
                <a:gd name="connsiteX3" fmla="*/ 1320800 w 2118360"/>
                <a:gd name="connsiteY3" fmla="*/ 9687 h 2999499"/>
                <a:gd name="connsiteX4" fmla="*/ 2118360 w 2118360"/>
                <a:gd name="connsiteY4" fmla="*/ 2999499 h 2999499"/>
                <a:gd name="connsiteX5" fmla="*/ 762000 w 2118360"/>
                <a:gd name="connsiteY5" fmla="*/ 797319 h 2999499"/>
                <a:gd name="connsiteX6" fmla="*/ 0 w 2118360"/>
                <a:gd name="connsiteY6" fmla="*/ 184947 h 2999499"/>
                <a:gd name="connsiteX0" fmla="*/ 0 w 2118360"/>
                <a:gd name="connsiteY0" fmla="*/ 184947 h 3489719"/>
                <a:gd name="connsiteX1" fmla="*/ 690880 w 2118360"/>
                <a:gd name="connsiteY1" fmla="*/ 337 h 3489719"/>
                <a:gd name="connsiteX2" fmla="*/ 1109980 w 2118360"/>
                <a:gd name="connsiteY2" fmla="*/ 7957 h 3489719"/>
                <a:gd name="connsiteX3" fmla="*/ 1320800 w 2118360"/>
                <a:gd name="connsiteY3" fmla="*/ 9687 h 3489719"/>
                <a:gd name="connsiteX4" fmla="*/ 2118360 w 2118360"/>
                <a:gd name="connsiteY4" fmla="*/ 2999499 h 3489719"/>
                <a:gd name="connsiteX5" fmla="*/ 698500 w 2118360"/>
                <a:gd name="connsiteY5" fmla="*/ 3489719 h 3489719"/>
                <a:gd name="connsiteX6" fmla="*/ 0 w 2118360"/>
                <a:gd name="connsiteY6" fmla="*/ 184947 h 3489719"/>
                <a:gd name="connsiteX0" fmla="*/ 0 w 2118360"/>
                <a:gd name="connsiteY0" fmla="*/ 201874 h 3506646"/>
                <a:gd name="connsiteX1" fmla="*/ 690880 w 2118360"/>
                <a:gd name="connsiteY1" fmla="*/ 17264 h 3506646"/>
                <a:gd name="connsiteX2" fmla="*/ 1109980 w 2118360"/>
                <a:gd name="connsiteY2" fmla="*/ 24884 h 3506646"/>
                <a:gd name="connsiteX3" fmla="*/ 1320800 w 2118360"/>
                <a:gd name="connsiteY3" fmla="*/ 26614 h 3506646"/>
                <a:gd name="connsiteX4" fmla="*/ 2118360 w 2118360"/>
                <a:gd name="connsiteY4" fmla="*/ 3016426 h 3506646"/>
                <a:gd name="connsiteX5" fmla="*/ 698500 w 2118360"/>
                <a:gd name="connsiteY5" fmla="*/ 3506646 h 3506646"/>
                <a:gd name="connsiteX6" fmla="*/ 0 w 2118360"/>
                <a:gd name="connsiteY6" fmla="*/ 201874 h 3506646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16383"/>
                <a:gd name="connsiteX1" fmla="*/ 690880 w 2118360"/>
                <a:gd name="connsiteY1" fmla="*/ 27001 h 3516383"/>
                <a:gd name="connsiteX2" fmla="*/ 1109980 w 2118360"/>
                <a:gd name="connsiteY2" fmla="*/ 34621 h 3516383"/>
                <a:gd name="connsiteX3" fmla="*/ 1320800 w 2118360"/>
                <a:gd name="connsiteY3" fmla="*/ 36351 h 3516383"/>
                <a:gd name="connsiteX4" fmla="*/ 2118360 w 2118360"/>
                <a:gd name="connsiteY4" fmla="*/ 3026163 h 3516383"/>
                <a:gd name="connsiteX5" fmla="*/ 698500 w 2118360"/>
                <a:gd name="connsiteY5" fmla="*/ 3516383 h 3516383"/>
                <a:gd name="connsiteX6" fmla="*/ 0 w 2118360"/>
                <a:gd name="connsiteY6" fmla="*/ 211611 h 3516383"/>
                <a:gd name="connsiteX0" fmla="*/ 0 w 2118360"/>
                <a:gd name="connsiteY0" fmla="*/ 211611 h 3535508"/>
                <a:gd name="connsiteX1" fmla="*/ 690880 w 2118360"/>
                <a:gd name="connsiteY1" fmla="*/ 27001 h 3535508"/>
                <a:gd name="connsiteX2" fmla="*/ 1109980 w 2118360"/>
                <a:gd name="connsiteY2" fmla="*/ 34621 h 3535508"/>
                <a:gd name="connsiteX3" fmla="*/ 1320800 w 2118360"/>
                <a:gd name="connsiteY3" fmla="*/ 36351 h 3535508"/>
                <a:gd name="connsiteX4" fmla="*/ 2118360 w 2118360"/>
                <a:gd name="connsiteY4" fmla="*/ 3026163 h 3535508"/>
                <a:gd name="connsiteX5" fmla="*/ 698500 w 2118360"/>
                <a:gd name="connsiteY5" fmla="*/ 3516383 h 3535508"/>
                <a:gd name="connsiteX6" fmla="*/ 0 w 2118360"/>
                <a:gd name="connsiteY6" fmla="*/ 211611 h 3535508"/>
                <a:gd name="connsiteX0" fmla="*/ 0 w 2118360"/>
                <a:gd name="connsiteY0" fmla="*/ 211611 h 3540325"/>
                <a:gd name="connsiteX1" fmla="*/ 690880 w 2118360"/>
                <a:gd name="connsiteY1" fmla="*/ 27001 h 3540325"/>
                <a:gd name="connsiteX2" fmla="*/ 1109980 w 2118360"/>
                <a:gd name="connsiteY2" fmla="*/ 34621 h 3540325"/>
                <a:gd name="connsiteX3" fmla="*/ 1320800 w 2118360"/>
                <a:gd name="connsiteY3" fmla="*/ 36351 h 3540325"/>
                <a:gd name="connsiteX4" fmla="*/ 2118360 w 2118360"/>
                <a:gd name="connsiteY4" fmla="*/ 3026163 h 3540325"/>
                <a:gd name="connsiteX5" fmla="*/ 698500 w 2118360"/>
                <a:gd name="connsiteY5" fmla="*/ 3516383 h 3540325"/>
                <a:gd name="connsiteX6" fmla="*/ 0 w 2118360"/>
                <a:gd name="connsiteY6" fmla="*/ 211611 h 354032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  <a:gd name="connsiteX0" fmla="*/ 0 w 2118360"/>
                <a:gd name="connsiteY0" fmla="*/ 211611 h 3541705"/>
                <a:gd name="connsiteX1" fmla="*/ 690880 w 2118360"/>
                <a:gd name="connsiteY1" fmla="*/ 27001 h 3541705"/>
                <a:gd name="connsiteX2" fmla="*/ 1109980 w 2118360"/>
                <a:gd name="connsiteY2" fmla="*/ 34621 h 3541705"/>
                <a:gd name="connsiteX3" fmla="*/ 1320800 w 2118360"/>
                <a:gd name="connsiteY3" fmla="*/ 36351 h 3541705"/>
                <a:gd name="connsiteX4" fmla="*/ 2118360 w 2118360"/>
                <a:gd name="connsiteY4" fmla="*/ 3026163 h 3541705"/>
                <a:gd name="connsiteX5" fmla="*/ 698500 w 2118360"/>
                <a:gd name="connsiteY5" fmla="*/ 3516383 h 3541705"/>
                <a:gd name="connsiteX6" fmla="*/ 0 w 2118360"/>
                <a:gd name="connsiteY6" fmla="*/ 211611 h 3541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18360" h="3541705">
                  <a:moveTo>
                    <a:pt x="0" y="211611"/>
                  </a:moveTo>
                  <a:cubicBezTo>
                    <a:pt x="182033" y="-114086"/>
                    <a:pt x="458047" y="60598"/>
                    <a:pt x="690880" y="27001"/>
                  </a:cubicBezTo>
                  <a:cubicBezTo>
                    <a:pt x="861060" y="-39039"/>
                    <a:pt x="965200" y="37161"/>
                    <a:pt x="1109980" y="34621"/>
                  </a:cubicBezTo>
                  <a:cubicBezTo>
                    <a:pt x="1192953" y="-2902"/>
                    <a:pt x="1250527" y="35774"/>
                    <a:pt x="1320800" y="36351"/>
                  </a:cubicBezTo>
                  <a:cubicBezTo>
                    <a:pt x="2145453" y="220155"/>
                    <a:pt x="1331807" y="1966059"/>
                    <a:pt x="2118360" y="3026163"/>
                  </a:cubicBezTo>
                  <a:cubicBezTo>
                    <a:pt x="1860973" y="3329270"/>
                    <a:pt x="1806787" y="3632376"/>
                    <a:pt x="698500" y="3516383"/>
                  </a:cubicBezTo>
                  <a:cubicBezTo>
                    <a:pt x="-93133" y="2935492"/>
                    <a:pt x="1248833" y="-134598"/>
                    <a:pt x="0" y="211611"/>
                  </a:cubicBez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D44AC7-D30C-4F5A-8013-DD19BACC6F12}"/>
              </a:ext>
            </a:extLst>
          </p:cNvPr>
          <p:cNvGrpSpPr/>
          <p:nvPr/>
        </p:nvGrpSpPr>
        <p:grpSpPr>
          <a:xfrm>
            <a:off x="1039132" y="1270600"/>
            <a:ext cx="5250006" cy="4995048"/>
            <a:chOff x="11698003" y="1600328"/>
            <a:chExt cx="5250006" cy="499504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4A9287A-7684-4D20-B20D-622BD0773875}"/>
                </a:ext>
              </a:extLst>
            </p:cNvPr>
            <p:cNvGrpSpPr/>
            <p:nvPr/>
          </p:nvGrpSpPr>
          <p:grpSpPr>
            <a:xfrm>
              <a:off x="11698003" y="1600328"/>
              <a:ext cx="5077367" cy="2812467"/>
              <a:chOff x="43930" y="557965"/>
              <a:chExt cx="5077367" cy="2812467"/>
            </a:xfrm>
            <a:solidFill>
              <a:srgbClr val="269B8A"/>
            </a:solidFill>
          </p:grpSpPr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E8E181F9-0AB7-40BB-A019-3AACFAD12DD6}"/>
                  </a:ext>
                </a:extLst>
              </p:cNvPr>
              <p:cNvSpPr/>
              <p:nvPr/>
            </p:nvSpPr>
            <p:spPr>
              <a:xfrm>
                <a:off x="43930" y="557965"/>
                <a:ext cx="5077367" cy="2812467"/>
              </a:xfrm>
              <a:custGeom>
                <a:avLst/>
                <a:gdLst>
                  <a:gd name="connsiteX0" fmla="*/ 3957882 w 5077367"/>
                  <a:gd name="connsiteY0" fmla="*/ 851 h 2812467"/>
                  <a:gd name="connsiteX1" fmla="*/ 4772061 w 5077367"/>
                  <a:gd name="connsiteY1" fmla="*/ 851813 h 2812467"/>
                  <a:gd name="connsiteX2" fmla="*/ 3221558 w 5077367"/>
                  <a:gd name="connsiteY2" fmla="*/ 2773379 h 2812467"/>
                  <a:gd name="connsiteX3" fmla="*/ 67540 w 5077367"/>
                  <a:gd name="connsiteY3" fmla="*/ 1328891 h 2812467"/>
                  <a:gd name="connsiteX4" fmla="*/ 2744480 w 5077367"/>
                  <a:gd name="connsiteY4" fmla="*/ 165044 h 2812467"/>
                  <a:gd name="connsiteX5" fmla="*/ 3957882 w 5077367"/>
                  <a:gd name="connsiteY5" fmla="*/ 851 h 2812467"/>
                  <a:gd name="connsiteX6" fmla="*/ 3992835 w 5077367"/>
                  <a:gd name="connsiteY6" fmla="*/ 1073812 h 2812467"/>
                  <a:gd name="connsiteX7" fmla="*/ 1292042 w 5077367"/>
                  <a:gd name="connsiteY7" fmla="*/ 1203352 h 2812467"/>
                  <a:gd name="connsiteX8" fmla="*/ 3276555 w 5077367"/>
                  <a:gd name="connsiteY8" fmla="*/ 1594954 h 2812467"/>
                  <a:gd name="connsiteX9" fmla="*/ 3889798 w 5077367"/>
                  <a:gd name="connsiteY9" fmla="*/ 1407767 h 2812467"/>
                  <a:gd name="connsiteX10" fmla="*/ 3992835 w 5077367"/>
                  <a:gd name="connsiteY10" fmla="*/ 1073812 h 2812467"/>
                  <a:gd name="connsiteX0" fmla="*/ 3957882 w 5077367"/>
                  <a:gd name="connsiteY0" fmla="*/ 851 h 2812467"/>
                  <a:gd name="connsiteX1" fmla="*/ 4772061 w 5077367"/>
                  <a:gd name="connsiteY1" fmla="*/ 851813 h 2812467"/>
                  <a:gd name="connsiteX2" fmla="*/ 3221558 w 5077367"/>
                  <a:gd name="connsiteY2" fmla="*/ 2773379 h 2812467"/>
                  <a:gd name="connsiteX3" fmla="*/ 67540 w 5077367"/>
                  <a:gd name="connsiteY3" fmla="*/ 1328891 h 2812467"/>
                  <a:gd name="connsiteX4" fmla="*/ 2744480 w 5077367"/>
                  <a:gd name="connsiteY4" fmla="*/ 165044 h 2812467"/>
                  <a:gd name="connsiteX5" fmla="*/ 3957882 w 5077367"/>
                  <a:gd name="connsiteY5" fmla="*/ 851 h 2812467"/>
                  <a:gd name="connsiteX6" fmla="*/ 3992835 w 5077367"/>
                  <a:gd name="connsiteY6" fmla="*/ 1073812 h 2812467"/>
                  <a:gd name="connsiteX7" fmla="*/ 1292042 w 5077367"/>
                  <a:gd name="connsiteY7" fmla="*/ 1203352 h 2812467"/>
                  <a:gd name="connsiteX8" fmla="*/ 3276555 w 5077367"/>
                  <a:gd name="connsiteY8" fmla="*/ 1594954 h 2812467"/>
                  <a:gd name="connsiteX9" fmla="*/ 3889798 w 5077367"/>
                  <a:gd name="connsiteY9" fmla="*/ 1407767 h 2812467"/>
                  <a:gd name="connsiteX10" fmla="*/ 3992835 w 5077367"/>
                  <a:gd name="connsiteY10" fmla="*/ 1073812 h 2812467"/>
                  <a:gd name="connsiteX0" fmla="*/ 3957882 w 5077367"/>
                  <a:gd name="connsiteY0" fmla="*/ 851 h 2812467"/>
                  <a:gd name="connsiteX1" fmla="*/ 4772061 w 5077367"/>
                  <a:gd name="connsiteY1" fmla="*/ 851813 h 2812467"/>
                  <a:gd name="connsiteX2" fmla="*/ 3221558 w 5077367"/>
                  <a:gd name="connsiteY2" fmla="*/ 2773379 h 2812467"/>
                  <a:gd name="connsiteX3" fmla="*/ 67540 w 5077367"/>
                  <a:gd name="connsiteY3" fmla="*/ 1328891 h 2812467"/>
                  <a:gd name="connsiteX4" fmla="*/ 2744480 w 5077367"/>
                  <a:gd name="connsiteY4" fmla="*/ 165044 h 2812467"/>
                  <a:gd name="connsiteX5" fmla="*/ 3957882 w 5077367"/>
                  <a:gd name="connsiteY5" fmla="*/ 851 h 2812467"/>
                  <a:gd name="connsiteX6" fmla="*/ 3992835 w 5077367"/>
                  <a:gd name="connsiteY6" fmla="*/ 1073812 h 2812467"/>
                  <a:gd name="connsiteX7" fmla="*/ 1292042 w 5077367"/>
                  <a:gd name="connsiteY7" fmla="*/ 1203352 h 2812467"/>
                  <a:gd name="connsiteX8" fmla="*/ 3022555 w 5077367"/>
                  <a:gd name="connsiteY8" fmla="*/ 1607654 h 2812467"/>
                  <a:gd name="connsiteX9" fmla="*/ 3889798 w 5077367"/>
                  <a:gd name="connsiteY9" fmla="*/ 1407767 h 2812467"/>
                  <a:gd name="connsiteX10" fmla="*/ 3992835 w 5077367"/>
                  <a:gd name="connsiteY10" fmla="*/ 1073812 h 28124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077367" h="2812467">
                    <a:moveTo>
                      <a:pt x="3957882" y="851"/>
                    </a:moveTo>
                    <a:cubicBezTo>
                      <a:pt x="4361797" y="-13214"/>
                      <a:pt x="4699175" y="141913"/>
                      <a:pt x="4772061" y="851813"/>
                    </a:cubicBezTo>
                    <a:cubicBezTo>
                      <a:pt x="5288896" y="1532092"/>
                      <a:pt x="5368409" y="2662944"/>
                      <a:pt x="3221558" y="2773379"/>
                    </a:cubicBezTo>
                    <a:cubicBezTo>
                      <a:pt x="1958184" y="2914735"/>
                      <a:pt x="-431625" y="2724787"/>
                      <a:pt x="67540" y="1328891"/>
                    </a:cubicBezTo>
                    <a:cubicBezTo>
                      <a:pt x="345836" y="-382458"/>
                      <a:pt x="1960393" y="244557"/>
                      <a:pt x="2744480" y="165044"/>
                    </a:cubicBezTo>
                    <a:cubicBezTo>
                      <a:pt x="3083515" y="198174"/>
                      <a:pt x="3553967" y="14916"/>
                      <a:pt x="3957882" y="851"/>
                    </a:cubicBezTo>
                    <a:close/>
                    <a:moveTo>
                      <a:pt x="3992835" y="1073812"/>
                    </a:moveTo>
                    <a:cubicBezTo>
                      <a:pt x="2523611" y="1452272"/>
                      <a:pt x="1435386" y="1083972"/>
                      <a:pt x="1292042" y="1203352"/>
                    </a:cubicBezTo>
                    <a:cubicBezTo>
                      <a:pt x="2471706" y="1791086"/>
                      <a:pt x="2293741" y="1734930"/>
                      <a:pt x="3022555" y="1607654"/>
                    </a:cubicBezTo>
                    <a:cubicBezTo>
                      <a:pt x="3334864" y="1578996"/>
                      <a:pt x="3728085" y="1496741"/>
                      <a:pt x="3889798" y="1407767"/>
                    </a:cubicBezTo>
                    <a:cubicBezTo>
                      <a:pt x="4051511" y="1318793"/>
                      <a:pt x="4287364" y="1072321"/>
                      <a:pt x="3992835" y="1073812"/>
                    </a:cubicBezTo>
                    <a:close/>
                  </a:path>
                </a:pathLst>
              </a:cu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E78474ED-B21B-4932-8329-CF0121809E06}"/>
                  </a:ext>
                </a:extLst>
              </p:cNvPr>
              <p:cNvSpPr/>
              <p:nvPr/>
            </p:nvSpPr>
            <p:spPr>
              <a:xfrm rot="732573">
                <a:off x="1297847" y="2303917"/>
                <a:ext cx="856895" cy="685832"/>
              </a:xfrm>
              <a:prstGeom prst="ellipse">
                <a:avLst/>
              </a:pr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568E9DD5-B7D8-4148-8D2F-55F7983596CB}"/>
                  </a:ext>
                </a:extLst>
              </p:cNvPr>
              <p:cNvSpPr/>
              <p:nvPr/>
            </p:nvSpPr>
            <p:spPr>
              <a:xfrm>
                <a:off x="4217057" y="599537"/>
                <a:ext cx="480125" cy="404762"/>
              </a:xfrm>
              <a:custGeom>
                <a:avLst/>
                <a:gdLst>
                  <a:gd name="connsiteX0" fmla="*/ 81123 w 480125"/>
                  <a:gd name="connsiteY0" fmla="*/ 0 h 404762"/>
                  <a:gd name="connsiteX1" fmla="*/ 196228 w 480125"/>
                  <a:gd name="connsiteY1" fmla="*/ 43604 h 404762"/>
                  <a:gd name="connsiteX2" fmla="*/ 454735 w 480125"/>
                  <a:gd name="connsiteY2" fmla="*/ 303911 h 404762"/>
                  <a:gd name="connsiteX3" fmla="*/ 480125 w 480125"/>
                  <a:gd name="connsiteY3" fmla="*/ 356736 h 404762"/>
                  <a:gd name="connsiteX4" fmla="*/ 469766 w 480125"/>
                  <a:gd name="connsiteY4" fmla="*/ 363577 h 404762"/>
                  <a:gd name="connsiteX5" fmla="*/ 301304 w 480125"/>
                  <a:gd name="connsiteY5" fmla="*/ 404762 h 404762"/>
                  <a:gd name="connsiteX6" fmla="*/ 0 w 480125"/>
                  <a:gd name="connsiteY6" fmla="*/ 163608 h 404762"/>
                  <a:gd name="connsiteX7" fmla="*/ 51458 w 480125"/>
                  <a:gd name="connsiteY7" fmla="*/ 28776 h 404762"/>
                  <a:gd name="connsiteX8" fmla="*/ 81123 w 480125"/>
                  <a:gd name="connsiteY8" fmla="*/ 0 h 4047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80125" h="404762">
                    <a:moveTo>
                      <a:pt x="81123" y="0"/>
                    </a:moveTo>
                    <a:lnTo>
                      <a:pt x="196228" y="43604"/>
                    </a:lnTo>
                    <a:cubicBezTo>
                      <a:pt x="298158" y="95808"/>
                      <a:pt x="386340" y="178654"/>
                      <a:pt x="454735" y="303911"/>
                    </a:cubicBezTo>
                    <a:lnTo>
                      <a:pt x="480125" y="356736"/>
                    </a:lnTo>
                    <a:lnTo>
                      <a:pt x="469766" y="363577"/>
                    </a:lnTo>
                    <a:cubicBezTo>
                      <a:pt x="421678" y="389579"/>
                      <a:pt x="363706" y="404762"/>
                      <a:pt x="301304" y="404762"/>
                    </a:cubicBezTo>
                    <a:cubicBezTo>
                      <a:pt x="134898" y="404762"/>
                      <a:pt x="0" y="296794"/>
                      <a:pt x="0" y="163608"/>
                    </a:cubicBezTo>
                    <a:cubicBezTo>
                      <a:pt x="0" y="113663"/>
                      <a:pt x="18970" y="67265"/>
                      <a:pt x="51458" y="28776"/>
                    </a:cubicBezTo>
                    <a:lnTo>
                      <a:pt x="81123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FF579221-463B-4AED-8756-A368E4E838F0}"/>
                  </a:ext>
                </a:extLst>
              </p:cNvPr>
              <p:cNvSpPr/>
              <p:nvPr/>
            </p:nvSpPr>
            <p:spPr>
              <a:xfrm>
                <a:off x="2203127" y="675083"/>
                <a:ext cx="1092858" cy="439529"/>
              </a:xfrm>
              <a:custGeom>
                <a:avLst/>
                <a:gdLst>
                  <a:gd name="connsiteX0" fmla="*/ 1092806 w 1092858"/>
                  <a:gd name="connsiteY0" fmla="*/ 0 h 439529"/>
                  <a:gd name="connsiteX1" fmla="*/ 1092858 w 1092858"/>
                  <a:gd name="connsiteY1" fmla="*/ 415 h 439529"/>
                  <a:gd name="connsiteX2" fmla="*/ 544218 w 1092858"/>
                  <a:gd name="connsiteY2" fmla="*/ 439529 h 439529"/>
                  <a:gd name="connsiteX3" fmla="*/ 6724 w 1092858"/>
                  <a:gd name="connsiteY3" fmla="*/ 88912 h 439529"/>
                  <a:gd name="connsiteX4" fmla="*/ 0 w 1092858"/>
                  <a:gd name="connsiteY4" fmla="*/ 35523 h 439529"/>
                  <a:gd name="connsiteX5" fmla="*/ 66506 w 1092858"/>
                  <a:gd name="connsiteY5" fmla="*/ 40809 h 439529"/>
                  <a:gd name="connsiteX6" fmla="*/ 580861 w 1092858"/>
                  <a:gd name="connsiteY6" fmla="*/ 50528 h 439529"/>
                  <a:gd name="connsiteX7" fmla="*/ 1007278 w 1092858"/>
                  <a:gd name="connsiteY7" fmla="*/ 16844 h 439529"/>
                  <a:gd name="connsiteX8" fmla="*/ 1092806 w 1092858"/>
                  <a:gd name="connsiteY8" fmla="*/ 0 h 439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92858" h="439529">
                    <a:moveTo>
                      <a:pt x="1092806" y="0"/>
                    </a:moveTo>
                    <a:lnTo>
                      <a:pt x="1092858" y="415"/>
                    </a:lnTo>
                    <a:cubicBezTo>
                      <a:pt x="1092858" y="242931"/>
                      <a:pt x="847224" y="439529"/>
                      <a:pt x="544218" y="439529"/>
                    </a:cubicBezTo>
                    <a:cubicBezTo>
                      <a:pt x="279088" y="439529"/>
                      <a:pt x="57883" y="289009"/>
                      <a:pt x="6724" y="88912"/>
                    </a:cubicBezTo>
                    <a:lnTo>
                      <a:pt x="0" y="35523"/>
                    </a:lnTo>
                    <a:lnTo>
                      <a:pt x="66506" y="40809"/>
                    </a:lnTo>
                    <a:cubicBezTo>
                      <a:pt x="257632" y="55507"/>
                      <a:pt x="433845" y="65437"/>
                      <a:pt x="580861" y="50528"/>
                    </a:cubicBezTo>
                    <a:cubicBezTo>
                      <a:pt x="707999" y="62952"/>
                      <a:pt x="853618" y="44946"/>
                      <a:pt x="1007278" y="16844"/>
                    </a:cubicBezTo>
                    <a:lnTo>
                      <a:pt x="1092806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8E7B3B33-AF41-44B3-8FD0-6CBC7540B9B0}"/>
                  </a:ext>
                </a:extLst>
              </p:cNvPr>
              <p:cNvSpPr/>
              <p:nvPr/>
            </p:nvSpPr>
            <p:spPr>
              <a:xfrm>
                <a:off x="1729692" y="1451671"/>
                <a:ext cx="656524" cy="348250"/>
              </a:xfrm>
              <a:custGeom>
                <a:avLst/>
                <a:gdLst>
                  <a:gd name="connsiteX0" fmla="*/ 328262 w 656524"/>
                  <a:gd name="connsiteY0" fmla="*/ 0 h 348250"/>
                  <a:gd name="connsiteX1" fmla="*/ 656524 w 656524"/>
                  <a:gd name="connsiteY1" fmla="*/ 262731 h 348250"/>
                  <a:gd name="connsiteX2" fmla="*/ 649855 w 656524"/>
                  <a:gd name="connsiteY2" fmla="*/ 315680 h 348250"/>
                  <a:gd name="connsiteX3" fmla="*/ 637223 w 656524"/>
                  <a:gd name="connsiteY3" fmla="*/ 348250 h 348250"/>
                  <a:gd name="connsiteX4" fmla="*/ 462869 w 656524"/>
                  <a:gd name="connsiteY4" fmla="*/ 339429 h 348250"/>
                  <a:gd name="connsiteX5" fmla="*/ 139825 w 656524"/>
                  <a:gd name="connsiteY5" fmla="*/ 313384 h 348250"/>
                  <a:gd name="connsiteX6" fmla="*/ 4748 w 656524"/>
                  <a:gd name="connsiteY6" fmla="*/ 300431 h 348250"/>
                  <a:gd name="connsiteX7" fmla="*/ 0 w 656524"/>
                  <a:gd name="connsiteY7" fmla="*/ 262731 h 348250"/>
                  <a:gd name="connsiteX8" fmla="*/ 328262 w 656524"/>
                  <a:gd name="connsiteY8" fmla="*/ 0 h 348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56524" h="348250">
                    <a:moveTo>
                      <a:pt x="328262" y="0"/>
                    </a:moveTo>
                    <a:cubicBezTo>
                      <a:pt x="509556" y="0"/>
                      <a:pt x="656524" y="117629"/>
                      <a:pt x="656524" y="262731"/>
                    </a:cubicBezTo>
                    <a:cubicBezTo>
                      <a:pt x="656524" y="280869"/>
                      <a:pt x="654228" y="298577"/>
                      <a:pt x="649855" y="315680"/>
                    </a:cubicBezTo>
                    <a:lnTo>
                      <a:pt x="637223" y="348250"/>
                    </a:lnTo>
                    <a:lnTo>
                      <a:pt x="462869" y="339429"/>
                    </a:lnTo>
                    <a:cubicBezTo>
                      <a:pt x="344462" y="331968"/>
                      <a:pt x="236413" y="322483"/>
                      <a:pt x="139825" y="313384"/>
                    </a:cubicBezTo>
                    <a:lnTo>
                      <a:pt x="4748" y="300431"/>
                    </a:lnTo>
                    <a:lnTo>
                      <a:pt x="0" y="262731"/>
                    </a:lnTo>
                    <a:cubicBezTo>
                      <a:pt x="0" y="117629"/>
                      <a:pt x="146968" y="0"/>
                      <a:pt x="328262" y="0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9FE47C4E-C613-426D-87C1-787E8009FA97}"/>
                  </a:ext>
                </a:extLst>
              </p:cNvPr>
              <p:cNvSpPr/>
              <p:nvPr/>
            </p:nvSpPr>
            <p:spPr>
              <a:xfrm>
                <a:off x="91651" y="1566186"/>
                <a:ext cx="354445" cy="446300"/>
              </a:xfrm>
              <a:custGeom>
                <a:avLst/>
                <a:gdLst>
                  <a:gd name="connsiteX0" fmla="*/ 109120 w 354445"/>
                  <a:gd name="connsiteY0" fmla="*/ 0 h 446300"/>
                  <a:gd name="connsiteX1" fmla="*/ 124987 w 354445"/>
                  <a:gd name="connsiteY1" fmla="*/ 2116 h 446300"/>
                  <a:gd name="connsiteX2" fmla="*/ 350343 w 354445"/>
                  <a:gd name="connsiteY2" fmla="*/ 279241 h 446300"/>
                  <a:gd name="connsiteX3" fmla="*/ 30581 w 354445"/>
                  <a:gd name="connsiteY3" fmla="*/ 438412 h 446300"/>
                  <a:gd name="connsiteX4" fmla="*/ 0 w 354445"/>
                  <a:gd name="connsiteY4" fmla="*/ 429166 h 446300"/>
                  <a:gd name="connsiteX5" fmla="*/ 33631 w 354445"/>
                  <a:gd name="connsiteY5" fmla="*/ 317783 h 446300"/>
                  <a:gd name="connsiteX6" fmla="*/ 100942 w 354445"/>
                  <a:gd name="connsiteY6" fmla="*/ 23564 h 446300"/>
                  <a:gd name="connsiteX7" fmla="*/ 109120 w 354445"/>
                  <a:gd name="connsiteY7" fmla="*/ 0 h 446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445" h="446300">
                    <a:moveTo>
                      <a:pt x="109120" y="0"/>
                    </a:moveTo>
                    <a:lnTo>
                      <a:pt x="124987" y="2116"/>
                    </a:lnTo>
                    <a:cubicBezTo>
                      <a:pt x="275518" y="34688"/>
                      <a:pt x="376413" y="158761"/>
                      <a:pt x="350343" y="279241"/>
                    </a:cubicBezTo>
                    <a:cubicBezTo>
                      <a:pt x="324274" y="399721"/>
                      <a:pt x="181111" y="470985"/>
                      <a:pt x="30581" y="438412"/>
                    </a:cubicBezTo>
                    <a:lnTo>
                      <a:pt x="0" y="429166"/>
                    </a:lnTo>
                    <a:lnTo>
                      <a:pt x="33631" y="317783"/>
                    </a:lnTo>
                    <a:cubicBezTo>
                      <a:pt x="51025" y="210824"/>
                      <a:pt x="73638" y="112999"/>
                      <a:pt x="100942" y="23564"/>
                    </a:cubicBezTo>
                    <a:lnTo>
                      <a:pt x="109120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BA378C29-BECC-478A-B4E4-CD48A9D9D074}"/>
                  </a:ext>
                </a:extLst>
              </p:cNvPr>
              <p:cNvSpPr/>
              <p:nvPr/>
            </p:nvSpPr>
            <p:spPr>
              <a:xfrm>
                <a:off x="4122939" y="1833167"/>
                <a:ext cx="996177" cy="979038"/>
              </a:xfrm>
              <a:custGeom>
                <a:avLst/>
                <a:gdLst>
                  <a:gd name="connsiteX0" fmla="*/ 611616 w 996177"/>
                  <a:gd name="connsiteY0" fmla="*/ 0 h 979038"/>
                  <a:gd name="connsiteX1" fmla="*/ 849684 w 996177"/>
                  <a:gd name="connsiteY1" fmla="*/ 38469 h 979038"/>
                  <a:gd name="connsiteX2" fmla="*/ 947826 w 996177"/>
                  <a:gd name="connsiteY2" fmla="*/ 81104 h 979038"/>
                  <a:gd name="connsiteX3" fmla="*/ 968546 w 996177"/>
                  <a:gd name="connsiteY3" fmla="*/ 150933 h 979038"/>
                  <a:gd name="connsiteX4" fmla="*/ 829505 w 996177"/>
                  <a:gd name="connsiteY4" fmla="*/ 893085 h 979038"/>
                  <a:gd name="connsiteX5" fmla="*/ 774842 w 996177"/>
                  <a:gd name="connsiteY5" fmla="*/ 959164 h 979038"/>
                  <a:gd name="connsiteX6" fmla="*/ 734878 w 996177"/>
                  <a:gd name="connsiteY6" fmla="*/ 969093 h 979038"/>
                  <a:gd name="connsiteX7" fmla="*/ 611616 w 996177"/>
                  <a:gd name="connsiteY7" fmla="*/ 979038 h 979038"/>
                  <a:gd name="connsiteX8" fmla="*/ 0 w 996177"/>
                  <a:gd name="connsiteY8" fmla="*/ 489519 h 979038"/>
                  <a:gd name="connsiteX9" fmla="*/ 611616 w 996177"/>
                  <a:gd name="connsiteY9" fmla="*/ 0 h 979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96177" h="979038">
                    <a:moveTo>
                      <a:pt x="611616" y="0"/>
                    </a:moveTo>
                    <a:cubicBezTo>
                      <a:pt x="696063" y="0"/>
                      <a:pt x="776512" y="13698"/>
                      <a:pt x="849684" y="38469"/>
                    </a:cubicBezTo>
                    <a:lnTo>
                      <a:pt x="947826" y="81104"/>
                    </a:lnTo>
                    <a:lnTo>
                      <a:pt x="968546" y="150933"/>
                    </a:lnTo>
                    <a:cubicBezTo>
                      <a:pt x="1026783" y="405192"/>
                      <a:pt x="998635" y="667540"/>
                      <a:pt x="829505" y="893085"/>
                    </a:cubicBezTo>
                    <a:lnTo>
                      <a:pt x="774842" y="959164"/>
                    </a:lnTo>
                    <a:lnTo>
                      <a:pt x="734878" y="969093"/>
                    </a:lnTo>
                    <a:cubicBezTo>
                      <a:pt x="695063" y="975614"/>
                      <a:pt x="653839" y="979038"/>
                      <a:pt x="611616" y="979038"/>
                    </a:cubicBezTo>
                    <a:cubicBezTo>
                      <a:pt x="273830" y="979038"/>
                      <a:pt x="0" y="759873"/>
                      <a:pt x="0" y="489519"/>
                    </a:cubicBezTo>
                    <a:cubicBezTo>
                      <a:pt x="0" y="219165"/>
                      <a:pt x="273830" y="0"/>
                      <a:pt x="611616" y="0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010A0C0-A84C-46BD-9B00-874B88F05BDD}"/>
                </a:ext>
              </a:extLst>
            </p:cNvPr>
            <p:cNvGrpSpPr/>
            <p:nvPr/>
          </p:nvGrpSpPr>
          <p:grpSpPr>
            <a:xfrm>
              <a:off x="14125171" y="3097774"/>
              <a:ext cx="2665687" cy="3497602"/>
              <a:chOff x="3762335" y="1758703"/>
              <a:chExt cx="2665687" cy="3497602"/>
            </a:xfrm>
          </p:grpSpPr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80A4E322-25FB-4539-9020-7D59B235F3EE}"/>
                  </a:ext>
                </a:extLst>
              </p:cNvPr>
              <p:cNvSpPr/>
              <p:nvPr/>
            </p:nvSpPr>
            <p:spPr>
              <a:xfrm rot="732573">
                <a:off x="5007104" y="1758703"/>
                <a:ext cx="850293" cy="629371"/>
              </a:xfrm>
              <a:custGeom>
                <a:avLst/>
                <a:gdLst>
                  <a:gd name="connsiteX0" fmla="*/ 156055 w 850293"/>
                  <a:gd name="connsiteY0" fmla="*/ 15328 h 629371"/>
                  <a:gd name="connsiteX1" fmla="*/ 309031 w 850293"/>
                  <a:gd name="connsiteY1" fmla="*/ 0 h 629371"/>
                  <a:gd name="connsiteX2" fmla="*/ 810859 w 850293"/>
                  <a:gd name="connsiteY2" fmla="*/ 465767 h 629371"/>
                  <a:gd name="connsiteX3" fmla="*/ 850293 w 850293"/>
                  <a:gd name="connsiteY3" fmla="*/ 595232 h 629371"/>
                  <a:gd name="connsiteX4" fmla="*/ 753951 w 850293"/>
                  <a:gd name="connsiteY4" fmla="*/ 619167 h 629371"/>
                  <a:gd name="connsiteX5" fmla="*/ 627490 w 850293"/>
                  <a:gd name="connsiteY5" fmla="*/ 629371 h 629371"/>
                  <a:gd name="connsiteX6" fmla="*/ 1 w 850293"/>
                  <a:gd name="connsiteY6" fmla="*/ 127147 h 629371"/>
                  <a:gd name="connsiteX7" fmla="*/ 9173 w 850293"/>
                  <a:gd name="connsiteY7" fmla="*/ 54324 h 629371"/>
                  <a:gd name="connsiteX8" fmla="*/ 102614 w 850293"/>
                  <a:gd name="connsiteY8" fmla="*/ 42895 h 629371"/>
                  <a:gd name="connsiteX9" fmla="*/ 156055 w 850293"/>
                  <a:gd name="connsiteY9" fmla="*/ 15328 h 62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0293" h="629371">
                    <a:moveTo>
                      <a:pt x="156055" y="15328"/>
                    </a:moveTo>
                    <a:cubicBezTo>
                      <a:pt x="208272" y="-1010"/>
                      <a:pt x="257426" y="10724"/>
                      <a:pt x="309031" y="0"/>
                    </a:cubicBezTo>
                    <a:cubicBezTo>
                      <a:pt x="573053" y="1639"/>
                      <a:pt x="712967" y="186211"/>
                      <a:pt x="810859" y="465767"/>
                    </a:cubicBezTo>
                    <a:lnTo>
                      <a:pt x="850293" y="595232"/>
                    </a:lnTo>
                    <a:lnTo>
                      <a:pt x="753951" y="619167"/>
                    </a:lnTo>
                    <a:cubicBezTo>
                      <a:pt x="713103" y="625858"/>
                      <a:pt x="670809" y="629371"/>
                      <a:pt x="627490" y="629371"/>
                    </a:cubicBezTo>
                    <a:cubicBezTo>
                      <a:pt x="280937" y="629371"/>
                      <a:pt x="0" y="404518"/>
                      <a:pt x="1" y="127147"/>
                    </a:cubicBezTo>
                    <a:lnTo>
                      <a:pt x="9173" y="54324"/>
                    </a:lnTo>
                    <a:lnTo>
                      <a:pt x="102614" y="42895"/>
                    </a:lnTo>
                    <a:cubicBezTo>
                      <a:pt x="120903" y="29340"/>
                      <a:pt x="138649" y="20775"/>
                      <a:pt x="156055" y="15328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0CB4E641-EF68-4B7B-AE8C-C6A2CDEB1BA5}"/>
                  </a:ext>
                </a:extLst>
              </p:cNvPr>
              <p:cNvSpPr/>
              <p:nvPr/>
            </p:nvSpPr>
            <p:spPr>
              <a:xfrm rot="732573">
                <a:off x="4546773" y="2746241"/>
                <a:ext cx="532456" cy="685833"/>
              </a:xfrm>
              <a:custGeom>
                <a:avLst/>
                <a:gdLst>
                  <a:gd name="connsiteX0" fmla="*/ 17660 w 532456"/>
                  <a:gd name="connsiteY0" fmla="*/ 6968 h 685833"/>
                  <a:gd name="connsiteX1" fmla="*/ 104008 w 532456"/>
                  <a:gd name="connsiteY1" fmla="*/ 0 h 685833"/>
                  <a:gd name="connsiteX2" fmla="*/ 532456 w 532456"/>
                  <a:gd name="connsiteY2" fmla="*/ 342917 h 685833"/>
                  <a:gd name="connsiteX3" fmla="*/ 104008 w 532456"/>
                  <a:gd name="connsiteY3" fmla="*/ 685833 h 685833"/>
                  <a:gd name="connsiteX4" fmla="*/ 89497 w 532456"/>
                  <a:gd name="connsiteY4" fmla="*/ 684662 h 685833"/>
                  <a:gd name="connsiteX5" fmla="*/ 71527 w 532456"/>
                  <a:gd name="connsiteY5" fmla="*/ 520194 h 685833"/>
                  <a:gd name="connsiteX6" fmla="*/ 35518 w 532456"/>
                  <a:gd name="connsiteY6" fmla="*/ 229281 h 685833"/>
                  <a:gd name="connsiteX7" fmla="*/ 0 w 532456"/>
                  <a:gd name="connsiteY7" fmla="*/ 11355 h 685833"/>
                  <a:gd name="connsiteX8" fmla="*/ 17660 w 532456"/>
                  <a:gd name="connsiteY8" fmla="*/ 6968 h 68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456" h="685833">
                    <a:moveTo>
                      <a:pt x="17660" y="6968"/>
                    </a:moveTo>
                    <a:cubicBezTo>
                      <a:pt x="45552" y="2399"/>
                      <a:pt x="74430" y="0"/>
                      <a:pt x="104008" y="0"/>
                    </a:cubicBezTo>
                    <a:cubicBezTo>
                      <a:pt x="340632" y="0"/>
                      <a:pt x="532456" y="153530"/>
                      <a:pt x="532456" y="342917"/>
                    </a:cubicBezTo>
                    <a:cubicBezTo>
                      <a:pt x="532456" y="532303"/>
                      <a:pt x="340632" y="685832"/>
                      <a:pt x="104008" y="685833"/>
                    </a:cubicBezTo>
                    <a:lnTo>
                      <a:pt x="89497" y="684662"/>
                    </a:lnTo>
                    <a:lnTo>
                      <a:pt x="71527" y="520194"/>
                    </a:lnTo>
                    <a:cubicBezTo>
                      <a:pt x="60288" y="420713"/>
                      <a:pt x="48559" y="323191"/>
                      <a:pt x="35518" y="229281"/>
                    </a:cubicBezTo>
                    <a:lnTo>
                      <a:pt x="0" y="11355"/>
                    </a:lnTo>
                    <a:lnTo>
                      <a:pt x="17660" y="6968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17A93959-F79A-409B-936C-F26BA7570C2D}"/>
                  </a:ext>
                </a:extLst>
              </p:cNvPr>
              <p:cNvSpPr/>
              <p:nvPr/>
            </p:nvSpPr>
            <p:spPr>
              <a:xfrm rot="732573">
                <a:off x="5495241" y="3636711"/>
                <a:ext cx="493688" cy="556013"/>
              </a:xfrm>
              <a:custGeom>
                <a:avLst/>
                <a:gdLst>
                  <a:gd name="connsiteX0" fmla="*/ 266661 w 493688"/>
                  <a:gd name="connsiteY0" fmla="*/ 0 h 556013"/>
                  <a:gd name="connsiteX1" fmla="*/ 329617 w 493688"/>
                  <a:gd name="connsiteY1" fmla="*/ 186242 h 556013"/>
                  <a:gd name="connsiteX2" fmla="*/ 423695 w 493688"/>
                  <a:gd name="connsiteY2" fmla="*/ 406038 h 556013"/>
                  <a:gd name="connsiteX3" fmla="*/ 493688 w 493688"/>
                  <a:gd name="connsiteY3" fmla="*/ 532566 h 556013"/>
                  <a:gd name="connsiteX4" fmla="*/ 490873 w 493688"/>
                  <a:gd name="connsiteY4" fmla="*/ 533789 h 556013"/>
                  <a:gd name="connsiteX5" fmla="*/ 353338 w 493688"/>
                  <a:gd name="connsiteY5" fmla="*/ 556013 h 556013"/>
                  <a:gd name="connsiteX6" fmla="*/ 0 w 493688"/>
                  <a:gd name="connsiteY6" fmla="*/ 273212 h 556013"/>
                  <a:gd name="connsiteX7" fmla="*/ 215804 w 493688"/>
                  <a:gd name="connsiteY7" fmla="*/ 12635 h 556013"/>
                  <a:gd name="connsiteX8" fmla="*/ 266661 w 493688"/>
                  <a:gd name="connsiteY8" fmla="*/ 0 h 55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688" h="556013">
                    <a:moveTo>
                      <a:pt x="266661" y="0"/>
                    </a:moveTo>
                    <a:lnTo>
                      <a:pt x="329617" y="186242"/>
                    </a:lnTo>
                    <a:cubicBezTo>
                      <a:pt x="357842" y="260867"/>
                      <a:pt x="388982" y="334367"/>
                      <a:pt x="423695" y="406038"/>
                    </a:cubicBezTo>
                    <a:lnTo>
                      <a:pt x="493688" y="532566"/>
                    </a:lnTo>
                    <a:lnTo>
                      <a:pt x="490873" y="533789"/>
                    </a:lnTo>
                    <a:cubicBezTo>
                      <a:pt x="448601" y="548100"/>
                      <a:pt x="402124" y="556013"/>
                      <a:pt x="353338" y="556013"/>
                    </a:cubicBezTo>
                    <a:cubicBezTo>
                      <a:pt x="158195" y="556013"/>
                      <a:pt x="1" y="429400"/>
                      <a:pt x="0" y="273212"/>
                    </a:cubicBezTo>
                    <a:cubicBezTo>
                      <a:pt x="0" y="156072"/>
                      <a:pt x="88985" y="55567"/>
                      <a:pt x="215804" y="12635"/>
                    </a:cubicBezTo>
                    <a:lnTo>
                      <a:pt x="266661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DE584AF9-77EA-4D44-81A1-BEC041B5453D}"/>
                  </a:ext>
                </a:extLst>
              </p:cNvPr>
              <p:cNvSpPr/>
              <p:nvPr/>
            </p:nvSpPr>
            <p:spPr>
              <a:xfrm rot="732573">
                <a:off x="4412048" y="4339776"/>
                <a:ext cx="1123537" cy="916529"/>
              </a:xfrm>
              <a:custGeom>
                <a:avLst/>
                <a:gdLst>
                  <a:gd name="connsiteX0" fmla="*/ 282348 w 1123537"/>
                  <a:gd name="connsiteY0" fmla="*/ 11384 h 916529"/>
                  <a:gd name="connsiteX1" fmla="*/ 423442 w 1123537"/>
                  <a:gd name="connsiteY1" fmla="*/ 0 h 916529"/>
                  <a:gd name="connsiteX2" fmla="*/ 1123537 w 1123537"/>
                  <a:gd name="connsiteY2" fmla="*/ 560334 h 916529"/>
                  <a:gd name="connsiteX3" fmla="*/ 1068520 w 1123537"/>
                  <a:gd name="connsiteY3" fmla="*/ 778441 h 916529"/>
                  <a:gd name="connsiteX4" fmla="*/ 1051820 w 1123537"/>
                  <a:gd name="connsiteY4" fmla="*/ 803065 h 916529"/>
                  <a:gd name="connsiteX5" fmla="*/ 959032 w 1123537"/>
                  <a:gd name="connsiteY5" fmla="*/ 829713 h 916529"/>
                  <a:gd name="connsiteX6" fmla="*/ 445246 w 1123537"/>
                  <a:gd name="connsiteY6" fmla="*/ 916529 h 916529"/>
                  <a:gd name="connsiteX7" fmla="*/ 12472 w 1123537"/>
                  <a:gd name="connsiteY7" fmla="*/ 181305 h 916529"/>
                  <a:gd name="connsiteX8" fmla="*/ 0 w 1123537"/>
                  <a:gd name="connsiteY8" fmla="*/ 116836 h 916529"/>
                  <a:gd name="connsiteX9" fmla="*/ 32013 w 1123537"/>
                  <a:gd name="connsiteY9" fmla="*/ 95696 h 916529"/>
                  <a:gd name="connsiteX10" fmla="*/ 282348 w 1123537"/>
                  <a:gd name="connsiteY10" fmla="*/ 11384 h 91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537" h="916529">
                    <a:moveTo>
                      <a:pt x="282348" y="11384"/>
                    </a:moveTo>
                    <a:cubicBezTo>
                      <a:pt x="327923" y="3920"/>
                      <a:pt x="375111" y="0"/>
                      <a:pt x="423442" y="0"/>
                    </a:cubicBezTo>
                    <a:cubicBezTo>
                      <a:pt x="810094" y="0"/>
                      <a:pt x="1123537" y="250870"/>
                      <a:pt x="1123537" y="560334"/>
                    </a:cubicBezTo>
                    <a:cubicBezTo>
                      <a:pt x="1123537" y="637700"/>
                      <a:pt x="1103947" y="711403"/>
                      <a:pt x="1068520" y="778441"/>
                    </a:cubicBezTo>
                    <a:lnTo>
                      <a:pt x="1051820" y="803065"/>
                    </a:lnTo>
                    <a:lnTo>
                      <a:pt x="959032" y="829713"/>
                    </a:lnTo>
                    <a:cubicBezTo>
                      <a:pt x="821316" y="864583"/>
                      <a:pt x="652949" y="893838"/>
                      <a:pt x="445246" y="916529"/>
                    </a:cubicBezTo>
                    <a:cubicBezTo>
                      <a:pt x="221101" y="816446"/>
                      <a:pt x="94388" y="536106"/>
                      <a:pt x="12472" y="181305"/>
                    </a:cubicBezTo>
                    <a:lnTo>
                      <a:pt x="0" y="116836"/>
                    </a:lnTo>
                    <a:lnTo>
                      <a:pt x="32013" y="95696"/>
                    </a:lnTo>
                    <a:cubicBezTo>
                      <a:pt x="106503" y="55417"/>
                      <a:pt x="191199" y="26312"/>
                      <a:pt x="282348" y="11384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C093BB80-0BF5-4FCB-B823-79004E21AEED}"/>
                  </a:ext>
                </a:extLst>
              </p:cNvPr>
              <p:cNvSpPr/>
              <p:nvPr/>
            </p:nvSpPr>
            <p:spPr>
              <a:xfrm rot="732573">
                <a:off x="3762335" y="1773005"/>
                <a:ext cx="2665687" cy="3365137"/>
              </a:xfrm>
              <a:custGeom>
                <a:avLst/>
                <a:gdLst>
                  <a:gd name="connsiteX0" fmla="*/ 744919 w 2665687"/>
                  <a:gd name="connsiteY0" fmla="*/ 19313 h 3365137"/>
                  <a:gd name="connsiteX1" fmla="*/ 945142 w 2665687"/>
                  <a:gd name="connsiteY1" fmla="*/ 1083 h 3365137"/>
                  <a:gd name="connsiteX2" fmla="*/ 954001 w 2665687"/>
                  <a:gd name="connsiteY2" fmla="*/ 0 h 3365137"/>
                  <a:gd name="connsiteX3" fmla="*/ 944829 w 2665687"/>
                  <a:gd name="connsiteY3" fmla="*/ 72823 h 3365137"/>
                  <a:gd name="connsiteX4" fmla="*/ 1572318 w 2665687"/>
                  <a:gd name="connsiteY4" fmla="*/ 575047 h 3365137"/>
                  <a:gd name="connsiteX5" fmla="*/ 1698779 w 2665687"/>
                  <a:gd name="connsiteY5" fmla="*/ 564843 h 3365137"/>
                  <a:gd name="connsiteX6" fmla="*/ 1795121 w 2665687"/>
                  <a:gd name="connsiteY6" fmla="*/ 540908 h 3365137"/>
                  <a:gd name="connsiteX7" fmla="*/ 1810036 w 2665687"/>
                  <a:gd name="connsiteY7" fmla="*/ 589872 h 3365137"/>
                  <a:gd name="connsiteX8" fmla="*/ 2068412 w 2665687"/>
                  <a:gd name="connsiteY8" fmla="*/ 1676199 h 3365137"/>
                  <a:gd name="connsiteX9" fmla="*/ 2082038 w 2665687"/>
                  <a:gd name="connsiteY9" fmla="*/ 1716508 h 3365137"/>
                  <a:gd name="connsiteX10" fmla="*/ 2031181 w 2665687"/>
                  <a:gd name="connsiteY10" fmla="*/ 1729143 h 3365137"/>
                  <a:gd name="connsiteX11" fmla="*/ 1815377 w 2665687"/>
                  <a:gd name="connsiteY11" fmla="*/ 1989720 h 3365137"/>
                  <a:gd name="connsiteX12" fmla="*/ 2168715 w 2665687"/>
                  <a:gd name="connsiteY12" fmla="*/ 2272521 h 3365137"/>
                  <a:gd name="connsiteX13" fmla="*/ 2306250 w 2665687"/>
                  <a:gd name="connsiteY13" fmla="*/ 2250297 h 3365137"/>
                  <a:gd name="connsiteX14" fmla="*/ 2309065 w 2665687"/>
                  <a:gd name="connsiteY14" fmla="*/ 2249074 h 3365137"/>
                  <a:gd name="connsiteX15" fmla="*/ 2354587 w 2665687"/>
                  <a:gd name="connsiteY15" fmla="*/ 2331365 h 3365137"/>
                  <a:gd name="connsiteX16" fmla="*/ 2665687 w 2665687"/>
                  <a:gd name="connsiteY16" fmla="*/ 2699187 h 3365137"/>
                  <a:gd name="connsiteX17" fmla="*/ 2023225 w 2665687"/>
                  <a:gd name="connsiteY17" fmla="*/ 3355077 h 3365137"/>
                  <a:gd name="connsiteX18" fmla="*/ 1988193 w 2665687"/>
                  <a:gd name="connsiteY18" fmla="*/ 3365137 h 3365137"/>
                  <a:gd name="connsiteX19" fmla="*/ 2004893 w 2665687"/>
                  <a:gd name="connsiteY19" fmla="*/ 3340513 h 3365137"/>
                  <a:gd name="connsiteX20" fmla="*/ 2059910 w 2665687"/>
                  <a:gd name="connsiteY20" fmla="*/ 3122406 h 3365137"/>
                  <a:gd name="connsiteX21" fmla="*/ 1359815 w 2665687"/>
                  <a:gd name="connsiteY21" fmla="*/ 2562072 h 3365137"/>
                  <a:gd name="connsiteX22" fmla="*/ 968386 w 2665687"/>
                  <a:gd name="connsiteY22" fmla="*/ 2657768 h 3365137"/>
                  <a:gd name="connsiteX23" fmla="*/ 936373 w 2665687"/>
                  <a:gd name="connsiteY23" fmla="*/ 2678908 h 3365137"/>
                  <a:gd name="connsiteX24" fmla="*/ 894986 w 2665687"/>
                  <a:gd name="connsiteY24" fmla="*/ 2464969 h 3365137"/>
                  <a:gd name="connsiteX25" fmla="*/ 817925 w 2665687"/>
                  <a:gd name="connsiteY25" fmla="*/ 1864060 h 3365137"/>
                  <a:gd name="connsiteX26" fmla="*/ 802825 w 2665687"/>
                  <a:gd name="connsiteY26" fmla="*/ 1725863 h 3365137"/>
                  <a:gd name="connsiteX27" fmla="*/ 817336 w 2665687"/>
                  <a:gd name="connsiteY27" fmla="*/ 1727034 h 3365137"/>
                  <a:gd name="connsiteX28" fmla="*/ 1245784 w 2665687"/>
                  <a:gd name="connsiteY28" fmla="*/ 1384118 h 3365137"/>
                  <a:gd name="connsiteX29" fmla="*/ 817336 w 2665687"/>
                  <a:gd name="connsiteY29" fmla="*/ 1041201 h 3365137"/>
                  <a:gd name="connsiteX30" fmla="*/ 730988 w 2665687"/>
                  <a:gd name="connsiteY30" fmla="*/ 1048169 h 3365137"/>
                  <a:gd name="connsiteX31" fmla="*/ 713328 w 2665687"/>
                  <a:gd name="connsiteY31" fmla="*/ 1052556 h 3365137"/>
                  <a:gd name="connsiteX32" fmla="*/ 704964 w 2665687"/>
                  <a:gd name="connsiteY32" fmla="*/ 1001240 h 3365137"/>
                  <a:gd name="connsiteX33" fmla="*/ 0 w 2665687"/>
                  <a:gd name="connsiteY33" fmla="*/ 396305 h 3365137"/>
                  <a:gd name="connsiteX34" fmla="*/ 636210 w 2665687"/>
                  <a:gd name="connsiteY34" fmla="*/ 69758 h 3365137"/>
                  <a:gd name="connsiteX35" fmla="*/ 744919 w 2665687"/>
                  <a:gd name="connsiteY35" fmla="*/ 19313 h 336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687" h="3365137">
                    <a:moveTo>
                      <a:pt x="744919" y="19313"/>
                    </a:moveTo>
                    <a:cubicBezTo>
                      <a:pt x="814283" y="-162"/>
                      <a:pt x="878627" y="3700"/>
                      <a:pt x="945142" y="1083"/>
                    </a:cubicBezTo>
                    <a:lnTo>
                      <a:pt x="954001" y="0"/>
                    </a:lnTo>
                    <a:lnTo>
                      <a:pt x="944829" y="72823"/>
                    </a:lnTo>
                    <a:cubicBezTo>
                      <a:pt x="944828" y="350194"/>
                      <a:pt x="1225765" y="575047"/>
                      <a:pt x="1572318" y="575047"/>
                    </a:cubicBezTo>
                    <a:cubicBezTo>
                      <a:pt x="1615637" y="575047"/>
                      <a:pt x="1657931" y="571534"/>
                      <a:pt x="1698779" y="564843"/>
                    </a:cubicBezTo>
                    <a:lnTo>
                      <a:pt x="1795121" y="540908"/>
                    </a:lnTo>
                    <a:lnTo>
                      <a:pt x="1810036" y="589872"/>
                    </a:lnTo>
                    <a:cubicBezTo>
                      <a:pt x="1894403" y="903904"/>
                      <a:pt x="1953165" y="1295330"/>
                      <a:pt x="2068412" y="1676199"/>
                    </a:cubicBezTo>
                    <a:lnTo>
                      <a:pt x="2082038" y="1716508"/>
                    </a:lnTo>
                    <a:lnTo>
                      <a:pt x="2031181" y="1729143"/>
                    </a:lnTo>
                    <a:cubicBezTo>
                      <a:pt x="1904362" y="1772075"/>
                      <a:pt x="1815377" y="1872580"/>
                      <a:pt x="1815377" y="1989720"/>
                    </a:cubicBezTo>
                    <a:cubicBezTo>
                      <a:pt x="1815378" y="2145908"/>
                      <a:pt x="1973572" y="2272521"/>
                      <a:pt x="2168715" y="2272521"/>
                    </a:cubicBezTo>
                    <a:cubicBezTo>
                      <a:pt x="2217501" y="2272521"/>
                      <a:pt x="2263978" y="2264608"/>
                      <a:pt x="2306250" y="2250297"/>
                    </a:cubicBezTo>
                    <a:lnTo>
                      <a:pt x="2309065" y="2249074"/>
                    </a:lnTo>
                    <a:lnTo>
                      <a:pt x="2354587" y="2331365"/>
                    </a:lnTo>
                    <a:cubicBezTo>
                      <a:pt x="2439618" y="2465981"/>
                      <a:pt x="2541567" y="2590464"/>
                      <a:pt x="2665687" y="2699187"/>
                    </a:cubicBezTo>
                    <a:cubicBezTo>
                      <a:pt x="2525091" y="2962200"/>
                      <a:pt x="2496209" y="3201041"/>
                      <a:pt x="2023225" y="3355077"/>
                    </a:cubicBezTo>
                    <a:lnTo>
                      <a:pt x="1988193" y="3365137"/>
                    </a:lnTo>
                    <a:lnTo>
                      <a:pt x="2004893" y="3340513"/>
                    </a:lnTo>
                    <a:cubicBezTo>
                      <a:pt x="2040320" y="3273475"/>
                      <a:pt x="2059910" y="3199772"/>
                      <a:pt x="2059910" y="3122406"/>
                    </a:cubicBezTo>
                    <a:cubicBezTo>
                      <a:pt x="2059910" y="2812942"/>
                      <a:pt x="1746467" y="2562072"/>
                      <a:pt x="1359815" y="2562072"/>
                    </a:cubicBezTo>
                    <a:cubicBezTo>
                      <a:pt x="1214820" y="2562072"/>
                      <a:pt x="1080121" y="2597350"/>
                      <a:pt x="968386" y="2657768"/>
                    </a:cubicBezTo>
                    <a:lnTo>
                      <a:pt x="936373" y="2678908"/>
                    </a:lnTo>
                    <a:lnTo>
                      <a:pt x="894986" y="2464969"/>
                    </a:lnTo>
                    <a:cubicBezTo>
                      <a:pt x="863582" y="2272260"/>
                      <a:pt x="840088" y="2067549"/>
                      <a:pt x="817925" y="1864060"/>
                    </a:cubicBezTo>
                    <a:lnTo>
                      <a:pt x="802825" y="1725863"/>
                    </a:lnTo>
                    <a:lnTo>
                      <a:pt x="817336" y="1727034"/>
                    </a:lnTo>
                    <a:cubicBezTo>
                      <a:pt x="1053960" y="1727033"/>
                      <a:pt x="1245784" y="1573504"/>
                      <a:pt x="1245784" y="1384118"/>
                    </a:cubicBezTo>
                    <a:cubicBezTo>
                      <a:pt x="1245784" y="1194731"/>
                      <a:pt x="1053960" y="1041201"/>
                      <a:pt x="817336" y="1041201"/>
                    </a:cubicBezTo>
                    <a:cubicBezTo>
                      <a:pt x="787758" y="1041201"/>
                      <a:pt x="758880" y="1043600"/>
                      <a:pt x="730988" y="1048169"/>
                    </a:cubicBezTo>
                    <a:lnTo>
                      <a:pt x="713328" y="1052556"/>
                    </a:lnTo>
                    <a:lnTo>
                      <a:pt x="704964" y="1001240"/>
                    </a:lnTo>
                    <a:cubicBezTo>
                      <a:pt x="606036" y="491039"/>
                      <a:pt x="430262" y="170371"/>
                      <a:pt x="0" y="396305"/>
                    </a:cubicBezTo>
                    <a:cubicBezTo>
                      <a:pt x="109034" y="39477"/>
                      <a:pt x="415749" y="151836"/>
                      <a:pt x="636210" y="69758"/>
                    </a:cubicBezTo>
                    <a:cubicBezTo>
                      <a:pt x="674301" y="44624"/>
                      <a:pt x="710238" y="29051"/>
                      <a:pt x="744919" y="19313"/>
                    </a:cubicBezTo>
                    <a:close/>
                  </a:path>
                </a:pathLst>
              </a:custGeom>
              <a:solidFill>
                <a:srgbClr val="269B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A96ECE3A-90AF-47B3-89C7-28A0C4D9D2F7}"/>
                </a:ext>
              </a:extLst>
            </p:cNvPr>
            <p:cNvGrpSpPr/>
            <p:nvPr/>
          </p:nvGrpSpPr>
          <p:grpSpPr>
            <a:xfrm rot="21103577">
              <a:off x="14282322" y="2951901"/>
              <a:ext cx="2665687" cy="3497602"/>
              <a:chOff x="3762335" y="1758703"/>
              <a:chExt cx="2665687" cy="3497602"/>
            </a:xfrm>
          </p:grpSpPr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56539455-6FB4-4E3D-83C4-BD5C114A63DF}"/>
                  </a:ext>
                </a:extLst>
              </p:cNvPr>
              <p:cNvSpPr/>
              <p:nvPr/>
            </p:nvSpPr>
            <p:spPr>
              <a:xfrm rot="732573">
                <a:off x="5007104" y="1758703"/>
                <a:ext cx="850293" cy="629371"/>
              </a:xfrm>
              <a:custGeom>
                <a:avLst/>
                <a:gdLst>
                  <a:gd name="connsiteX0" fmla="*/ 156055 w 850293"/>
                  <a:gd name="connsiteY0" fmla="*/ 15328 h 629371"/>
                  <a:gd name="connsiteX1" fmla="*/ 309031 w 850293"/>
                  <a:gd name="connsiteY1" fmla="*/ 0 h 629371"/>
                  <a:gd name="connsiteX2" fmla="*/ 810859 w 850293"/>
                  <a:gd name="connsiteY2" fmla="*/ 465767 h 629371"/>
                  <a:gd name="connsiteX3" fmla="*/ 850293 w 850293"/>
                  <a:gd name="connsiteY3" fmla="*/ 595232 h 629371"/>
                  <a:gd name="connsiteX4" fmla="*/ 753951 w 850293"/>
                  <a:gd name="connsiteY4" fmla="*/ 619167 h 629371"/>
                  <a:gd name="connsiteX5" fmla="*/ 627490 w 850293"/>
                  <a:gd name="connsiteY5" fmla="*/ 629371 h 629371"/>
                  <a:gd name="connsiteX6" fmla="*/ 1 w 850293"/>
                  <a:gd name="connsiteY6" fmla="*/ 127147 h 629371"/>
                  <a:gd name="connsiteX7" fmla="*/ 9173 w 850293"/>
                  <a:gd name="connsiteY7" fmla="*/ 54324 h 629371"/>
                  <a:gd name="connsiteX8" fmla="*/ 102614 w 850293"/>
                  <a:gd name="connsiteY8" fmla="*/ 42895 h 629371"/>
                  <a:gd name="connsiteX9" fmla="*/ 156055 w 850293"/>
                  <a:gd name="connsiteY9" fmla="*/ 15328 h 629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50293" h="629371">
                    <a:moveTo>
                      <a:pt x="156055" y="15328"/>
                    </a:moveTo>
                    <a:cubicBezTo>
                      <a:pt x="208272" y="-1010"/>
                      <a:pt x="257426" y="10724"/>
                      <a:pt x="309031" y="0"/>
                    </a:cubicBezTo>
                    <a:cubicBezTo>
                      <a:pt x="573053" y="1639"/>
                      <a:pt x="712967" y="186211"/>
                      <a:pt x="810859" y="465767"/>
                    </a:cubicBezTo>
                    <a:lnTo>
                      <a:pt x="850293" y="595232"/>
                    </a:lnTo>
                    <a:lnTo>
                      <a:pt x="753951" y="619167"/>
                    </a:lnTo>
                    <a:cubicBezTo>
                      <a:pt x="713103" y="625858"/>
                      <a:pt x="670809" y="629371"/>
                      <a:pt x="627490" y="629371"/>
                    </a:cubicBezTo>
                    <a:cubicBezTo>
                      <a:pt x="280937" y="629371"/>
                      <a:pt x="0" y="404518"/>
                      <a:pt x="1" y="127147"/>
                    </a:cubicBezTo>
                    <a:lnTo>
                      <a:pt x="9173" y="54324"/>
                    </a:lnTo>
                    <a:lnTo>
                      <a:pt x="102614" y="42895"/>
                    </a:lnTo>
                    <a:cubicBezTo>
                      <a:pt x="120903" y="29340"/>
                      <a:pt x="138649" y="20775"/>
                      <a:pt x="156055" y="15328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50AB2E79-E466-4BC4-B4BB-561273617AC9}"/>
                  </a:ext>
                </a:extLst>
              </p:cNvPr>
              <p:cNvSpPr/>
              <p:nvPr/>
            </p:nvSpPr>
            <p:spPr>
              <a:xfrm rot="732573">
                <a:off x="4546773" y="2746241"/>
                <a:ext cx="532456" cy="685833"/>
              </a:xfrm>
              <a:custGeom>
                <a:avLst/>
                <a:gdLst>
                  <a:gd name="connsiteX0" fmla="*/ 17660 w 532456"/>
                  <a:gd name="connsiteY0" fmla="*/ 6968 h 685833"/>
                  <a:gd name="connsiteX1" fmla="*/ 104008 w 532456"/>
                  <a:gd name="connsiteY1" fmla="*/ 0 h 685833"/>
                  <a:gd name="connsiteX2" fmla="*/ 532456 w 532456"/>
                  <a:gd name="connsiteY2" fmla="*/ 342917 h 685833"/>
                  <a:gd name="connsiteX3" fmla="*/ 104008 w 532456"/>
                  <a:gd name="connsiteY3" fmla="*/ 685833 h 685833"/>
                  <a:gd name="connsiteX4" fmla="*/ 89497 w 532456"/>
                  <a:gd name="connsiteY4" fmla="*/ 684662 h 685833"/>
                  <a:gd name="connsiteX5" fmla="*/ 71527 w 532456"/>
                  <a:gd name="connsiteY5" fmla="*/ 520194 h 685833"/>
                  <a:gd name="connsiteX6" fmla="*/ 35518 w 532456"/>
                  <a:gd name="connsiteY6" fmla="*/ 229281 h 685833"/>
                  <a:gd name="connsiteX7" fmla="*/ 0 w 532456"/>
                  <a:gd name="connsiteY7" fmla="*/ 11355 h 685833"/>
                  <a:gd name="connsiteX8" fmla="*/ 17660 w 532456"/>
                  <a:gd name="connsiteY8" fmla="*/ 6968 h 6858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32456" h="685833">
                    <a:moveTo>
                      <a:pt x="17660" y="6968"/>
                    </a:moveTo>
                    <a:cubicBezTo>
                      <a:pt x="45552" y="2399"/>
                      <a:pt x="74430" y="0"/>
                      <a:pt x="104008" y="0"/>
                    </a:cubicBezTo>
                    <a:cubicBezTo>
                      <a:pt x="340632" y="0"/>
                      <a:pt x="532456" y="153530"/>
                      <a:pt x="532456" y="342917"/>
                    </a:cubicBezTo>
                    <a:cubicBezTo>
                      <a:pt x="532456" y="532303"/>
                      <a:pt x="340632" y="685832"/>
                      <a:pt x="104008" y="685833"/>
                    </a:cubicBezTo>
                    <a:lnTo>
                      <a:pt x="89497" y="684662"/>
                    </a:lnTo>
                    <a:lnTo>
                      <a:pt x="71527" y="520194"/>
                    </a:lnTo>
                    <a:cubicBezTo>
                      <a:pt x="60288" y="420713"/>
                      <a:pt x="48559" y="323191"/>
                      <a:pt x="35518" y="229281"/>
                    </a:cubicBezTo>
                    <a:lnTo>
                      <a:pt x="0" y="11355"/>
                    </a:lnTo>
                    <a:lnTo>
                      <a:pt x="17660" y="6968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9A0226E3-D807-41B1-B7FD-A57B046592D3}"/>
                  </a:ext>
                </a:extLst>
              </p:cNvPr>
              <p:cNvSpPr/>
              <p:nvPr/>
            </p:nvSpPr>
            <p:spPr>
              <a:xfrm rot="732573">
                <a:off x="5495241" y="3636711"/>
                <a:ext cx="493688" cy="556013"/>
              </a:xfrm>
              <a:custGeom>
                <a:avLst/>
                <a:gdLst>
                  <a:gd name="connsiteX0" fmla="*/ 266661 w 493688"/>
                  <a:gd name="connsiteY0" fmla="*/ 0 h 556013"/>
                  <a:gd name="connsiteX1" fmla="*/ 329617 w 493688"/>
                  <a:gd name="connsiteY1" fmla="*/ 186242 h 556013"/>
                  <a:gd name="connsiteX2" fmla="*/ 423695 w 493688"/>
                  <a:gd name="connsiteY2" fmla="*/ 406038 h 556013"/>
                  <a:gd name="connsiteX3" fmla="*/ 493688 w 493688"/>
                  <a:gd name="connsiteY3" fmla="*/ 532566 h 556013"/>
                  <a:gd name="connsiteX4" fmla="*/ 490873 w 493688"/>
                  <a:gd name="connsiteY4" fmla="*/ 533789 h 556013"/>
                  <a:gd name="connsiteX5" fmla="*/ 353338 w 493688"/>
                  <a:gd name="connsiteY5" fmla="*/ 556013 h 556013"/>
                  <a:gd name="connsiteX6" fmla="*/ 0 w 493688"/>
                  <a:gd name="connsiteY6" fmla="*/ 273212 h 556013"/>
                  <a:gd name="connsiteX7" fmla="*/ 215804 w 493688"/>
                  <a:gd name="connsiteY7" fmla="*/ 12635 h 556013"/>
                  <a:gd name="connsiteX8" fmla="*/ 266661 w 493688"/>
                  <a:gd name="connsiteY8" fmla="*/ 0 h 556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93688" h="556013">
                    <a:moveTo>
                      <a:pt x="266661" y="0"/>
                    </a:moveTo>
                    <a:lnTo>
                      <a:pt x="329617" y="186242"/>
                    </a:lnTo>
                    <a:cubicBezTo>
                      <a:pt x="357842" y="260867"/>
                      <a:pt x="388982" y="334367"/>
                      <a:pt x="423695" y="406038"/>
                    </a:cubicBezTo>
                    <a:lnTo>
                      <a:pt x="493688" y="532566"/>
                    </a:lnTo>
                    <a:lnTo>
                      <a:pt x="490873" y="533789"/>
                    </a:lnTo>
                    <a:cubicBezTo>
                      <a:pt x="448601" y="548100"/>
                      <a:pt x="402124" y="556013"/>
                      <a:pt x="353338" y="556013"/>
                    </a:cubicBezTo>
                    <a:cubicBezTo>
                      <a:pt x="158195" y="556013"/>
                      <a:pt x="1" y="429400"/>
                      <a:pt x="0" y="273212"/>
                    </a:cubicBezTo>
                    <a:cubicBezTo>
                      <a:pt x="0" y="156072"/>
                      <a:pt x="88985" y="55567"/>
                      <a:pt x="215804" y="12635"/>
                    </a:cubicBezTo>
                    <a:lnTo>
                      <a:pt x="266661" y="0"/>
                    </a:ln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16607CEC-5A39-4B20-A3B4-3F228E0AA8D9}"/>
                  </a:ext>
                </a:extLst>
              </p:cNvPr>
              <p:cNvSpPr/>
              <p:nvPr/>
            </p:nvSpPr>
            <p:spPr>
              <a:xfrm rot="732573">
                <a:off x="4412048" y="4339776"/>
                <a:ext cx="1123537" cy="916529"/>
              </a:xfrm>
              <a:custGeom>
                <a:avLst/>
                <a:gdLst>
                  <a:gd name="connsiteX0" fmla="*/ 282348 w 1123537"/>
                  <a:gd name="connsiteY0" fmla="*/ 11384 h 916529"/>
                  <a:gd name="connsiteX1" fmla="*/ 423442 w 1123537"/>
                  <a:gd name="connsiteY1" fmla="*/ 0 h 916529"/>
                  <a:gd name="connsiteX2" fmla="*/ 1123537 w 1123537"/>
                  <a:gd name="connsiteY2" fmla="*/ 560334 h 916529"/>
                  <a:gd name="connsiteX3" fmla="*/ 1068520 w 1123537"/>
                  <a:gd name="connsiteY3" fmla="*/ 778441 h 916529"/>
                  <a:gd name="connsiteX4" fmla="*/ 1051820 w 1123537"/>
                  <a:gd name="connsiteY4" fmla="*/ 803065 h 916529"/>
                  <a:gd name="connsiteX5" fmla="*/ 959032 w 1123537"/>
                  <a:gd name="connsiteY5" fmla="*/ 829713 h 916529"/>
                  <a:gd name="connsiteX6" fmla="*/ 445246 w 1123537"/>
                  <a:gd name="connsiteY6" fmla="*/ 916529 h 916529"/>
                  <a:gd name="connsiteX7" fmla="*/ 12472 w 1123537"/>
                  <a:gd name="connsiteY7" fmla="*/ 181305 h 916529"/>
                  <a:gd name="connsiteX8" fmla="*/ 0 w 1123537"/>
                  <a:gd name="connsiteY8" fmla="*/ 116836 h 916529"/>
                  <a:gd name="connsiteX9" fmla="*/ 32013 w 1123537"/>
                  <a:gd name="connsiteY9" fmla="*/ 95696 h 916529"/>
                  <a:gd name="connsiteX10" fmla="*/ 282348 w 1123537"/>
                  <a:gd name="connsiteY10" fmla="*/ 11384 h 9165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123537" h="916529">
                    <a:moveTo>
                      <a:pt x="282348" y="11384"/>
                    </a:moveTo>
                    <a:cubicBezTo>
                      <a:pt x="327923" y="3920"/>
                      <a:pt x="375111" y="0"/>
                      <a:pt x="423442" y="0"/>
                    </a:cubicBezTo>
                    <a:cubicBezTo>
                      <a:pt x="810094" y="0"/>
                      <a:pt x="1123537" y="250870"/>
                      <a:pt x="1123537" y="560334"/>
                    </a:cubicBezTo>
                    <a:cubicBezTo>
                      <a:pt x="1123537" y="637700"/>
                      <a:pt x="1103947" y="711403"/>
                      <a:pt x="1068520" y="778441"/>
                    </a:cubicBezTo>
                    <a:lnTo>
                      <a:pt x="1051820" y="803065"/>
                    </a:lnTo>
                    <a:lnTo>
                      <a:pt x="959032" y="829713"/>
                    </a:lnTo>
                    <a:cubicBezTo>
                      <a:pt x="821316" y="864583"/>
                      <a:pt x="652949" y="893838"/>
                      <a:pt x="445246" y="916529"/>
                    </a:cubicBezTo>
                    <a:cubicBezTo>
                      <a:pt x="221101" y="816446"/>
                      <a:pt x="94388" y="536106"/>
                      <a:pt x="12472" y="181305"/>
                    </a:cubicBezTo>
                    <a:lnTo>
                      <a:pt x="0" y="116836"/>
                    </a:lnTo>
                    <a:lnTo>
                      <a:pt x="32013" y="95696"/>
                    </a:lnTo>
                    <a:cubicBezTo>
                      <a:pt x="106503" y="55417"/>
                      <a:pt x="191199" y="26312"/>
                      <a:pt x="282348" y="11384"/>
                    </a:cubicBezTo>
                    <a:close/>
                  </a:path>
                </a:pathLst>
              </a:custGeom>
              <a:solidFill>
                <a:srgbClr val="FFFF4B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EC20C114-639C-456D-9F2A-21F6959028A6}"/>
                  </a:ext>
                </a:extLst>
              </p:cNvPr>
              <p:cNvSpPr/>
              <p:nvPr/>
            </p:nvSpPr>
            <p:spPr>
              <a:xfrm rot="732573">
                <a:off x="3762335" y="1773005"/>
                <a:ext cx="2665687" cy="3365137"/>
              </a:xfrm>
              <a:custGeom>
                <a:avLst/>
                <a:gdLst>
                  <a:gd name="connsiteX0" fmla="*/ 744919 w 2665687"/>
                  <a:gd name="connsiteY0" fmla="*/ 19313 h 3365137"/>
                  <a:gd name="connsiteX1" fmla="*/ 945142 w 2665687"/>
                  <a:gd name="connsiteY1" fmla="*/ 1083 h 3365137"/>
                  <a:gd name="connsiteX2" fmla="*/ 954001 w 2665687"/>
                  <a:gd name="connsiteY2" fmla="*/ 0 h 3365137"/>
                  <a:gd name="connsiteX3" fmla="*/ 944829 w 2665687"/>
                  <a:gd name="connsiteY3" fmla="*/ 72823 h 3365137"/>
                  <a:gd name="connsiteX4" fmla="*/ 1572318 w 2665687"/>
                  <a:gd name="connsiteY4" fmla="*/ 575047 h 3365137"/>
                  <a:gd name="connsiteX5" fmla="*/ 1698779 w 2665687"/>
                  <a:gd name="connsiteY5" fmla="*/ 564843 h 3365137"/>
                  <a:gd name="connsiteX6" fmla="*/ 1795121 w 2665687"/>
                  <a:gd name="connsiteY6" fmla="*/ 540908 h 3365137"/>
                  <a:gd name="connsiteX7" fmla="*/ 1810036 w 2665687"/>
                  <a:gd name="connsiteY7" fmla="*/ 589872 h 3365137"/>
                  <a:gd name="connsiteX8" fmla="*/ 2068412 w 2665687"/>
                  <a:gd name="connsiteY8" fmla="*/ 1676199 h 3365137"/>
                  <a:gd name="connsiteX9" fmla="*/ 2082038 w 2665687"/>
                  <a:gd name="connsiteY9" fmla="*/ 1716508 h 3365137"/>
                  <a:gd name="connsiteX10" fmla="*/ 2031181 w 2665687"/>
                  <a:gd name="connsiteY10" fmla="*/ 1729143 h 3365137"/>
                  <a:gd name="connsiteX11" fmla="*/ 1815377 w 2665687"/>
                  <a:gd name="connsiteY11" fmla="*/ 1989720 h 3365137"/>
                  <a:gd name="connsiteX12" fmla="*/ 2168715 w 2665687"/>
                  <a:gd name="connsiteY12" fmla="*/ 2272521 h 3365137"/>
                  <a:gd name="connsiteX13" fmla="*/ 2306250 w 2665687"/>
                  <a:gd name="connsiteY13" fmla="*/ 2250297 h 3365137"/>
                  <a:gd name="connsiteX14" fmla="*/ 2309065 w 2665687"/>
                  <a:gd name="connsiteY14" fmla="*/ 2249074 h 3365137"/>
                  <a:gd name="connsiteX15" fmla="*/ 2354587 w 2665687"/>
                  <a:gd name="connsiteY15" fmla="*/ 2331365 h 3365137"/>
                  <a:gd name="connsiteX16" fmla="*/ 2665687 w 2665687"/>
                  <a:gd name="connsiteY16" fmla="*/ 2699187 h 3365137"/>
                  <a:gd name="connsiteX17" fmla="*/ 2023225 w 2665687"/>
                  <a:gd name="connsiteY17" fmla="*/ 3355077 h 3365137"/>
                  <a:gd name="connsiteX18" fmla="*/ 1988193 w 2665687"/>
                  <a:gd name="connsiteY18" fmla="*/ 3365137 h 3365137"/>
                  <a:gd name="connsiteX19" fmla="*/ 2004893 w 2665687"/>
                  <a:gd name="connsiteY19" fmla="*/ 3340513 h 3365137"/>
                  <a:gd name="connsiteX20" fmla="*/ 2059910 w 2665687"/>
                  <a:gd name="connsiteY20" fmla="*/ 3122406 h 3365137"/>
                  <a:gd name="connsiteX21" fmla="*/ 1359815 w 2665687"/>
                  <a:gd name="connsiteY21" fmla="*/ 2562072 h 3365137"/>
                  <a:gd name="connsiteX22" fmla="*/ 968386 w 2665687"/>
                  <a:gd name="connsiteY22" fmla="*/ 2657768 h 3365137"/>
                  <a:gd name="connsiteX23" fmla="*/ 936373 w 2665687"/>
                  <a:gd name="connsiteY23" fmla="*/ 2678908 h 3365137"/>
                  <a:gd name="connsiteX24" fmla="*/ 894986 w 2665687"/>
                  <a:gd name="connsiteY24" fmla="*/ 2464969 h 3365137"/>
                  <a:gd name="connsiteX25" fmla="*/ 817925 w 2665687"/>
                  <a:gd name="connsiteY25" fmla="*/ 1864060 h 3365137"/>
                  <a:gd name="connsiteX26" fmla="*/ 802825 w 2665687"/>
                  <a:gd name="connsiteY26" fmla="*/ 1725863 h 3365137"/>
                  <a:gd name="connsiteX27" fmla="*/ 817336 w 2665687"/>
                  <a:gd name="connsiteY27" fmla="*/ 1727034 h 3365137"/>
                  <a:gd name="connsiteX28" fmla="*/ 1245784 w 2665687"/>
                  <a:gd name="connsiteY28" fmla="*/ 1384118 h 3365137"/>
                  <a:gd name="connsiteX29" fmla="*/ 817336 w 2665687"/>
                  <a:gd name="connsiteY29" fmla="*/ 1041201 h 3365137"/>
                  <a:gd name="connsiteX30" fmla="*/ 730988 w 2665687"/>
                  <a:gd name="connsiteY30" fmla="*/ 1048169 h 3365137"/>
                  <a:gd name="connsiteX31" fmla="*/ 713328 w 2665687"/>
                  <a:gd name="connsiteY31" fmla="*/ 1052556 h 3365137"/>
                  <a:gd name="connsiteX32" fmla="*/ 704964 w 2665687"/>
                  <a:gd name="connsiteY32" fmla="*/ 1001240 h 3365137"/>
                  <a:gd name="connsiteX33" fmla="*/ 0 w 2665687"/>
                  <a:gd name="connsiteY33" fmla="*/ 396305 h 3365137"/>
                  <a:gd name="connsiteX34" fmla="*/ 636210 w 2665687"/>
                  <a:gd name="connsiteY34" fmla="*/ 69758 h 3365137"/>
                  <a:gd name="connsiteX35" fmla="*/ 744919 w 2665687"/>
                  <a:gd name="connsiteY35" fmla="*/ 19313 h 33651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2665687" h="3365137">
                    <a:moveTo>
                      <a:pt x="744919" y="19313"/>
                    </a:moveTo>
                    <a:cubicBezTo>
                      <a:pt x="814283" y="-162"/>
                      <a:pt x="878627" y="3700"/>
                      <a:pt x="945142" y="1083"/>
                    </a:cubicBezTo>
                    <a:lnTo>
                      <a:pt x="954001" y="0"/>
                    </a:lnTo>
                    <a:lnTo>
                      <a:pt x="944829" y="72823"/>
                    </a:lnTo>
                    <a:cubicBezTo>
                      <a:pt x="944828" y="350194"/>
                      <a:pt x="1225765" y="575047"/>
                      <a:pt x="1572318" y="575047"/>
                    </a:cubicBezTo>
                    <a:cubicBezTo>
                      <a:pt x="1615637" y="575047"/>
                      <a:pt x="1657931" y="571534"/>
                      <a:pt x="1698779" y="564843"/>
                    </a:cubicBezTo>
                    <a:lnTo>
                      <a:pt x="1795121" y="540908"/>
                    </a:lnTo>
                    <a:lnTo>
                      <a:pt x="1810036" y="589872"/>
                    </a:lnTo>
                    <a:cubicBezTo>
                      <a:pt x="1894403" y="903904"/>
                      <a:pt x="1953165" y="1295330"/>
                      <a:pt x="2068412" y="1676199"/>
                    </a:cubicBezTo>
                    <a:lnTo>
                      <a:pt x="2082038" y="1716508"/>
                    </a:lnTo>
                    <a:lnTo>
                      <a:pt x="2031181" y="1729143"/>
                    </a:lnTo>
                    <a:cubicBezTo>
                      <a:pt x="1904362" y="1772075"/>
                      <a:pt x="1815377" y="1872580"/>
                      <a:pt x="1815377" y="1989720"/>
                    </a:cubicBezTo>
                    <a:cubicBezTo>
                      <a:pt x="1815378" y="2145908"/>
                      <a:pt x="1973572" y="2272521"/>
                      <a:pt x="2168715" y="2272521"/>
                    </a:cubicBezTo>
                    <a:cubicBezTo>
                      <a:pt x="2217501" y="2272521"/>
                      <a:pt x="2263978" y="2264608"/>
                      <a:pt x="2306250" y="2250297"/>
                    </a:cubicBezTo>
                    <a:lnTo>
                      <a:pt x="2309065" y="2249074"/>
                    </a:lnTo>
                    <a:lnTo>
                      <a:pt x="2354587" y="2331365"/>
                    </a:lnTo>
                    <a:cubicBezTo>
                      <a:pt x="2439618" y="2465981"/>
                      <a:pt x="2541567" y="2590464"/>
                      <a:pt x="2665687" y="2699187"/>
                    </a:cubicBezTo>
                    <a:cubicBezTo>
                      <a:pt x="2525091" y="2962200"/>
                      <a:pt x="2496209" y="3201041"/>
                      <a:pt x="2023225" y="3355077"/>
                    </a:cubicBezTo>
                    <a:lnTo>
                      <a:pt x="1988193" y="3365137"/>
                    </a:lnTo>
                    <a:lnTo>
                      <a:pt x="2004893" y="3340513"/>
                    </a:lnTo>
                    <a:cubicBezTo>
                      <a:pt x="2040320" y="3273475"/>
                      <a:pt x="2059910" y="3199772"/>
                      <a:pt x="2059910" y="3122406"/>
                    </a:cubicBezTo>
                    <a:cubicBezTo>
                      <a:pt x="2059910" y="2812942"/>
                      <a:pt x="1746467" y="2562072"/>
                      <a:pt x="1359815" y="2562072"/>
                    </a:cubicBezTo>
                    <a:cubicBezTo>
                      <a:pt x="1214820" y="2562072"/>
                      <a:pt x="1080121" y="2597350"/>
                      <a:pt x="968386" y="2657768"/>
                    </a:cubicBezTo>
                    <a:lnTo>
                      <a:pt x="936373" y="2678908"/>
                    </a:lnTo>
                    <a:lnTo>
                      <a:pt x="894986" y="2464969"/>
                    </a:lnTo>
                    <a:cubicBezTo>
                      <a:pt x="863582" y="2272260"/>
                      <a:pt x="840088" y="2067549"/>
                      <a:pt x="817925" y="1864060"/>
                    </a:cubicBezTo>
                    <a:lnTo>
                      <a:pt x="802825" y="1725863"/>
                    </a:lnTo>
                    <a:lnTo>
                      <a:pt x="817336" y="1727034"/>
                    </a:lnTo>
                    <a:cubicBezTo>
                      <a:pt x="1053960" y="1727033"/>
                      <a:pt x="1245784" y="1573504"/>
                      <a:pt x="1245784" y="1384118"/>
                    </a:cubicBezTo>
                    <a:cubicBezTo>
                      <a:pt x="1245784" y="1194731"/>
                      <a:pt x="1053960" y="1041201"/>
                      <a:pt x="817336" y="1041201"/>
                    </a:cubicBezTo>
                    <a:cubicBezTo>
                      <a:pt x="787758" y="1041201"/>
                      <a:pt x="758880" y="1043600"/>
                      <a:pt x="730988" y="1048169"/>
                    </a:cubicBezTo>
                    <a:lnTo>
                      <a:pt x="713328" y="1052556"/>
                    </a:lnTo>
                    <a:lnTo>
                      <a:pt x="704964" y="1001240"/>
                    </a:lnTo>
                    <a:cubicBezTo>
                      <a:pt x="606036" y="491039"/>
                      <a:pt x="430262" y="170371"/>
                      <a:pt x="0" y="396305"/>
                    </a:cubicBezTo>
                    <a:cubicBezTo>
                      <a:pt x="109034" y="39477"/>
                      <a:pt x="415749" y="151836"/>
                      <a:pt x="636210" y="69758"/>
                    </a:cubicBezTo>
                    <a:cubicBezTo>
                      <a:pt x="674301" y="44624"/>
                      <a:pt x="710238" y="29051"/>
                      <a:pt x="744919" y="19313"/>
                    </a:cubicBezTo>
                    <a:close/>
                  </a:path>
                </a:pathLst>
              </a:custGeom>
              <a:solidFill>
                <a:srgbClr val="269B8A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20" name="ttsMP3.com_VoiceText_2025-4-14_23-10-41">
            <a:hlinkClick r:id="" action="ppaction://media"/>
            <a:extLst>
              <a:ext uri="{FF2B5EF4-FFF2-40B4-BE49-F238E27FC236}">
                <a16:creationId xmlns:a16="http://schemas.microsoft.com/office/drawing/2014/main" id="{811A8C07-1A68-4529-AF10-4FA24A1C188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272880" y="448730"/>
            <a:ext cx="609600" cy="609600"/>
          </a:xfrm>
          <a:prstGeom prst="rect">
            <a:avLst/>
          </a:prstGeom>
        </p:spPr>
      </p:pic>
      <p:pic>
        <p:nvPicPr>
          <p:cNvPr id="150" name="1sec">
            <a:hlinkClick r:id="" action="ppaction://media"/>
            <a:extLst>
              <a:ext uri="{FF2B5EF4-FFF2-40B4-BE49-F238E27FC236}">
                <a16:creationId xmlns:a16="http://schemas.microsoft.com/office/drawing/2014/main" id="{CCBB366A-2472-4DE6-9CFF-0CE8BE1709B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25417" y="448730"/>
            <a:ext cx="609600" cy="609600"/>
          </a:xfrm>
          <a:prstGeom prst="rect">
            <a:avLst/>
          </a:prstGeom>
        </p:spPr>
      </p:pic>
      <p:pic>
        <p:nvPicPr>
          <p:cNvPr id="21" name="ttsMP3.com_VoiceText_2025-4-14_23-12-27">
            <a:hlinkClick r:id="" action="ppaction://media"/>
            <a:extLst>
              <a:ext uri="{FF2B5EF4-FFF2-40B4-BE49-F238E27FC236}">
                <a16:creationId xmlns:a16="http://schemas.microsoft.com/office/drawing/2014/main" id="{4BC28E88-2A24-47D9-ADE5-A627AA955252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673544" y="448730"/>
            <a:ext cx="609600" cy="609600"/>
          </a:xfrm>
          <a:prstGeom prst="rect">
            <a:avLst/>
          </a:prstGeom>
        </p:spPr>
      </p:pic>
      <p:pic>
        <p:nvPicPr>
          <p:cNvPr id="151" name="1sec">
            <a:hlinkClick r:id="" action="ppaction://media"/>
            <a:extLst>
              <a:ext uri="{FF2B5EF4-FFF2-40B4-BE49-F238E27FC236}">
                <a16:creationId xmlns:a16="http://schemas.microsoft.com/office/drawing/2014/main" id="{996044AD-CDEF-49F1-9220-3A79459AC175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04732" y="441059"/>
            <a:ext cx="609600" cy="609600"/>
          </a:xfrm>
          <a:prstGeom prst="rect">
            <a:avLst/>
          </a:prstGeom>
        </p:spPr>
      </p:pic>
      <p:pic>
        <p:nvPicPr>
          <p:cNvPr id="152" name="1sec">
            <a:hlinkClick r:id="" action="ppaction://media"/>
            <a:extLst>
              <a:ext uri="{FF2B5EF4-FFF2-40B4-BE49-F238E27FC236}">
                <a16:creationId xmlns:a16="http://schemas.microsoft.com/office/drawing/2014/main" id="{B3DE9D40-AE59-416B-BDBB-4EDB30C8D3F9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92065" y="41342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52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68" fill="hold"/>
                                        <p:tgtEl>
                                          <p:spTgt spid="2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368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5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42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2192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461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5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67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5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0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5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Sk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ate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9DC3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DC3E6"/>
                </a:solidFill>
              </a:rPr>
              <a:t>Sk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DC3E6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4F1B85-7049-4EB1-8F22-5B27529A5AE5}"/>
              </a:ext>
            </a:extLst>
          </p:cNvPr>
          <p:cNvGrpSpPr/>
          <p:nvPr/>
        </p:nvGrpSpPr>
        <p:grpSpPr>
          <a:xfrm>
            <a:off x="922559" y="2866276"/>
            <a:ext cx="7096851" cy="2163181"/>
            <a:chOff x="2127245" y="1792219"/>
            <a:chExt cx="7096851" cy="21631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654883E-1AB3-47A9-A9EF-88DC3CCB4850}"/>
                </a:ext>
              </a:extLst>
            </p:cNvPr>
            <p:cNvGrpSpPr/>
            <p:nvPr/>
          </p:nvGrpSpPr>
          <p:grpSpPr>
            <a:xfrm>
              <a:off x="6770720" y="2946400"/>
              <a:ext cx="1065180" cy="947133"/>
              <a:chOff x="6770720" y="2946400"/>
              <a:chExt cx="1065180" cy="94713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A26EBC0-627B-4142-BC27-97E94FB560BA}"/>
                  </a:ext>
                </a:extLst>
              </p:cNvPr>
              <p:cNvSpPr/>
              <p:nvPr/>
            </p:nvSpPr>
            <p:spPr>
              <a:xfrm>
                <a:off x="6770720" y="2946400"/>
                <a:ext cx="1065180" cy="947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7476D67D-3E7B-4AC7-BEDB-207CD8963D24}"/>
                  </a:ext>
                </a:extLst>
              </p:cNvPr>
              <p:cNvSpPr/>
              <p:nvPr/>
            </p:nvSpPr>
            <p:spPr>
              <a:xfrm>
                <a:off x="7077151" y="3271064"/>
                <a:ext cx="452318" cy="40219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DF4515AF-0A4E-4946-AB87-9AB5B0C0E51C}"/>
                </a:ext>
              </a:extLst>
            </p:cNvPr>
            <p:cNvGrpSpPr/>
            <p:nvPr/>
          </p:nvGrpSpPr>
          <p:grpSpPr>
            <a:xfrm>
              <a:off x="3469067" y="3008267"/>
              <a:ext cx="1065180" cy="947133"/>
              <a:chOff x="6762131" y="2873476"/>
              <a:chExt cx="1065180" cy="947133"/>
            </a:xfrm>
          </p:grpSpPr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93520A24-0824-48ED-A57A-2C268970B49B}"/>
                  </a:ext>
                </a:extLst>
              </p:cNvPr>
              <p:cNvSpPr/>
              <p:nvPr/>
            </p:nvSpPr>
            <p:spPr>
              <a:xfrm>
                <a:off x="6762131" y="2873476"/>
                <a:ext cx="1065180" cy="947133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308D423B-CEC4-4A6D-992A-92D1853FCF7D}"/>
                  </a:ext>
                </a:extLst>
              </p:cNvPr>
              <p:cNvSpPr/>
              <p:nvPr/>
            </p:nvSpPr>
            <p:spPr>
              <a:xfrm>
                <a:off x="7068562" y="3198140"/>
                <a:ext cx="452318" cy="402191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A136404-A896-4D2C-8E72-9CAA3471985A}"/>
                </a:ext>
              </a:extLst>
            </p:cNvPr>
            <p:cNvGrpSpPr/>
            <p:nvPr/>
          </p:nvGrpSpPr>
          <p:grpSpPr>
            <a:xfrm>
              <a:off x="2127245" y="1792219"/>
              <a:ext cx="7096851" cy="1623167"/>
              <a:chOff x="2127245" y="1792219"/>
              <a:chExt cx="7096851" cy="1623167"/>
            </a:xfrm>
          </p:grpSpPr>
          <p:sp>
            <p:nvSpPr>
              <p:cNvPr id="89" name="Rectangle 7">
                <a:extLst>
                  <a:ext uri="{FF2B5EF4-FFF2-40B4-BE49-F238E27FC236}">
                    <a16:creationId xmlns:a16="http://schemas.microsoft.com/office/drawing/2014/main" id="{353EECBD-627D-4C2F-A322-67CF0740ADE8}"/>
                  </a:ext>
                </a:extLst>
              </p:cNvPr>
              <p:cNvSpPr/>
              <p:nvPr/>
            </p:nvSpPr>
            <p:spPr>
              <a:xfrm>
                <a:off x="2299399" y="2214403"/>
                <a:ext cx="6924697" cy="1200983"/>
              </a:xfrm>
              <a:custGeom>
                <a:avLst/>
                <a:gdLst>
                  <a:gd name="connsiteX0" fmla="*/ 0 w 4978400"/>
                  <a:gd name="connsiteY0" fmla="*/ 0 h 762000"/>
                  <a:gd name="connsiteX1" fmla="*/ 4978400 w 4978400"/>
                  <a:gd name="connsiteY1" fmla="*/ 0 h 762000"/>
                  <a:gd name="connsiteX2" fmla="*/ 4978400 w 4978400"/>
                  <a:gd name="connsiteY2" fmla="*/ 762000 h 762000"/>
                  <a:gd name="connsiteX3" fmla="*/ 0 w 4978400"/>
                  <a:gd name="connsiteY3" fmla="*/ 762000 h 762000"/>
                  <a:gd name="connsiteX4" fmla="*/ 0 w 4978400"/>
                  <a:gd name="connsiteY4" fmla="*/ 0 h 762000"/>
                  <a:gd name="connsiteX0" fmla="*/ 406400 w 4978400"/>
                  <a:gd name="connsiteY0" fmla="*/ 0 h 812800"/>
                  <a:gd name="connsiteX1" fmla="*/ 4978400 w 4978400"/>
                  <a:gd name="connsiteY1" fmla="*/ 50800 h 812800"/>
                  <a:gd name="connsiteX2" fmla="*/ 4978400 w 4978400"/>
                  <a:gd name="connsiteY2" fmla="*/ 812800 h 812800"/>
                  <a:gd name="connsiteX3" fmla="*/ 0 w 4978400"/>
                  <a:gd name="connsiteY3" fmla="*/ 812800 h 812800"/>
                  <a:gd name="connsiteX4" fmla="*/ 406400 w 4978400"/>
                  <a:gd name="connsiteY4" fmla="*/ 0 h 812800"/>
                  <a:gd name="connsiteX0" fmla="*/ 0 w 4572000"/>
                  <a:gd name="connsiteY0" fmla="*/ 0 h 1092200"/>
                  <a:gd name="connsiteX1" fmla="*/ 4572000 w 4572000"/>
                  <a:gd name="connsiteY1" fmla="*/ 50800 h 1092200"/>
                  <a:gd name="connsiteX2" fmla="*/ 4572000 w 4572000"/>
                  <a:gd name="connsiteY2" fmla="*/ 812800 h 1092200"/>
                  <a:gd name="connsiteX3" fmla="*/ 38100 w 4572000"/>
                  <a:gd name="connsiteY3" fmla="*/ 1092200 h 1092200"/>
                  <a:gd name="connsiteX4" fmla="*/ 0 w 4572000"/>
                  <a:gd name="connsiteY4" fmla="*/ 0 h 1092200"/>
                  <a:gd name="connsiteX0" fmla="*/ 12700 w 4584700"/>
                  <a:gd name="connsiteY0" fmla="*/ 0 h 1079500"/>
                  <a:gd name="connsiteX1" fmla="*/ 4584700 w 4584700"/>
                  <a:gd name="connsiteY1" fmla="*/ 50800 h 1079500"/>
                  <a:gd name="connsiteX2" fmla="*/ 4584700 w 4584700"/>
                  <a:gd name="connsiteY2" fmla="*/ 812800 h 1079500"/>
                  <a:gd name="connsiteX3" fmla="*/ 0 w 4584700"/>
                  <a:gd name="connsiteY3" fmla="*/ 1079500 h 1079500"/>
                  <a:gd name="connsiteX4" fmla="*/ 12700 w 4584700"/>
                  <a:gd name="connsiteY4" fmla="*/ 0 h 1079500"/>
                  <a:gd name="connsiteX0" fmla="*/ 12700 w 4584700"/>
                  <a:gd name="connsiteY0" fmla="*/ 76200 h 1155700"/>
                  <a:gd name="connsiteX1" fmla="*/ 3860800 w 4584700"/>
                  <a:gd name="connsiteY1" fmla="*/ 0 h 1155700"/>
                  <a:gd name="connsiteX2" fmla="*/ 4584700 w 4584700"/>
                  <a:gd name="connsiteY2" fmla="*/ 889000 h 1155700"/>
                  <a:gd name="connsiteX3" fmla="*/ 0 w 4584700"/>
                  <a:gd name="connsiteY3" fmla="*/ 1155700 h 1155700"/>
                  <a:gd name="connsiteX4" fmla="*/ 12700 w 4584700"/>
                  <a:gd name="connsiteY4" fmla="*/ 76200 h 1155700"/>
                  <a:gd name="connsiteX0" fmla="*/ 12700 w 3860800"/>
                  <a:gd name="connsiteY0" fmla="*/ 76200 h 1155700"/>
                  <a:gd name="connsiteX1" fmla="*/ 3860800 w 3860800"/>
                  <a:gd name="connsiteY1" fmla="*/ 0 h 1155700"/>
                  <a:gd name="connsiteX2" fmla="*/ 3860800 w 3860800"/>
                  <a:gd name="connsiteY2" fmla="*/ 1104900 h 1155700"/>
                  <a:gd name="connsiteX3" fmla="*/ 0 w 3860800"/>
                  <a:gd name="connsiteY3" fmla="*/ 1155700 h 1155700"/>
                  <a:gd name="connsiteX4" fmla="*/ 12700 w 3860800"/>
                  <a:gd name="connsiteY4" fmla="*/ 76200 h 1155700"/>
                  <a:gd name="connsiteX0" fmla="*/ 12700 w 4989688"/>
                  <a:gd name="connsiteY0" fmla="*/ 232389 h 1311889"/>
                  <a:gd name="connsiteX1" fmla="*/ 3860800 w 4989688"/>
                  <a:gd name="connsiteY1" fmla="*/ 156189 h 1311889"/>
                  <a:gd name="connsiteX2" fmla="*/ 3860800 w 4989688"/>
                  <a:gd name="connsiteY2" fmla="*/ 1261089 h 1311889"/>
                  <a:gd name="connsiteX3" fmla="*/ 0 w 4989688"/>
                  <a:gd name="connsiteY3" fmla="*/ 1311889 h 1311889"/>
                  <a:gd name="connsiteX4" fmla="*/ 12700 w 4989688"/>
                  <a:gd name="connsiteY4" fmla="*/ 232389 h 1311889"/>
                  <a:gd name="connsiteX0" fmla="*/ 12700 w 5375170"/>
                  <a:gd name="connsiteY0" fmla="*/ 206545 h 1286045"/>
                  <a:gd name="connsiteX1" fmla="*/ 3860800 w 5375170"/>
                  <a:gd name="connsiteY1" fmla="*/ 130345 h 1286045"/>
                  <a:gd name="connsiteX2" fmla="*/ 3860800 w 5375170"/>
                  <a:gd name="connsiteY2" fmla="*/ 1235245 h 1286045"/>
                  <a:gd name="connsiteX3" fmla="*/ 0 w 5375170"/>
                  <a:gd name="connsiteY3" fmla="*/ 1286045 h 1286045"/>
                  <a:gd name="connsiteX4" fmla="*/ 12700 w 5375170"/>
                  <a:gd name="connsiteY4" fmla="*/ 206545 h 1286045"/>
                  <a:gd name="connsiteX0" fmla="*/ 12700 w 5269821"/>
                  <a:gd name="connsiteY0" fmla="*/ 231848 h 1311348"/>
                  <a:gd name="connsiteX1" fmla="*/ 3860800 w 5269821"/>
                  <a:gd name="connsiteY1" fmla="*/ 155648 h 1311348"/>
                  <a:gd name="connsiteX2" fmla="*/ 3860800 w 5269821"/>
                  <a:gd name="connsiteY2" fmla="*/ 1260548 h 1311348"/>
                  <a:gd name="connsiteX3" fmla="*/ 0 w 5269821"/>
                  <a:gd name="connsiteY3" fmla="*/ 1311348 h 1311348"/>
                  <a:gd name="connsiteX4" fmla="*/ 12700 w 5269821"/>
                  <a:gd name="connsiteY4" fmla="*/ 231848 h 1311348"/>
                  <a:gd name="connsiteX0" fmla="*/ 12700 w 5307828"/>
                  <a:gd name="connsiteY0" fmla="*/ 227080 h 1306580"/>
                  <a:gd name="connsiteX1" fmla="*/ 3860800 w 5307828"/>
                  <a:gd name="connsiteY1" fmla="*/ 150880 h 1306580"/>
                  <a:gd name="connsiteX2" fmla="*/ 3860800 w 5307828"/>
                  <a:gd name="connsiteY2" fmla="*/ 1255780 h 1306580"/>
                  <a:gd name="connsiteX3" fmla="*/ 0 w 5307828"/>
                  <a:gd name="connsiteY3" fmla="*/ 1306580 h 1306580"/>
                  <a:gd name="connsiteX4" fmla="*/ 12700 w 5307828"/>
                  <a:gd name="connsiteY4" fmla="*/ 227080 h 1306580"/>
                  <a:gd name="connsiteX0" fmla="*/ 1274237 w 6569365"/>
                  <a:gd name="connsiteY0" fmla="*/ 227080 h 1306580"/>
                  <a:gd name="connsiteX1" fmla="*/ 5122337 w 6569365"/>
                  <a:gd name="connsiteY1" fmla="*/ 150880 h 1306580"/>
                  <a:gd name="connsiteX2" fmla="*/ 5122337 w 6569365"/>
                  <a:gd name="connsiteY2" fmla="*/ 1255780 h 1306580"/>
                  <a:gd name="connsiteX3" fmla="*/ 1261537 w 6569365"/>
                  <a:gd name="connsiteY3" fmla="*/ 1306580 h 1306580"/>
                  <a:gd name="connsiteX4" fmla="*/ 1274237 w 6569365"/>
                  <a:gd name="connsiteY4" fmla="*/ 227080 h 1306580"/>
                  <a:gd name="connsiteX0" fmla="*/ 1475472 w 6770600"/>
                  <a:gd name="connsiteY0" fmla="*/ 227080 h 1333276"/>
                  <a:gd name="connsiteX1" fmla="*/ 5323572 w 6770600"/>
                  <a:gd name="connsiteY1" fmla="*/ 150880 h 1333276"/>
                  <a:gd name="connsiteX2" fmla="*/ 5323572 w 6770600"/>
                  <a:gd name="connsiteY2" fmla="*/ 1255780 h 1333276"/>
                  <a:gd name="connsiteX3" fmla="*/ 1462772 w 6770600"/>
                  <a:gd name="connsiteY3" fmla="*/ 1306580 h 1333276"/>
                  <a:gd name="connsiteX4" fmla="*/ 1475472 w 6770600"/>
                  <a:gd name="connsiteY4" fmla="*/ 227080 h 1333276"/>
                  <a:gd name="connsiteX0" fmla="*/ 1550429 w 6845557"/>
                  <a:gd name="connsiteY0" fmla="*/ 227080 h 1333276"/>
                  <a:gd name="connsiteX1" fmla="*/ 5398529 w 6845557"/>
                  <a:gd name="connsiteY1" fmla="*/ 150880 h 1333276"/>
                  <a:gd name="connsiteX2" fmla="*/ 5398529 w 6845557"/>
                  <a:gd name="connsiteY2" fmla="*/ 1255780 h 1333276"/>
                  <a:gd name="connsiteX3" fmla="*/ 1537729 w 6845557"/>
                  <a:gd name="connsiteY3" fmla="*/ 1306580 h 1333276"/>
                  <a:gd name="connsiteX4" fmla="*/ 1550429 w 6845557"/>
                  <a:gd name="connsiteY4" fmla="*/ 227080 h 1333276"/>
                  <a:gd name="connsiteX0" fmla="*/ 1622006 w 6917134"/>
                  <a:gd name="connsiteY0" fmla="*/ 227080 h 1330922"/>
                  <a:gd name="connsiteX1" fmla="*/ 5470106 w 6917134"/>
                  <a:gd name="connsiteY1" fmla="*/ 150880 h 1330922"/>
                  <a:gd name="connsiteX2" fmla="*/ 5470106 w 6917134"/>
                  <a:gd name="connsiteY2" fmla="*/ 1255780 h 1330922"/>
                  <a:gd name="connsiteX3" fmla="*/ 1609306 w 6917134"/>
                  <a:gd name="connsiteY3" fmla="*/ 1306580 h 1330922"/>
                  <a:gd name="connsiteX4" fmla="*/ 1622006 w 6917134"/>
                  <a:gd name="connsiteY4" fmla="*/ 227080 h 1330922"/>
                  <a:gd name="connsiteX0" fmla="*/ 1589635 w 6884763"/>
                  <a:gd name="connsiteY0" fmla="*/ 227080 h 1331827"/>
                  <a:gd name="connsiteX1" fmla="*/ 5437735 w 6884763"/>
                  <a:gd name="connsiteY1" fmla="*/ 150880 h 1331827"/>
                  <a:gd name="connsiteX2" fmla="*/ 5437735 w 6884763"/>
                  <a:gd name="connsiteY2" fmla="*/ 1255780 h 1331827"/>
                  <a:gd name="connsiteX3" fmla="*/ 1576935 w 6884763"/>
                  <a:gd name="connsiteY3" fmla="*/ 1306580 h 1331827"/>
                  <a:gd name="connsiteX4" fmla="*/ 1589635 w 6884763"/>
                  <a:gd name="connsiteY4" fmla="*/ 227080 h 1331827"/>
                  <a:gd name="connsiteX0" fmla="*/ 1628983 w 6924111"/>
                  <a:gd name="connsiteY0" fmla="*/ 227080 h 1331827"/>
                  <a:gd name="connsiteX1" fmla="*/ 5477083 w 6924111"/>
                  <a:gd name="connsiteY1" fmla="*/ 150880 h 1331827"/>
                  <a:gd name="connsiteX2" fmla="*/ 5477083 w 6924111"/>
                  <a:gd name="connsiteY2" fmla="*/ 1255780 h 1331827"/>
                  <a:gd name="connsiteX3" fmla="*/ 1616283 w 6924111"/>
                  <a:gd name="connsiteY3" fmla="*/ 1306580 h 1331827"/>
                  <a:gd name="connsiteX4" fmla="*/ 1628983 w 6924111"/>
                  <a:gd name="connsiteY4" fmla="*/ 227080 h 1331827"/>
                  <a:gd name="connsiteX0" fmla="*/ 1673358 w 6968486"/>
                  <a:gd name="connsiteY0" fmla="*/ 227080 h 1327227"/>
                  <a:gd name="connsiteX1" fmla="*/ 5521458 w 6968486"/>
                  <a:gd name="connsiteY1" fmla="*/ 150880 h 1327227"/>
                  <a:gd name="connsiteX2" fmla="*/ 5521458 w 6968486"/>
                  <a:gd name="connsiteY2" fmla="*/ 1255780 h 1327227"/>
                  <a:gd name="connsiteX3" fmla="*/ 1660658 w 6968486"/>
                  <a:gd name="connsiteY3" fmla="*/ 1306580 h 1327227"/>
                  <a:gd name="connsiteX4" fmla="*/ 1673358 w 6968486"/>
                  <a:gd name="connsiteY4" fmla="*/ 227080 h 1327227"/>
                  <a:gd name="connsiteX0" fmla="*/ 1699815 w 6994943"/>
                  <a:gd name="connsiteY0" fmla="*/ 227080 h 1324132"/>
                  <a:gd name="connsiteX1" fmla="*/ 5547915 w 6994943"/>
                  <a:gd name="connsiteY1" fmla="*/ 150880 h 1324132"/>
                  <a:gd name="connsiteX2" fmla="*/ 5547915 w 6994943"/>
                  <a:gd name="connsiteY2" fmla="*/ 1255780 h 1324132"/>
                  <a:gd name="connsiteX3" fmla="*/ 1687115 w 6994943"/>
                  <a:gd name="connsiteY3" fmla="*/ 1306580 h 1324132"/>
                  <a:gd name="connsiteX4" fmla="*/ 1699815 w 6994943"/>
                  <a:gd name="connsiteY4" fmla="*/ 227080 h 1324132"/>
                  <a:gd name="connsiteX0" fmla="*/ 1786995 w 7082123"/>
                  <a:gd name="connsiteY0" fmla="*/ 227080 h 1361057"/>
                  <a:gd name="connsiteX1" fmla="*/ 5635095 w 7082123"/>
                  <a:gd name="connsiteY1" fmla="*/ 150880 h 1361057"/>
                  <a:gd name="connsiteX2" fmla="*/ 5635095 w 7082123"/>
                  <a:gd name="connsiteY2" fmla="*/ 1255780 h 1361057"/>
                  <a:gd name="connsiteX3" fmla="*/ 1774295 w 7082123"/>
                  <a:gd name="connsiteY3" fmla="*/ 1306580 h 1361057"/>
                  <a:gd name="connsiteX4" fmla="*/ 1786995 w 7082123"/>
                  <a:gd name="connsiteY4" fmla="*/ 227080 h 1361057"/>
                  <a:gd name="connsiteX0" fmla="*/ 1663610 w 6958738"/>
                  <a:gd name="connsiteY0" fmla="*/ 227080 h 1375477"/>
                  <a:gd name="connsiteX1" fmla="*/ 5511710 w 6958738"/>
                  <a:gd name="connsiteY1" fmla="*/ 150880 h 1375477"/>
                  <a:gd name="connsiteX2" fmla="*/ 5511710 w 6958738"/>
                  <a:gd name="connsiteY2" fmla="*/ 1255780 h 1375477"/>
                  <a:gd name="connsiteX3" fmla="*/ 1650910 w 6958738"/>
                  <a:gd name="connsiteY3" fmla="*/ 1306580 h 1375477"/>
                  <a:gd name="connsiteX4" fmla="*/ 1663610 w 6958738"/>
                  <a:gd name="connsiteY4" fmla="*/ 227080 h 1375477"/>
                  <a:gd name="connsiteX0" fmla="*/ 1412893 w 6708021"/>
                  <a:gd name="connsiteY0" fmla="*/ 227080 h 1399898"/>
                  <a:gd name="connsiteX1" fmla="*/ 5260993 w 6708021"/>
                  <a:gd name="connsiteY1" fmla="*/ 150880 h 1399898"/>
                  <a:gd name="connsiteX2" fmla="*/ 5260993 w 6708021"/>
                  <a:gd name="connsiteY2" fmla="*/ 1255780 h 1399898"/>
                  <a:gd name="connsiteX3" fmla="*/ 2035193 w 6708021"/>
                  <a:gd name="connsiteY3" fmla="*/ 1331980 h 1399898"/>
                  <a:gd name="connsiteX4" fmla="*/ 1412893 w 6708021"/>
                  <a:gd name="connsiteY4" fmla="*/ 227080 h 1399898"/>
                  <a:gd name="connsiteX0" fmla="*/ 1651592 w 6946720"/>
                  <a:gd name="connsiteY0" fmla="*/ 227080 h 1403404"/>
                  <a:gd name="connsiteX1" fmla="*/ 5499692 w 6946720"/>
                  <a:gd name="connsiteY1" fmla="*/ 150880 h 1403404"/>
                  <a:gd name="connsiteX2" fmla="*/ 5499692 w 6946720"/>
                  <a:gd name="connsiteY2" fmla="*/ 1255780 h 1403404"/>
                  <a:gd name="connsiteX3" fmla="*/ 2273892 w 6946720"/>
                  <a:gd name="connsiteY3" fmla="*/ 1331980 h 1403404"/>
                  <a:gd name="connsiteX4" fmla="*/ 1651592 w 6946720"/>
                  <a:gd name="connsiteY4" fmla="*/ 227080 h 1403404"/>
                  <a:gd name="connsiteX0" fmla="*/ 1651592 w 6915790"/>
                  <a:gd name="connsiteY0" fmla="*/ 80620 h 1256944"/>
                  <a:gd name="connsiteX1" fmla="*/ 5499692 w 6915790"/>
                  <a:gd name="connsiteY1" fmla="*/ 4420 h 1256944"/>
                  <a:gd name="connsiteX2" fmla="*/ 5499692 w 6915790"/>
                  <a:gd name="connsiteY2" fmla="*/ 1109320 h 1256944"/>
                  <a:gd name="connsiteX3" fmla="*/ 2273892 w 6915790"/>
                  <a:gd name="connsiteY3" fmla="*/ 1185520 h 1256944"/>
                  <a:gd name="connsiteX4" fmla="*/ 1651592 w 6915790"/>
                  <a:gd name="connsiteY4" fmla="*/ 80620 h 1256944"/>
                  <a:gd name="connsiteX0" fmla="*/ 1906626 w 7170824"/>
                  <a:gd name="connsiteY0" fmla="*/ 80620 h 1244748"/>
                  <a:gd name="connsiteX1" fmla="*/ 5754726 w 7170824"/>
                  <a:gd name="connsiteY1" fmla="*/ 4420 h 1244748"/>
                  <a:gd name="connsiteX2" fmla="*/ 5754726 w 7170824"/>
                  <a:gd name="connsiteY2" fmla="*/ 1109320 h 1244748"/>
                  <a:gd name="connsiteX3" fmla="*/ 1970126 w 7170824"/>
                  <a:gd name="connsiteY3" fmla="*/ 1172820 h 1244748"/>
                  <a:gd name="connsiteX4" fmla="*/ 1906626 w 7170824"/>
                  <a:gd name="connsiteY4" fmla="*/ 80620 h 1244748"/>
                  <a:gd name="connsiteX0" fmla="*/ 1630248 w 6894446"/>
                  <a:gd name="connsiteY0" fmla="*/ 80620 h 1224427"/>
                  <a:gd name="connsiteX1" fmla="*/ 5478348 w 6894446"/>
                  <a:gd name="connsiteY1" fmla="*/ 4420 h 1224427"/>
                  <a:gd name="connsiteX2" fmla="*/ 5478348 w 6894446"/>
                  <a:gd name="connsiteY2" fmla="*/ 1109320 h 1224427"/>
                  <a:gd name="connsiteX3" fmla="*/ 1693748 w 6894446"/>
                  <a:gd name="connsiteY3" fmla="*/ 1172820 h 1224427"/>
                  <a:gd name="connsiteX4" fmla="*/ 1630248 w 6894446"/>
                  <a:gd name="connsiteY4" fmla="*/ 80620 h 1224427"/>
                  <a:gd name="connsiteX0" fmla="*/ 1660499 w 6924697"/>
                  <a:gd name="connsiteY0" fmla="*/ 80620 h 1227669"/>
                  <a:gd name="connsiteX1" fmla="*/ 5508599 w 6924697"/>
                  <a:gd name="connsiteY1" fmla="*/ 4420 h 1227669"/>
                  <a:gd name="connsiteX2" fmla="*/ 5508599 w 6924697"/>
                  <a:gd name="connsiteY2" fmla="*/ 1109320 h 1227669"/>
                  <a:gd name="connsiteX3" fmla="*/ 1723999 w 6924697"/>
                  <a:gd name="connsiteY3" fmla="*/ 1172820 h 1227669"/>
                  <a:gd name="connsiteX4" fmla="*/ 1660499 w 6924697"/>
                  <a:gd name="connsiteY4" fmla="*/ 80620 h 1227669"/>
                  <a:gd name="connsiteX0" fmla="*/ 1660499 w 6924697"/>
                  <a:gd name="connsiteY0" fmla="*/ 80620 h 1200983"/>
                  <a:gd name="connsiteX1" fmla="*/ 5508599 w 6924697"/>
                  <a:gd name="connsiteY1" fmla="*/ 4420 h 1200983"/>
                  <a:gd name="connsiteX2" fmla="*/ 5508599 w 6924697"/>
                  <a:gd name="connsiteY2" fmla="*/ 1109320 h 1200983"/>
                  <a:gd name="connsiteX3" fmla="*/ 1723999 w 6924697"/>
                  <a:gd name="connsiteY3" fmla="*/ 1172820 h 1200983"/>
                  <a:gd name="connsiteX4" fmla="*/ 1660499 w 6924697"/>
                  <a:gd name="connsiteY4" fmla="*/ 80620 h 12009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24697" h="1200983">
                    <a:moveTo>
                      <a:pt x="1660499" y="80620"/>
                    </a:moveTo>
                    <a:lnTo>
                      <a:pt x="5508599" y="4420"/>
                    </a:lnTo>
                    <a:cubicBezTo>
                      <a:pt x="7718399" y="-84480"/>
                      <a:pt x="7045299" y="1198220"/>
                      <a:pt x="5508599" y="1109320"/>
                    </a:cubicBezTo>
                    <a:lnTo>
                      <a:pt x="1723999" y="1172820"/>
                    </a:lnTo>
                    <a:cubicBezTo>
                      <a:pt x="-214868" y="1409887"/>
                      <a:pt x="-883734" y="72153"/>
                      <a:pt x="1660499" y="80620"/>
                    </a:cubicBezTo>
                    <a:close/>
                  </a:path>
                </a:pathLst>
              </a:custGeom>
              <a:solidFill>
                <a:srgbClr val="BD8D6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DB6C63E-2861-4658-B13B-4D8D15A2EE5D}"/>
                  </a:ext>
                </a:extLst>
              </p:cNvPr>
              <p:cNvSpPr/>
              <p:nvPr/>
            </p:nvSpPr>
            <p:spPr>
              <a:xfrm>
                <a:off x="2127245" y="1792219"/>
                <a:ext cx="7082123" cy="1361057"/>
              </a:xfrm>
              <a:custGeom>
                <a:avLst/>
                <a:gdLst>
                  <a:gd name="connsiteX0" fmla="*/ 0 w 4978400"/>
                  <a:gd name="connsiteY0" fmla="*/ 0 h 762000"/>
                  <a:gd name="connsiteX1" fmla="*/ 4978400 w 4978400"/>
                  <a:gd name="connsiteY1" fmla="*/ 0 h 762000"/>
                  <a:gd name="connsiteX2" fmla="*/ 4978400 w 4978400"/>
                  <a:gd name="connsiteY2" fmla="*/ 762000 h 762000"/>
                  <a:gd name="connsiteX3" fmla="*/ 0 w 4978400"/>
                  <a:gd name="connsiteY3" fmla="*/ 762000 h 762000"/>
                  <a:gd name="connsiteX4" fmla="*/ 0 w 4978400"/>
                  <a:gd name="connsiteY4" fmla="*/ 0 h 762000"/>
                  <a:gd name="connsiteX0" fmla="*/ 406400 w 4978400"/>
                  <a:gd name="connsiteY0" fmla="*/ 0 h 812800"/>
                  <a:gd name="connsiteX1" fmla="*/ 4978400 w 4978400"/>
                  <a:gd name="connsiteY1" fmla="*/ 50800 h 812800"/>
                  <a:gd name="connsiteX2" fmla="*/ 4978400 w 4978400"/>
                  <a:gd name="connsiteY2" fmla="*/ 812800 h 812800"/>
                  <a:gd name="connsiteX3" fmla="*/ 0 w 4978400"/>
                  <a:gd name="connsiteY3" fmla="*/ 812800 h 812800"/>
                  <a:gd name="connsiteX4" fmla="*/ 406400 w 4978400"/>
                  <a:gd name="connsiteY4" fmla="*/ 0 h 812800"/>
                  <a:gd name="connsiteX0" fmla="*/ 0 w 4572000"/>
                  <a:gd name="connsiteY0" fmla="*/ 0 h 1092200"/>
                  <a:gd name="connsiteX1" fmla="*/ 4572000 w 4572000"/>
                  <a:gd name="connsiteY1" fmla="*/ 50800 h 1092200"/>
                  <a:gd name="connsiteX2" fmla="*/ 4572000 w 4572000"/>
                  <a:gd name="connsiteY2" fmla="*/ 812800 h 1092200"/>
                  <a:gd name="connsiteX3" fmla="*/ 38100 w 4572000"/>
                  <a:gd name="connsiteY3" fmla="*/ 1092200 h 1092200"/>
                  <a:gd name="connsiteX4" fmla="*/ 0 w 4572000"/>
                  <a:gd name="connsiteY4" fmla="*/ 0 h 1092200"/>
                  <a:gd name="connsiteX0" fmla="*/ 12700 w 4584700"/>
                  <a:gd name="connsiteY0" fmla="*/ 0 h 1079500"/>
                  <a:gd name="connsiteX1" fmla="*/ 4584700 w 4584700"/>
                  <a:gd name="connsiteY1" fmla="*/ 50800 h 1079500"/>
                  <a:gd name="connsiteX2" fmla="*/ 4584700 w 4584700"/>
                  <a:gd name="connsiteY2" fmla="*/ 812800 h 1079500"/>
                  <a:gd name="connsiteX3" fmla="*/ 0 w 4584700"/>
                  <a:gd name="connsiteY3" fmla="*/ 1079500 h 1079500"/>
                  <a:gd name="connsiteX4" fmla="*/ 12700 w 4584700"/>
                  <a:gd name="connsiteY4" fmla="*/ 0 h 1079500"/>
                  <a:gd name="connsiteX0" fmla="*/ 12700 w 4584700"/>
                  <a:gd name="connsiteY0" fmla="*/ 76200 h 1155700"/>
                  <a:gd name="connsiteX1" fmla="*/ 3860800 w 4584700"/>
                  <a:gd name="connsiteY1" fmla="*/ 0 h 1155700"/>
                  <a:gd name="connsiteX2" fmla="*/ 4584700 w 4584700"/>
                  <a:gd name="connsiteY2" fmla="*/ 889000 h 1155700"/>
                  <a:gd name="connsiteX3" fmla="*/ 0 w 4584700"/>
                  <a:gd name="connsiteY3" fmla="*/ 1155700 h 1155700"/>
                  <a:gd name="connsiteX4" fmla="*/ 12700 w 4584700"/>
                  <a:gd name="connsiteY4" fmla="*/ 76200 h 1155700"/>
                  <a:gd name="connsiteX0" fmla="*/ 12700 w 3860800"/>
                  <a:gd name="connsiteY0" fmla="*/ 76200 h 1155700"/>
                  <a:gd name="connsiteX1" fmla="*/ 3860800 w 3860800"/>
                  <a:gd name="connsiteY1" fmla="*/ 0 h 1155700"/>
                  <a:gd name="connsiteX2" fmla="*/ 3860800 w 3860800"/>
                  <a:gd name="connsiteY2" fmla="*/ 1104900 h 1155700"/>
                  <a:gd name="connsiteX3" fmla="*/ 0 w 3860800"/>
                  <a:gd name="connsiteY3" fmla="*/ 1155700 h 1155700"/>
                  <a:gd name="connsiteX4" fmla="*/ 12700 w 3860800"/>
                  <a:gd name="connsiteY4" fmla="*/ 76200 h 1155700"/>
                  <a:gd name="connsiteX0" fmla="*/ 12700 w 4989688"/>
                  <a:gd name="connsiteY0" fmla="*/ 232389 h 1311889"/>
                  <a:gd name="connsiteX1" fmla="*/ 3860800 w 4989688"/>
                  <a:gd name="connsiteY1" fmla="*/ 156189 h 1311889"/>
                  <a:gd name="connsiteX2" fmla="*/ 3860800 w 4989688"/>
                  <a:gd name="connsiteY2" fmla="*/ 1261089 h 1311889"/>
                  <a:gd name="connsiteX3" fmla="*/ 0 w 4989688"/>
                  <a:gd name="connsiteY3" fmla="*/ 1311889 h 1311889"/>
                  <a:gd name="connsiteX4" fmla="*/ 12700 w 4989688"/>
                  <a:gd name="connsiteY4" fmla="*/ 232389 h 1311889"/>
                  <a:gd name="connsiteX0" fmla="*/ 12700 w 5375170"/>
                  <a:gd name="connsiteY0" fmla="*/ 206545 h 1286045"/>
                  <a:gd name="connsiteX1" fmla="*/ 3860800 w 5375170"/>
                  <a:gd name="connsiteY1" fmla="*/ 130345 h 1286045"/>
                  <a:gd name="connsiteX2" fmla="*/ 3860800 w 5375170"/>
                  <a:gd name="connsiteY2" fmla="*/ 1235245 h 1286045"/>
                  <a:gd name="connsiteX3" fmla="*/ 0 w 5375170"/>
                  <a:gd name="connsiteY3" fmla="*/ 1286045 h 1286045"/>
                  <a:gd name="connsiteX4" fmla="*/ 12700 w 5375170"/>
                  <a:gd name="connsiteY4" fmla="*/ 206545 h 1286045"/>
                  <a:gd name="connsiteX0" fmla="*/ 12700 w 5269821"/>
                  <a:gd name="connsiteY0" fmla="*/ 231848 h 1311348"/>
                  <a:gd name="connsiteX1" fmla="*/ 3860800 w 5269821"/>
                  <a:gd name="connsiteY1" fmla="*/ 155648 h 1311348"/>
                  <a:gd name="connsiteX2" fmla="*/ 3860800 w 5269821"/>
                  <a:gd name="connsiteY2" fmla="*/ 1260548 h 1311348"/>
                  <a:gd name="connsiteX3" fmla="*/ 0 w 5269821"/>
                  <a:gd name="connsiteY3" fmla="*/ 1311348 h 1311348"/>
                  <a:gd name="connsiteX4" fmla="*/ 12700 w 5269821"/>
                  <a:gd name="connsiteY4" fmla="*/ 231848 h 1311348"/>
                  <a:gd name="connsiteX0" fmla="*/ 12700 w 5307828"/>
                  <a:gd name="connsiteY0" fmla="*/ 227080 h 1306580"/>
                  <a:gd name="connsiteX1" fmla="*/ 3860800 w 5307828"/>
                  <a:gd name="connsiteY1" fmla="*/ 150880 h 1306580"/>
                  <a:gd name="connsiteX2" fmla="*/ 3860800 w 5307828"/>
                  <a:gd name="connsiteY2" fmla="*/ 1255780 h 1306580"/>
                  <a:gd name="connsiteX3" fmla="*/ 0 w 5307828"/>
                  <a:gd name="connsiteY3" fmla="*/ 1306580 h 1306580"/>
                  <a:gd name="connsiteX4" fmla="*/ 12700 w 5307828"/>
                  <a:gd name="connsiteY4" fmla="*/ 227080 h 1306580"/>
                  <a:gd name="connsiteX0" fmla="*/ 1274237 w 6569365"/>
                  <a:gd name="connsiteY0" fmla="*/ 227080 h 1306580"/>
                  <a:gd name="connsiteX1" fmla="*/ 5122337 w 6569365"/>
                  <a:gd name="connsiteY1" fmla="*/ 150880 h 1306580"/>
                  <a:gd name="connsiteX2" fmla="*/ 5122337 w 6569365"/>
                  <a:gd name="connsiteY2" fmla="*/ 1255780 h 1306580"/>
                  <a:gd name="connsiteX3" fmla="*/ 1261537 w 6569365"/>
                  <a:gd name="connsiteY3" fmla="*/ 1306580 h 1306580"/>
                  <a:gd name="connsiteX4" fmla="*/ 1274237 w 6569365"/>
                  <a:gd name="connsiteY4" fmla="*/ 227080 h 1306580"/>
                  <a:gd name="connsiteX0" fmla="*/ 1475472 w 6770600"/>
                  <a:gd name="connsiteY0" fmla="*/ 227080 h 1333276"/>
                  <a:gd name="connsiteX1" fmla="*/ 5323572 w 6770600"/>
                  <a:gd name="connsiteY1" fmla="*/ 150880 h 1333276"/>
                  <a:gd name="connsiteX2" fmla="*/ 5323572 w 6770600"/>
                  <a:gd name="connsiteY2" fmla="*/ 1255780 h 1333276"/>
                  <a:gd name="connsiteX3" fmla="*/ 1462772 w 6770600"/>
                  <a:gd name="connsiteY3" fmla="*/ 1306580 h 1333276"/>
                  <a:gd name="connsiteX4" fmla="*/ 1475472 w 6770600"/>
                  <a:gd name="connsiteY4" fmla="*/ 227080 h 1333276"/>
                  <a:gd name="connsiteX0" fmla="*/ 1550429 w 6845557"/>
                  <a:gd name="connsiteY0" fmla="*/ 227080 h 1333276"/>
                  <a:gd name="connsiteX1" fmla="*/ 5398529 w 6845557"/>
                  <a:gd name="connsiteY1" fmla="*/ 150880 h 1333276"/>
                  <a:gd name="connsiteX2" fmla="*/ 5398529 w 6845557"/>
                  <a:gd name="connsiteY2" fmla="*/ 1255780 h 1333276"/>
                  <a:gd name="connsiteX3" fmla="*/ 1537729 w 6845557"/>
                  <a:gd name="connsiteY3" fmla="*/ 1306580 h 1333276"/>
                  <a:gd name="connsiteX4" fmla="*/ 1550429 w 6845557"/>
                  <a:gd name="connsiteY4" fmla="*/ 227080 h 1333276"/>
                  <a:gd name="connsiteX0" fmla="*/ 1622006 w 6917134"/>
                  <a:gd name="connsiteY0" fmla="*/ 227080 h 1330922"/>
                  <a:gd name="connsiteX1" fmla="*/ 5470106 w 6917134"/>
                  <a:gd name="connsiteY1" fmla="*/ 150880 h 1330922"/>
                  <a:gd name="connsiteX2" fmla="*/ 5470106 w 6917134"/>
                  <a:gd name="connsiteY2" fmla="*/ 1255780 h 1330922"/>
                  <a:gd name="connsiteX3" fmla="*/ 1609306 w 6917134"/>
                  <a:gd name="connsiteY3" fmla="*/ 1306580 h 1330922"/>
                  <a:gd name="connsiteX4" fmla="*/ 1622006 w 6917134"/>
                  <a:gd name="connsiteY4" fmla="*/ 227080 h 1330922"/>
                  <a:gd name="connsiteX0" fmla="*/ 1589635 w 6884763"/>
                  <a:gd name="connsiteY0" fmla="*/ 227080 h 1331827"/>
                  <a:gd name="connsiteX1" fmla="*/ 5437735 w 6884763"/>
                  <a:gd name="connsiteY1" fmla="*/ 150880 h 1331827"/>
                  <a:gd name="connsiteX2" fmla="*/ 5437735 w 6884763"/>
                  <a:gd name="connsiteY2" fmla="*/ 1255780 h 1331827"/>
                  <a:gd name="connsiteX3" fmla="*/ 1576935 w 6884763"/>
                  <a:gd name="connsiteY3" fmla="*/ 1306580 h 1331827"/>
                  <a:gd name="connsiteX4" fmla="*/ 1589635 w 6884763"/>
                  <a:gd name="connsiteY4" fmla="*/ 227080 h 1331827"/>
                  <a:gd name="connsiteX0" fmla="*/ 1628983 w 6924111"/>
                  <a:gd name="connsiteY0" fmla="*/ 227080 h 1331827"/>
                  <a:gd name="connsiteX1" fmla="*/ 5477083 w 6924111"/>
                  <a:gd name="connsiteY1" fmla="*/ 150880 h 1331827"/>
                  <a:gd name="connsiteX2" fmla="*/ 5477083 w 6924111"/>
                  <a:gd name="connsiteY2" fmla="*/ 1255780 h 1331827"/>
                  <a:gd name="connsiteX3" fmla="*/ 1616283 w 6924111"/>
                  <a:gd name="connsiteY3" fmla="*/ 1306580 h 1331827"/>
                  <a:gd name="connsiteX4" fmla="*/ 1628983 w 6924111"/>
                  <a:gd name="connsiteY4" fmla="*/ 227080 h 1331827"/>
                  <a:gd name="connsiteX0" fmla="*/ 1673358 w 6968486"/>
                  <a:gd name="connsiteY0" fmla="*/ 227080 h 1327227"/>
                  <a:gd name="connsiteX1" fmla="*/ 5521458 w 6968486"/>
                  <a:gd name="connsiteY1" fmla="*/ 150880 h 1327227"/>
                  <a:gd name="connsiteX2" fmla="*/ 5521458 w 6968486"/>
                  <a:gd name="connsiteY2" fmla="*/ 1255780 h 1327227"/>
                  <a:gd name="connsiteX3" fmla="*/ 1660658 w 6968486"/>
                  <a:gd name="connsiteY3" fmla="*/ 1306580 h 1327227"/>
                  <a:gd name="connsiteX4" fmla="*/ 1673358 w 6968486"/>
                  <a:gd name="connsiteY4" fmla="*/ 227080 h 1327227"/>
                  <a:gd name="connsiteX0" fmla="*/ 1699815 w 6994943"/>
                  <a:gd name="connsiteY0" fmla="*/ 227080 h 1324132"/>
                  <a:gd name="connsiteX1" fmla="*/ 5547915 w 6994943"/>
                  <a:gd name="connsiteY1" fmla="*/ 150880 h 1324132"/>
                  <a:gd name="connsiteX2" fmla="*/ 5547915 w 6994943"/>
                  <a:gd name="connsiteY2" fmla="*/ 1255780 h 1324132"/>
                  <a:gd name="connsiteX3" fmla="*/ 1687115 w 6994943"/>
                  <a:gd name="connsiteY3" fmla="*/ 1306580 h 1324132"/>
                  <a:gd name="connsiteX4" fmla="*/ 1699815 w 6994943"/>
                  <a:gd name="connsiteY4" fmla="*/ 227080 h 1324132"/>
                  <a:gd name="connsiteX0" fmla="*/ 1786995 w 7082123"/>
                  <a:gd name="connsiteY0" fmla="*/ 227080 h 1361057"/>
                  <a:gd name="connsiteX1" fmla="*/ 5635095 w 7082123"/>
                  <a:gd name="connsiteY1" fmla="*/ 150880 h 1361057"/>
                  <a:gd name="connsiteX2" fmla="*/ 5635095 w 7082123"/>
                  <a:gd name="connsiteY2" fmla="*/ 1255780 h 1361057"/>
                  <a:gd name="connsiteX3" fmla="*/ 1774295 w 7082123"/>
                  <a:gd name="connsiteY3" fmla="*/ 1306580 h 1361057"/>
                  <a:gd name="connsiteX4" fmla="*/ 1786995 w 7082123"/>
                  <a:gd name="connsiteY4" fmla="*/ 227080 h 13610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82123" h="1361057">
                    <a:moveTo>
                      <a:pt x="1786995" y="227080"/>
                    </a:moveTo>
                    <a:lnTo>
                      <a:pt x="5635095" y="150880"/>
                    </a:lnTo>
                    <a:cubicBezTo>
                      <a:pt x="7921095" y="-534920"/>
                      <a:pt x="7171795" y="1344680"/>
                      <a:pt x="5635095" y="1255780"/>
                    </a:cubicBezTo>
                    <a:lnTo>
                      <a:pt x="1774295" y="1306580"/>
                    </a:lnTo>
                    <a:cubicBezTo>
                      <a:pt x="-75672" y="1708747"/>
                      <a:pt x="-1062038" y="-263987"/>
                      <a:pt x="1786995" y="227080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9C14C01-BBEB-4FD7-8808-31B27208A9C1}"/>
                </a:ext>
              </a:extLst>
            </p:cNvPr>
            <p:cNvSpPr/>
            <p:nvPr/>
          </p:nvSpPr>
          <p:spPr>
            <a:xfrm>
              <a:off x="7203620" y="2540372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599D791-F957-4762-9E5D-816282A8B0A6}"/>
                </a:ext>
              </a:extLst>
            </p:cNvPr>
            <p:cNvSpPr/>
            <p:nvPr/>
          </p:nvSpPr>
          <p:spPr>
            <a:xfrm>
              <a:off x="7198632" y="2235577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81BC417-A3E8-4511-92DC-163AC2E92DA1}"/>
                </a:ext>
              </a:extLst>
            </p:cNvPr>
            <p:cNvSpPr/>
            <p:nvPr/>
          </p:nvSpPr>
          <p:spPr>
            <a:xfrm>
              <a:off x="4006645" y="2674759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813CB64-865D-40B5-ADC2-B57A86694017}"/>
                </a:ext>
              </a:extLst>
            </p:cNvPr>
            <p:cNvSpPr/>
            <p:nvPr/>
          </p:nvSpPr>
          <p:spPr>
            <a:xfrm>
              <a:off x="4001657" y="2369964"/>
              <a:ext cx="209355" cy="186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3" name="ttsMP3.com_VoiceText_2025-4-14_23-14-57">
            <a:hlinkClick r:id="" action="ppaction://media"/>
            <a:extLst>
              <a:ext uri="{FF2B5EF4-FFF2-40B4-BE49-F238E27FC236}">
                <a16:creationId xmlns:a16="http://schemas.microsoft.com/office/drawing/2014/main" id="{88E246AB-41E9-4F0B-9723-58E20DE52C0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94713" y="938412"/>
            <a:ext cx="609600" cy="609600"/>
          </a:xfrm>
          <a:prstGeom prst="rect">
            <a:avLst/>
          </a:prstGeom>
        </p:spPr>
      </p:pic>
      <p:pic>
        <p:nvPicPr>
          <p:cNvPr id="98" name="1sec">
            <a:hlinkClick r:id="" action="ppaction://media"/>
            <a:extLst>
              <a:ext uri="{FF2B5EF4-FFF2-40B4-BE49-F238E27FC236}">
                <a16:creationId xmlns:a16="http://schemas.microsoft.com/office/drawing/2014/main" id="{FFC4DC04-218F-4E0A-AB60-148E68A0E1B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59581" y="938412"/>
            <a:ext cx="609600" cy="609600"/>
          </a:xfrm>
          <a:prstGeom prst="rect">
            <a:avLst/>
          </a:prstGeom>
        </p:spPr>
      </p:pic>
      <p:pic>
        <p:nvPicPr>
          <p:cNvPr id="14" name="ttsMP3.com_VoiceText_2025-4-14_23-13-55">
            <a:hlinkClick r:id="" action="ppaction://media"/>
            <a:extLst>
              <a:ext uri="{FF2B5EF4-FFF2-40B4-BE49-F238E27FC236}">
                <a16:creationId xmlns:a16="http://schemas.microsoft.com/office/drawing/2014/main" id="{43010915-4CC2-4CFB-BB88-88F4EE3C5A4F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96971" y="934998"/>
            <a:ext cx="609600" cy="609600"/>
          </a:xfrm>
          <a:prstGeom prst="rect">
            <a:avLst/>
          </a:prstGeom>
        </p:spPr>
      </p:pic>
      <p:pic>
        <p:nvPicPr>
          <p:cNvPr id="99" name="1sec">
            <a:hlinkClick r:id="" action="ppaction://media"/>
            <a:extLst>
              <a:ext uri="{FF2B5EF4-FFF2-40B4-BE49-F238E27FC236}">
                <a16:creationId xmlns:a16="http://schemas.microsoft.com/office/drawing/2014/main" id="{0EE03AB4-8126-498E-A888-6310EAE7A08F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600852" y="941826"/>
            <a:ext cx="609600" cy="609600"/>
          </a:xfrm>
          <a:prstGeom prst="rect">
            <a:avLst/>
          </a:prstGeom>
        </p:spPr>
      </p:pic>
      <p:pic>
        <p:nvPicPr>
          <p:cNvPr id="100" name="1sec">
            <a:hlinkClick r:id="" action="ppaction://media"/>
            <a:extLst>
              <a:ext uri="{FF2B5EF4-FFF2-40B4-BE49-F238E27FC236}">
                <a16:creationId xmlns:a16="http://schemas.microsoft.com/office/drawing/2014/main" id="{8629D40E-DDC0-4BA4-911D-ECB143DF826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86224" y="934998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871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2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1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9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6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608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76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9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632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0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8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0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772629" y="601304"/>
            <a:ext cx="2266122" cy="9783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Sm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ile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930577" y="601304"/>
            <a:ext cx="1444619" cy="9783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Sm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6088525" y="601304"/>
            <a:ext cx="1444619" cy="97831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FFC000"/>
                </a:solidFill>
              </a:rPr>
              <a:t>Sm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FFC000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7924A6-C55A-406F-8CED-EE5AD49AB3A6}"/>
              </a:ext>
            </a:extLst>
          </p:cNvPr>
          <p:cNvGrpSpPr/>
          <p:nvPr/>
        </p:nvGrpSpPr>
        <p:grpSpPr>
          <a:xfrm rot="4678124">
            <a:off x="574097" y="1069522"/>
            <a:ext cx="4978400" cy="4718956"/>
            <a:chOff x="972457" y="1188358"/>
            <a:chExt cx="4978400" cy="4718956"/>
          </a:xfrm>
          <a:solidFill>
            <a:srgbClr val="FFC000"/>
          </a:solidFill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26D7D7-C40E-4F47-A1BE-CDB90DED4F30}"/>
                </a:ext>
              </a:extLst>
            </p:cNvPr>
            <p:cNvCxnSpPr>
              <a:endCxn id="15" idx="1"/>
            </p:cNvCxnSpPr>
            <p:nvPr/>
          </p:nvCxnSpPr>
          <p:spPr>
            <a:xfrm>
              <a:off x="1872343" y="1770743"/>
              <a:ext cx="521066" cy="575495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DE40668-A9F0-45C1-B57E-44ACEB3BCD63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>
              <a:off x="972457" y="3172462"/>
              <a:ext cx="972457" cy="256538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ADEAE1-AB3B-452C-A8D2-D14393C5C2D1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1517467" y="4511762"/>
              <a:ext cx="875942" cy="448495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4BB21CE-13A3-4D8F-BFA8-E6F03E1546CC}"/>
                </a:ext>
              </a:extLst>
            </p:cNvPr>
            <p:cNvCxnSpPr>
              <a:cxnSpLocks/>
              <a:endCxn id="15" idx="4"/>
            </p:cNvCxnSpPr>
            <p:nvPr/>
          </p:nvCxnSpPr>
          <p:spPr>
            <a:xfrm flipV="1">
              <a:off x="3298371" y="4960257"/>
              <a:ext cx="177800" cy="947057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B9920324-03F1-4C92-AAAA-2A5EEDC1653C}"/>
                </a:ext>
              </a:extLst>
            </p:cNvPr>
            <p:cNvCxnSpPr>
              <a:stCxn id="15" idx="5"/>
            </p:cNvCxnSpPr>
            <p:nvPr/>
          </p:nvCxnSpPr>
          <p:spPr>
            <a:xfrm>
              <a:off x="4558933" y="4511762"/>
              <a:ext cx="622667" cy="771438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CA4A994-CF61-4F2C-93B4-AE5D8E0535E4}"/>
                </a:ext>
              </a:extLst>
            </p:cNvPr>
            <p:cNvCxnSpPr>
              <a:stCxn id="15" idx="6"/>
            </p:cNvCxnSpPr>
            <p:nvPr/>
          </p:nvCxnSpPr>
          <p:spPr>
            <a:xfrm>
              <a:off x="5007428" y="3429000"/>
              <a:ext cx="943429" cy="112486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CBA3172-C498-4EDF-94CA-4AA0508C37CA}"/>
                </a:ext>
              </a:extLst>
            </p:cNvPr>
            <p:cNvCxnSpPr>
              <a:cxnSpLocks/>
              <a:stCxn id="15" idx="7"/>
            </p:cNvCxnSpPr>
            <p:nvPr/>
          </p:nvCxnSpPr>
          <p:spPr>
            <a:xfrm flipV="1">
              <a:off x="4558933" y="1897743"/>
              <a:ext cx="875942" cy="448495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F036A91-D3BA-4A66-B50C-D1C12B46539B}"/>
                </a:ext>
              </a:extLst>
            </p:cNvPr>
            <p:cNvCxnSpPr>
              <a:stCxn id="15" idx="0"/>
            </p:cNvCxnSpPr>
            <p:nvPr/>
          </p:nvCxnSpPr>
          <p:spPr>
            <a:xfrm flipV="1">
              <a:off x="3476171" y="1188358"/>
              <a:ext cx="108858" cy="709385"/>
            </a:xfrm>
            <a:prstGeom prst="line">
              <a:avLst/>
            </a:prstGeom>
            <a:grpFill/>
            <a:ln>
              <a:solidFill>
                <a:srgbClr val="FFC000"/>
              </a:solidFill>
            </a:ln>
            <a:effectLst>
              <a:glow rad="228600">
                <a:schemeClr val="accent4">
                  <a:satMod val="175000"/>
                  <a:alpha val="40000"/>
                </a:scheme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7053CF7-3D2C-4634-93F9-62900EB8172D}"/>
                </a:ext>
              </a:extLst>
            </p:cNvPr>
            <p:cNvSpPr/>
            <p:nvPr/>
          </p:nvSpPr>
          <p:spPr>
            <a:xfrm>
              <a:off x="1944914" y="1897743"/>
              <a:ext cx="3062514" cy="3062514"/>
            </a:xfrm>
            <a:prstGeom prst="ellipse">
              <a:avLst/>
            </a:prstGeom>
            <a:grp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2A792962-A061-484C-91C1-BA55CDC7F6BD}"/>
              </a:ext>
            </a:extLst>
          </p:cNvPr>
          <p:cNvGrpSpPr/>
          <p:nvPr/>
        </p:nvGrpSpPr>
        <p:grpSpPr>
          <a:xfrm>
            <a:off x="3566859" y="2800710"/>
            <a:ext cx="499154" cy="499154"/>
            <a:chOff x="4695380" y="2895600"/>
            <a:chExt cx="499154" cy="499154"/>
          </a:xfrm>
        </p:grpSpPr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060BFAC-E3E4-4735-A6B0-12C9D036A55D}"/>
                </a:ext>
              </a:extLst>
            </p:cNvPr>
            <p:cNvSpPr/>
            <p:nvPr/>
          </p:nvSpPr>
          <p:spPr>
            <a:xfrm>
              <a:off x="4695380" y="2895600"/>
              <a:ext cx="499154" cy="499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B8FD9489-9BC6-4511-866B-1B783AE2599D}"/>
                </a:ext>
              </a:extLst>
            </p:cNvPr>
            <p:cNvSpPr/>
            <p:nvPr/>
          </p:nvSpPr>
          <p:spPr>
            <a:xfrm>
              <a:off x="4834159" y="2994870"/>
              <a:ext cx="141236" cy="141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1B27297-60BA-408D-92CC-B6715F983FC1}"/>
                </a:ext>
              </a:extLst>
            </p:cNvPr>
            <p:cNvSpPr/>
            <p:nvPr/>
          </p:nvSpPr>
          <p:spPr>
            <a:xfrm>
              <a:off x="4988216" y="3107780"/>
              <a:ext cx="74793" cy="747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B8DA177-26EF-4534-9542-CF3D638D815F}"/>
              </a:ext>
            </a:extLst>
          </p:cNvPr>
          <p:cNvGrpSpPr/>
          <p:nvPr/>
        </p:nvGrpSpPr>
        <p:grpSpPr>
          <a:xfrm>
            <a:off x="2402745" y="3114720"/>
            <a:ext cx="1575655" cy="1031229"/>
            <a:chOff x="3712730" y="3491509"/>
            <a:chExt cx="1025928" cy="671446"/>
          </a:xfrm>
        </p:grpSpPr>
        <p:sp>
          <p:nvSpPr>
            <p:cNvPr id="48" name="Arc 47">
              <a:extLst>
                <a:ext uri="{FF2B5EF4-FFF2-40B4-BE49-F238E27FC236}">
                  <a16:creationId xmlns:a16="http://schemas.microsoft.com/office/drawing/2014/main" id="{D592F205-6B45-498D-AA18-E7822F9C9AC8}"/>
                </a:ext>
              </a:extLst>
            </p:cNvPr>
            <p:cNvSpPr/>
            <p:nvPr/>
          </p:nvSpPr>
          <p:spPr>
            <a:xfrm rot="9562251">
              <a:off x="3888969" y="3491509"/>
              <a:ext cx="671446" cy="671446"/>
            </a:xfrm>
            <a:prstGeom prst="arc">
              <a:avLst>
                <a:gd name="adj1" fmla="val 13086494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C3872554-7954-4336-86F5-6888AC47C537}"/>
                </a:ext>
              </a:extLst>
            </p:cNvPr>
            <p:cNvSpPr/>
            <p:nvPr/>
          </p:nvSpPr>
          <p:spPr>
            <a:xfrm rot="9562251">
              <a:off x="4487536" y="3701671"/>
              <a:ext cx="251122" cy="251122"/>
            </a:xfrm>
            <a:prstGeom prst="arc">
              <a:avLst>
                <a:gd name="adj1" fmla="val 17730209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81C18B9F-7EF0-467A-B9BB-F5A9DD3297C2}"/>
                </a:ext>
              </a:extLst>
            </p:cNvPr>
            <p:cNvSpPr/>
            <p:nvPr/>
          </p:nvSpPr>
          <p:spPr>
            <a:xfrm rot="12037749" flipH="1">
              <a:off x="3712730" y="3720001"/>
              <a:ext cx="251122" cy="251122"/>
            </a:xfrm>
            <a:prstGeom prst="arc">
              <a:avLst>
                <a:gd name="adj1" fmla="val 17730209"/>
                <a:gd name="adj2" fmla="val 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BDABD4-751E-4CD2-B315-17F6C7CE2EF3}"/>
              </a:ext>
            </a:extLst>
          </p:cNvPr>
          <p:cNvGrpSpPr/>
          <p:nvPr/>
        </p:nvGrpSpPr>
        <p:grpSpPr>
          <a:xfrm>
            <a:off x="2329897" y="2800710"/>
            <a:ext cx="499154" cy="499154"/>
            <a:chOff x="4695380" y="2895600"/>
            <a:chExt cx="499154" cy="499154"/>
          </a:xfrm>
        </p:grpSpPr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553E0810-53A1-4A3E-A194-C24536F5E00D}"/>
                </a:ext>
              </a:extLst>
            </p:cNvPr>
            <p:cNvSpPr/>
            <p:nvPr/>
          </p:nvSpPr>
          <p:spPr>
            <a:xfrm>
              <a:off x="4695380" y="2895600"/>
              <a:ext cx="499154" cy="499154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5ED8031D-DB1F-408E-9850-20A05EC2A594}"/>
                </a:ext>
              </a:extLst>
            </p:cNvPr>
            <p:cNvSpPr/>
            <p:nvPr/>
          </p:nvSpPr>
          <p:spPr>
            <a:xfrm>
              <a:off x="4834159" y="2994870"/>
              <a:ext cx="141236" cy="14123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5426ECB1-E7A4-4F9E-BC26-7E54807DA14F}"/>
                </a:ext>
              </a:extLst>
            </p:cNvPr>
            <p:cNvSpPr/>
            <p:nvPr/>
          </p:nvSpPr>
          <p:spPr>
            <a:xfrm>
              <a:off x="4988216" y="3107780"/>
              <a:ext cx="74793" cy="7479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3" name="ttsMP3.com_VoiceText_2025-4-14_23-16-50">
            <a:hlinkClick r:id="" action="ppaction://media"/>
            <a:extLst>
              <a:ext uri="{FF2B5EF4-FFF2-40B4-BE49-F238E27FC236}">
                <a16:creationId xmlns:a16="http://schemas.microsoft.com/office/drawing/2014/main" id="{D806A46A-B50D-4FCE-AD78-FAC99B5B801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317433" y="607979"/>
            <a:ext cx="609600" cy="609600"/>
          </a:xfrm>
          <a:prstGeom prst="rect">
            <a:avLst/>
          </a:prstGeom>
        </p:spPr>
      </p:pic>
      <p:pic>
        <p:nvPicPr>
          <p:cNvPr id="107" name="1sec">
            <a:hlinkClick r:id="" action="ppaction://media"/>
            <a:extLst>
              <a:ext uri="{FF2B5EF4-FFF2-40B4-BE49-F238E27FC236}">
                <a16:creationId xmlns:a16="http://schemas.microsoft.com/office/drawing/2014/main" id="{29ABB04B-DCE0-4AB4-A9D4-9BDF5B8CB76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126347" y="611030"/>
            <a:ext cx="603497" cy="603497"/>
          </a:xfrm>
          <a:prstGeom prst="rect">
            <a:avLst/>
          </a:prstGeom>
        </p:spPr>
      </p:pic>
      <p:pic>
        <p:nvPicPr>
          <p:cNvPr id="106" name="ttsMP3.com_VoiceText_2025-4-14_23-17-41">
            <a:hlinkClick r:id="" action="ppaction://media"/>
            <a:extLst>
              <a:ext uri="{FF2B5EF4-FFF2-40B4-BE49-F238E27FC236}">
                <a16:creationId xmlns:a16="http://schemas.microsoft.com/office/drawing/2014/main" id="{D1E4CCD8-BE86-46AB-B5B0-87F221F8AB2C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008185" y="578362"/>
            <a:ext cx="609600" cy="609600"/>
          </a:xfrm>
          <a:prstGeom prst="rect">
            <a:avLst/>
          </a:prstGeom>
        </p:spPr>
      </p:pic>
      <p:pic>
        <p:nvPicPr>
          <p:cNvPr id="109" name="1sec">
            <a:hlinkClick r:id="" action="ppaction://media"/>
            <a:extLst>
              <a:ext uri="{FF2B5EF4-FFF2-40B4-BE49-F238E27FC236}">
                <a16:creationId xmlns:a16="http://schemas.microsoft.com/office/drawing/2014/main" id="{B81FF25D-786F-4C71-B898-AE23DF0EF15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764265" y="611030"/>
            <a:ext cx="603497" cy="603497"/>
          </a:xfrm>
          <a:prstGeom prst="rect">
            <a:avLst/>
          </a:prstGeom>
        </p:spPr>
      </p:pic>
      <p:pic>
        <p:nvPicPr>
          <p:cNvPr id="110" name="1sec">
            <a:hlinkClick r:id="" action="ppaction://media"/>
            <a:extLst>
              <a:ext uri="{FF2B5EF4-FFF2-40B4-BE49-F238E27FC236}">
                <a16:creationId xmlns:a16="http://schemas.microsoft.com/office/drawing/2014/main" id="{2B3A120B-2B7B-4C45-8F04-647D0DB39320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577673" y="611030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57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00" fill="hold"/>
                                        <p:tgtEl>
                                          <p:spTgt spid="10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20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0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5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776" fill="hold"/>
                                        <p:tgtEl>
                                          <p:spTgt spid="10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03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0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08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3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7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6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9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0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AB7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B7747"/>
                </a:solidFill>
              </a:rPr>
              <a:t>Sn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ail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AB7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B7747"/>
                </a:solidFill>
              </a:rPr>
              <a:t>Sn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AB7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AB7747"/>
                </a:solidFill>
              </a:rPr>
              <a:t>Sn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6CCC6D-579C-4AB4-A548-B3155A528623}"/>
              </a:ext>
            </a:extLst>
          </p:cNvPr>
          <p:cNvGrpSpPr/>
          <p:nvPr/>
        </p:nvGrpSpPr>
        <p:grpSpPr>
          <a:xfrm>
            <a:off x="583573" y="1059544"/>
            <a:ext cx="6495168" cy="5225346"/>
            <a:chOff x="903294" y="1515949"/>
            <a:chExt cx="5927850" cy="4768940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FC65E646-6EDD-4A2F-8CB2-886539135F83}"/>
                </a:ext>
              </a:extLst>
            </p:cNvPr>
            <p:cNvGrpSpPr/>
            <p:nvPr/>
          </p:nvGrpSpPr>
          <p:grpSpPr>
            <a:xfrm>
              <a:off x="903294" y="1515949"/>
              <a:ext cx="5927850" cy="4768940"/>
              <a:chOff x="903294" y="1515949"/>
              <a:chExt cx="5927850" cy="4768940"/>
            </a:xfrm>
          </p:grpSpPr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4E3CA61F-1AE2-4756-A68B-F0EBB23C35CB}"/>
                  </a:ext>
                </a:extLst>
              </p:cNvPr>
              <p:cNvGrpSpPr/>
              <p:nvPr/>
            </p:nvGrpSpPr>
            <p:grpSpPr>
              <a:xfrm>
                <a:off x="903294" y="1515949"/>
                <a:ext cx="5927850" cy="4768940"/>
                <a:chOff x="2646369" y="818281"/>
                <a:chExt cx="6987170" cy="5621161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CF4D2FD-3C14-45AA-B705-F289A18C60C4}"/>
                    </a:ext>
                  </a:extLst>
                </p:cNvPr>
                <p:cNvGrpSpPr/>
                <p:nvPr/>
              </p:nvGrpSpPr>
              <p:grpSpPr>
                <a:xfrm rot="20464691">
                  <a:off x="2997247" y="1004126"/>
                  <a:ext cx="447119" cy="632764"/>
                  <a:chOff x="3623138" y="1033854"/>
                  <a:chExt cx="447118" cy="632764"/>
                </a:xfrm>
              </p:grpSpPr>
              <p:sp>
                <p:nvSpPr>
                  <p:cNvPr id="138" name="Freeform: Shape 137">
                    <a:extLst>
                      <a:ext uri="{FF2B5EF4-FFF2-40B4-BE49-F238E27FC236}">
                        <a16:creationId xmlns:a16="http://schemas.microsoft.com/office/drawing/2014/main" id="{BF65C1FC-5AD3-4751-AD47-29DFE1B8315B}"/>
                      </a:ext>
                    </a:extLst>
                  </p:cNvPr>
                  <p:cNvSpPr/>
                  <p:nvPr/>
                </p:nvSpPr>
                <p:spPr>
                  <a:xfrm>
                    <a:off x="3623138" y="1255258"/>
                    <a:ext cx="389622" cy="411360"/>
                  </a:xfrm>
                  <a:custGeom>
                    <a:avLst/>
                    <a:gdLst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9356" h="675861">
                        <a:moveTo>
                          <a:pt x="0" y="675861"/>
                        </a:moveTo>
                        <a:cubicBezTo>
                          <a:pt x="483152" y="450574"/>
                          <a:pt x="617054" y="218937"/>
                          <a:pt x="649356" y="0"/>
                        </a:cubicBezTo>
                        <a:lnTo>
                          <a:pt x="649356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9AB85678-BC1A-4707-9ADA-90E1C69765D6}"/>
                      </a:ext>
                    </a:extLst>
                  </p:cNvPr>
                  <p:cNvSpPr/>
                  <p:nvPr/>
                </p:nvSpPr>
                <p:spPr>
                  <a:xfrm>
                    <a:off x="3733607" y="1033854"/>
                    <a:ext cx="336649" cy="32858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8" name="Group 127">
                  <a:extLst>
                    <a:ext uri="{FF2B5EF4-FFF2-40B4-BE49-F238E27FC236}">
                      <a16:creationId xmlns:a16="http://schemas.microsoft.com/office/drawing/2014/main" id="{25119749-F0A0-4975-AA96-943EA94D46F0}"/>
                    </a:ext>
                  </a:extLst>
                </p:cNvPr>
                <p:cNvGrpSpPr/>
                <p:nvPr/>
              </p:nvGrpSpPr>
              <p:grpSpPr>
                <a:xfrm>
                  <a:off x="3374552" y="818281"/>
                  <a:ext cx="688431" cy="814429"/>
                  <a:chOff x="3374552" y="818282"/>
                  <a:chExt cx="688431" cy="814429"/>
                </a:xfrm>
              </p:grpSpPr>
              <p:sp>
                <p:nvSpPr>
                  <p:cNvPr id="136" name="Freeform: Shape 135">
                    <a:extLst>
                      <a:ext uri="{FF2B5EF4-FFF2-40B4-BE49-F238E27FC236}">
                        <a16:creationId xmlns:a16="http://schemas.microsoft.com/office/drawing/2014/main" id="{6B14C862-65F4-42F1-96BE-7B6B0A996D48}"/>
                      </a:ext>
                    </a:extLst>
                  </p:cNvPr>
                  <p:cNvSpPr/>
                  <p:nvPr/>
                </p:nvSpPr>
                <p:spPr>
                  <a:xfrm>
                    <a:off x="3374552" y="1104738"/>
                    <a:ext cx="507267" cy="527973"/>
                  </a:xfrm>
                  <a:custGeom>
                    <a:avLst/>
                    <a:gdLst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  <a:gd name="connsiteX0" fmla="*/ 0 w 649356"/>
                      <a:gd name="connsiteY0" fmla="*/ 675861 h 675861"/>
                      <a:gd name="connsiteX1" fmla="*/ 649356 w 649356"/>
                      <a:gd name="connsiteY1" fmla="*/ 0 h 675861"/>
                      <a:gd name="connsiteX2" fmla="*/ 649356 w 649356"/>
                      <a:gd name="connsiteY2" fmla="*/ 0 h 6758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49356" h="675861">
                        <a:moveTo>
                          <a:pt x="0" y="675861"/>
                        </a:moveTo>
                        <a:cubicBezTo>
                          <a:pt x="483152" y="450574"/>
                          <a:pt x="617054" y="218937"/>
                          <a:pt x="649356" y="0"/>
                        </a:cubicBezTo>
                        <a:lnTo>
                          <a:pt x="649356" y="0"/>
                        </a:lnTo>
                      </a:path>
                    </a:pathLst>
                  </a:custGeom>
                  <a:noFill/>
                  <a:ln w="571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4216E87A-98D3-45B4-A7A1-683C6766ED61}"/>
                      </a:ext>
                    </a:extLst>
                  </p:cNvPr>
                  <p:cNvSpPr/>
                  <p:nvPr/>
                </p:nvSpPr>
                <p:spPr>
                  <a:xfrm>
                    <a:off x="3697241" y="818282"/>
                    <a:ext cx="365742" cy="365742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1FF7AD1D-3D64-4D0C-821F-7C8FE49703C7}"/>
                    </a:ext>
                  </a:extLst>
                </p:cNvPr>
                <p:cNvGrpSpPr/>
                <p:nvPr/>
              </p:nvGrpSpPr>
              <p:grpSpPr>
                <a:xfrm>
                  <a:off x="2646369" y="1407415"/>
                  <a:ext cx="6987170" cy="5032027"/>
                  <a:chOff x="2646369" y="1407415"/>
                  <a:chExt cx="6987170" cy="5032027"/>
                </a:xfrm>
              </p:grpSpPr>
              <p:sp>
                <p:nvSpPr>
                  <p:cNvPr id="133" name="Rectangle 5">
                    <a:extLst>
                      <a:ext uri="{FF2B5EF4-FFF2-40B4-BE49-F238E27FC236}">
                        <a16:creationId xmlns:a16="http://schemas.microsoft.com/office/drawing/2014/main" id="{F7B188E7-7FFB-4BB0-B5A5-5567685B3947}"/>
                      </a:ext>
                    </a:extLst>
                  </p:cNvPr>
                  <p:cNvSpPr/>
                  <p:nvPr/>
                </p:nvSpPr>
                <p:spPr>
                  <a:xfrm>
                    <a:off x="2646369" y="1407415"/>
                    <a:ext cx="6987170" cy="5032027"/>
                  </a:xfrm>
                  <a:custGeom>
                    <a:avLst/>
                    <a:gdLst>
                      <a:gd name="connsiteX0" fmla="*/ 0 w 2089742"/>
                      <a:gd name="connsiteY0" fmla="*/ 0 h 1417593"/>
                      <a:gd name="connsiteX1" fmla="*/ 2089742 w 2089742"/>
                      <a:gd name="connsiteY1" fmla="*/ 0 h 1417593"/>
                      <a:gd name="connsiteX2" fmla="*/ 2089742 w 2089742"/>
                      <a:gd name="connsiteY2" fmla="*/ 1417593 h 1417593"/>
                      <a:gd name="connsiteX3" fmla="*/ 0 w 2089742"/>
                      <a:gd name="connsiteY3" fmla="*/ 1417593 h 1417593"/>
                      <a:gd name="connsiteX4" fmla="*/ 0 w 2089742"/>
                      <a:gd name="connsiteY4" fmla="*/ 0 h 1417593"/>
                      <a:gd name="connsiteX0" fmla="*/ 0 w 5963242"/>
                      <a:gd name="connsiteY0" fmla="*/ 0 h 2624093"/>
                      <a:gd name="connsiteX1" fmla="*/ 2089742 w 5963242"/>
                      <a:gd name="connsiteY1" fmla="*/ 0 h 2624093"/>
                      <a:gd name="connsiteX2" fmla="*/ 5963242 w 5963242"/>
                      <a:gd name="connsiteY2" fmla="*/ 2624093 h 2624093"/>
                      <a:gd name="connsiteX3" fmla="*/ 0 w 5963242"/>
                      <a:gd name="connsiteY3" fmla="*/ 1417593 h 2624093"/>
                      <a:gd name="connsiteX4" fmla="*/ 0 w 5963242"/>
                      <a:gd name="connsiteY4" fmla="*/ 0 h 2624093"/>
                      <a:gd name="connsiteX0" fmla="*/ 0 w 5963242"/>
                      <a:gd name="connsiteY0" fmla="*/ 0 h 2624093"/>
                      <a:gd name="connsiteX1" fmla="*/ 2089742 w 5963242"/>
                      <a:gd name="connsiteY1" fmla="*/ 0 h 2624093"/>
                      <a:gd name="connsiteX2" fmla="*/ 4000500 w 5963242"/>
                      <a:gd name="connsiteY2" fmla="*/ 1379493 h 2624093"/>
                      <a:gd name="connsiteX3" fmla="*/ 5963242 w 5963242"/>
                      <a:gd name="connsiteY3" fmla="*/ 2624093 h 2624093"/>
                      <a:gd name="connsiteX4" fmla="*/ 0 w 5963242"/>
                      <a:gd name="connsiteY4" fmla="*/ 1417593 h 2624093"/>
                      <a:gd name="connsiteX5" fmla="*/ 0 w 5963242"/>
                      <a:gd name="connsiteY5" fmla="*/ 0 h 26240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342900 w 6306142"/>
                      <a:gd name="connsiteY4" fmla="*/ 35257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06142"/>
                      <a:gd name="connsiteY0" fmla="*/ 0 h 4732293"/>
                      <a:gd name="connsiteX1" fmla="*/ 2432642 w 6306142"/>
                      <a:gd name="connsiteY1" fmla="*/ 2108200 h 4732293"/>
                      <a:gd name="connsiteX2" fmla="*/ 4343400 w 6306142"/>
                      <a:gd name="connsiteY2" fmla="*/ 3487693 h 4732293"/>
                      <a:gd name="connsiteX3" fmla="*/ 6306142 w 6306142"/>
                      <a:gd name="connsiteY3" fmla="*/ 4732293 h 4732293"/>
                      <a:gd name="connsiteX4" fmla="*/ 101600 w 6306142"/>
                      <a:gd name="connsiteY4" fmla="*/ 1722393 h 4732293"/>
                      <a:gd name="connsiteX5" fmla="*/ 0 w 6306142"/>
                      <a:gd name="connsiteY5" fmla="*/ 0 h 4732293"/>
                      <a:gd name="connsiteX0" fmla="*/ 0 w 6331542"/>
                      <a:gd name="connsiteY0" fmla="*/ 0 h 4694193"/>
                      <a:gd name="connsiteX1" fmla="*/ 2432642 w 6331542"/>
                      <a:gd name="connsiteY1" fmla="*/ 2108200 h 4694193"/>
                      <a:gd name="connsiteX2" fmla="*/ 4343400 w 6331542"/>
                      <a:gd name="connsiteY2" fmla="*/ 3487693 h 4694193"/>
                      <a:gd name="connsiteX3" fmla="*/ 6331542 w 6331542"/>
                      <a:gd name="connsiteY3" fmla="*/ 4694193 h 4694193"/>
                      <a:gd name="connsiteX4" fmla="*/ 101600 w 6331542"/>
                      <a:gd name="connsiteY4" fmla="*/ 1722393 h 4694193"/>
                      <a:gd name="connsiteX5" fmla="*/ 0 w 6331542"/>
                      <a:gd name="connsiteY5" fmla="*/ 0 h 4694193"/>
                      <a:gd name="connsiteX0" fmla="*/ 0 w 6331542"/>
                      <a:gd name="connsiteY0" fmla="*/ 0 h 4859777"/>
                      <a:gd name="connsiteX1" fmla="*/ 2432642 w 6331542"/>
                      <a:gd name="connsiteY1" fmla="*/ 2108200 h 4859777"/>
                      <a:gd name="connsiteX2" fmla="*/ 4343400 w 6331542"/>
                      <a:gd name="connsiteY2" fmla="*/ 3487693 h 4859777"/>
                      <a:gd name="connsiteX3" fmla="*/ 6331542 w 6331542"/>
                      <a:gd name="connsiteY3" fmla="*/ 4694193 h 4859777"/>
                      <a:gd name="connsiteX4" fmla="*/ 101600 w 6331542"/>
                      <a:gd name="connsiteY4" fmla="*/ 1722393 h 4859777"/>
                      <a:gd name="connsiteX5" fmla="*/ 0 w 6331542"/>
                      <a:gd name="connsiteY5" fmla="*/ 0 h 4859777"/>
                      <a:gd name="connsiteX0" fmla="*/ 0 w 6280742"/>
                      <a:gd name="connsiteY0" fmla="*/ 0 h 4859777"/>
                      <a:gd name="connsiteX1" fmla="*/ 2432642 w 6280742"/>
                      <a:gd name="connsiteY1" fmla="*/ 2108200 h 4859777"/>
                      <a:gd name="connsiteX2" fmla="*/ 4343400 w 6280742"/>
                      <a:gd name="connsiteY2" fmla="*/ 3487693 h 4859777"/>
                      <a:gd name="connsiteX3" fmla="*/ 6280742 w 6280742"/>
                      <a:gd name="connsiteY3" fmla="*/ 4694193 h 4859777"/>
                      <a:gd name="connsiteX4" fmla="*/ 101600 w 6280742"/>
                      <a:gd name="connsiteY4" fmla="*/ 1722393 h 4859777"/>
                      <a:gd name="connsiteX5" fmla="*/ 0 w 6280742"/>
                      <a:gd name="connsiteY5" fmla="*/ 0 h 4859777"/>
                      <a:gd name="connsiteX0" fmla="*/ 0 w 6268042"/>
                      <a:gd name="connsiteY0" fmla="*/ 0 h 4859777"/>
                      <a:gd name="connsiteX1" fmla="*/ 2432642 w 6268042"/>
                      <a:gd name="connsiteY1" fmla="*/ 2108200 h 4859777"/>
                      <a:gd name="connsiteX2" fmla="*/ 4343400 w 6268042"/>
                      <a:gd name="connsiteY2" fmla="*/ 3487693 h 4859777"/>
                      <a:gd name="connsiteX3" fmla="*/ 6268042 w 6268042"/>
                      <a:gd name="connsiteY3" fmla="*/ 4694193 h 4859777"/>
                      <a:gd name="connsiteX4" fmla="*/ 101600 w 6268042"/>
                      <a:gd name="connsiteY4" fmla="*/ 1722393 h 4859777"/>
                      <a:gd name="connsiteX5" fmla="*/ 0 w 6268042"/>
                      <a:gd name="connsiteY5" fmla="*/ 0 h 4859777"/>
                      <a:gd name="connsiteX0" fmla="*/ 0 w 6289244"/>
                      <a:gd name="connsiteY0" fmla="*/ 0 h 4976746"/>
                      <a:gd name="connsiteX1" fmla="*/ 2432642 w 6289244"/>
                      <a:gd name="connsiteY1" fmla="*/ 2108200 h 4976746"/>
                      <a:gd name="connsiteX2" fmla="*/ 4343400 w 6289244"/>
                      <a:gd name="connsiteY2" fmla="*/ 3487693 h 4976746"/>
                      <a:gd name="connsiteX3" fmla="*/ 6268042 w 6289244"/>
                      <a:gd name="connsiteY3" fmla="*/ 4694193 h 4976746"/>
                      <a:gd name="connsiteX4" fmla="*/ 5016500 w 6289244"/>
                      <a:gd name="connsiteY4" fmla="*/ 4706893 h 4976746"/>
                      <a:gd name="connsiteX5" fmla="*/ 101600 w 6289244"/>
                      <a:gd name="connsiteY5" fmla="*/ 1722393 h 4976746"/>
                      <a:gd name="connsiteX6" fmla="*/ 0 w 6289244"/>
                      <a:gd name="connsiteY6" fmla="*/ 0 h 4976746"/>
                      <a:gd name="connsiteX0" fmla="*/ 50800 w 6340044"/>
                      <a:gd name="connsiteY0" fmla="*/ 0 h 4976746"/>
                      <a:gd name="connsiteX1" fmla="*/ 2483442 w 6340044"/>
                      <a:gd name="connsiteY1" fmla="*/ 2108200 h 4976746"/>
                      <a:gd name="connsiteX2" fmla="*/ 4394200 w 6340044"/>
                      <a:gd name="connsiteY2" fmla="*/ 3487693 h 4976746"/>
                      <a:gd name="connsiteX3" fmla="*/ 6318842 w 6340044"/>
                      <a:gd name="connsiteY3" fmla="*/ 4694193 h 4976746"/>
                      <a:gd name="connsiteX4" fmla="*/ 5067300 w 6340044"/>
                      <a:gd name="connsiteY4" fmla="*/ 4706893 h 4976746"/>
                      <a:gd name="connsiteX5" fmla="*/ 0 w 6340044"/>
                      <a:gd name="connsiteY5" fmla="*/ 1481093 h 4976746"/>
                      <a:gd name="connsiteX6" fmla="*/ 50800 w 6340044"/>
                      <a:gd name="connsiteY6" fmla="*/ 0 h 4976746"/>
                      <a:gd name="connsiteX0" fmla="*/ 50800 w 6340044"/>
                      <a:gd name="connsiteY0" fmla="*/ 0 h 4976746"/>
                      <a:gd name="connsiteX1" fmla="*/ 2483442 w 6340044"/>
                      <a:gd name="connsiteY1" fmla="*/ 2108200 h 4976746"/>
                      <a:gd name="connsiteX2" fmla="*/ 4394200 w 6340044"/>
                      <a:gd name="connsiteY2" fmla="*/ 3487693 h 4976746"/>
                      <a:gd name="connsiteX3" fmla="*/ 6318842 w 6340044"/>
                      <a:gd name="connsiteY3" fmla="*/ 4694193 h 4976746"/>
                      <a:gd name="connsiteX4" fmla="*/ 5067300 w 6340044"/>
                      <a:gd name="connsiteY4" fmla="*/ 4706893 h 4976746"/>
                      <a:gd name="connsiteX5" fmla="*/ 0 w 6340044"/>
                      <a:gd name="connsiteY5" fmla="*/ 1481093 h 4976746"/>
                      <a:gd name="connsiteX6" fmla="*/ 50800 w 6340044"/>
                      <a:gd name="connsiteY6" fmla="*/ 0 h 4976746"/>
                      <a:gd name="connsiteX0" fmla="*/ 50800 w 6340044"/>
                      <a:gd name="connsiteY0" fmla="*/ 0 h 4976746"/>
                      <a:gd name="connsiteX1" fmla="*/ 2483442 w 6340044"/>
                      <a:gd name="connsiteY1" fmla="*/ 2108200 h 4976746"/>
                      <a:gd name="connsiteX2" fmla="*/ 4394200 w 6340044"/>
                      <a:gd name="connsiteY2" fmla="*/ 3487693 h 4976746"/>
                      <a:gd name="connsiteX3" fmla="*/ 6318842 w 6340044"/>
                      <a:gd name="connsiteY3" fmla="*/ 4694193 h 4976746"/>
                      <a:gd name="connsiteX4" fmla="*/ 5067300 w 6340044"/>
                      <a:gd name="connsiteY4" fmla="*/ 4706893 h 4976746"/>
                      <a:gd name="connsiteX5" fmla="*/ 0 w 6340044"/>
                      <a:gd name="connsiteY5" fmla="*/ 1481093 h 4976746"/>
                      <a:gd name="connsiteX6" fmla="*/ 50800 w 6340044"/>
                      <a:gd name="connsiteY6" fmla="*/ 0 h 4976746"/>
                      <a:gd name="connsiteX0" fmla="*/ 50800 w 6340044"/>
                      <a:gd name="connsiteY0" fmla="*/ 0 h 4989470"/>
                      <a:gd name="connsiteX1" fmla="*/ 2483442 w 6340044"/>
                      <a:gd name="connsiteY1" fmla="*/ 2108200 h 4989470"/>
                      <a:gd name="connsiteX2" fmla="*/ 4394200 w 6340044"/>
                      <a:gd name="connsiteY2" fmla="*/ 3487693 h 4989470"/>
                      <a:gd name="connsiteX3" fmla="*/ 6318842 w 6340044"/>
                      <a:gd name="connsiteY3" fmla="*/ 4694193 h 4989470"/>
                      <a:gd name="connsiteX4" fmla="*/ 5067300 w 6340044"/>
                      <a:gd name="connsiteY4" fmla="*/ 4706893 h 4989470"/>
                      <a:gd name="connsiteX5" fmla="*/ 0 w 6340044"/>
                      <a:gd name="connsiteY5" fmla="*/ 1481093 h 4989470"/>
                      <a:gd name="connsiteX6" fmla="*/ 50800 w 6340044"/>
                      <a:gd name="connsiteY6" fmla="*/ 0 h 4989470"/>
                      <a:gd name="connsiteX0" fmla="*/ 50800 w 6334367"/>
                      <a:gd name="connsiteY0" fmla="*/ 0 h 4989470"/>
                      <a:gd name="connsiteX1" fmla="*/ 2483442 w 6334367"/>
                      <a:gd name="connsiteY1" fmla="*/ 2108200 h 4989470"/>
                      <a:gd name="connsiteX2" fmla="*/ 4394200 w 6334367"/>
                      <a:gd name="connsiteY2" fmla="*/ 3487693 h 4989470"/>
                      <a:gd name="connsiteX3" fmla="*/ 6318842 w 6334367"/>
                      <a:gd name="connsiteY3" fmla="*/ 4694193 h 4989470"/>
                      <a:gd name="connsiteX4" fmla="*/ 5067300 w 6334367"/>
                      <a:gd name="connsiteY4" fmla="*/ 4706893 h 4989470"/>
                      <a:gd name="connsiteX5" fmla="*/ 0 w 6334367"/>
                      <a:gd name="connsiteY5" fmla="*/ 1481093 h 4989470"/>
                      <a:gd name="connsiteX6" fmla="*/ 50800 w 6334367"/>
                      <a:gd name="connsiteY6" fmla="*/ 0 h 4989470"/>
                      <a:gd name="connsiteX0" fmla="*/ 50800 w 6318842"/>
                      <a:gd name="connsiteY0" fmla="*/ 0 h 4989470"/>
                      <a:gd name="connsiteX1" fmla="*/ 2483442 w 6318842"/>
                      <a:gd name="connsiteY1" fmla="*/ 2108200 h 4989470"/>
                      <a:gd name="connsiteX2" fmla="*/ 4394200 w 6318842"/>
                      <a:gd name="connsiteY2" fmla="*/ 3487693 h 4989470"/>
                      <a:gd name="connsiteX3" fmla="*/ 6318842 w 6318842"/>
                      <a:gd name="connsiteY3" fmla="*/ 4694193 h 4989470"/>
                      <a:gd name="connsiteX4" fmla="*/ 5067300 w 6318842"/>
                      <a:gd name="connsiteY4" fmla="*/ 4706893 h 4989470"/>
                      <a:gd name="connsiteX5" fmla="*/ 0 w 6318842"/>
                      <a:gd name="connsiteY5" fmla="*/ 1481093 h 4989470"/>
                      <a:gd name="connsiteX6" fmla="*/ 50800 w 6318842"/>
                      <a:gd name="connsiteY6" fmla="*/ 0 h 4989470"/>
                      <a:gd name="connsiteX0" fmla="*/ 299051 w 6567093"/>
                      <a:gd name="connsiteY0" fmla="*/ 0 h 4756355"/>
                      <a:gd name="connsiteX1" fmla="*/ 2731693 w 6567093"/>
                      <a:gd name="connsiteY1" fmla="*/ 2108200 h 4756355"/>
                      <a:gd name="connsiteX2" fmla="*/ 4642451 w 6567093"/>
                      <a:gd name="connsiteY2" fmla="*/ 3487693 h 4756355"/>
                      <a:gd name="connsiteX3" fmla="*/ 6567093 w 6567093"/>
                      <a:gd name="connsiteY3" fmla="*/ 4694193 h 4756355"/>
                      <a:gd name="connsiteX4" fmla="*/ 5315551 w 6567093"/>
                      <a:gd name="connsiteY4" fmla="*/ 4706893 h 4756355"/>
                      <a:gd name="connsiteX5" fmla="*/ 431495 w 6567093"/>
                      <a:gd name="connsiteY5" fmla="*/ 1430292 h 4756355"/>
                      <a:gd name="connsiteX6" fmla="*/ 248251 w 6567093"/>
                      <a:gd name="connsiteY6" fmla="*/ 1481093 h 4756355"/>
                      <a:gd name="connsiteX7" fmla="*/ 299051 w 6567093"/>
                      <a:gd name="connsiteY7" fmla="*/ 0 h 4756355"/>
                      <a:gd name="connsiteX0" fmla="*/ 328278 w 6596320"/>
                      <a:gd name="connsiteY0" fmla="*/ 0 h 4756355"/>
                      <a:gd name="connsiteX1" fmla="*/ 2760920 w 6596320"/>
                      <a:gd name="connsiteY1" fmla="*/ 2108200 h 4756355"/>
                      <a:gd name="connsiteX2" fmla="*/ 4671678 w 6596320"/>
                      <a:gd name="connsiteY2" fmla="*/ 3487693 h 4756355"/>
                      <a:gd name="connsiteX3" fmla="*/ 6596320 w 6596320"/>
                      <a:gd name="connsiteY3" fmla="*/ 4694193 h 4756355"/>
                      <a:gd name="connsiteX4" fmla="*/ 5344778 w 6596320"/>
                      <a:gd name="connsiteY4" fmla="*/ 4706893 h 4756355"/>
                      <a:gd name="connsiteX5" fmla="*/ 417179 w 6596320"/>
                      <a:gd name="connsiteY5" fmla="*/ 1778635 h 4756355"/>
                      <a:gd name="connsiteX6" fmla="*/ 277478 w 6596320"/>
                      <a:gd name="connsiteY6" fmla="*/ 1481093 h 4756355"/>
                      <a:gd name="connsiteX7" fmla="*/ 328278 w 6596320"/>
                      <a:gd name="connsiteY7" fmla="*/ 0 h 4756355"/>
                      <a:gd name="connsiteX0" fmla="*/ 51144 w 6319186"/>
                      <a:gd name="connsiteY0" fmla="*/ 0 h 4756355"/>
                      <a:gd name="connsiteX1" fmla="*/ 2483786 w 6319186"/>
                      <a:gd name="connsiteY1" fmla="*/ 2108200 h 4756355"/>
                      <a:gd name="connsiteX2" fmla="*/ 4394544 w 6319186"/>
                      <a:gd name="connsiteY2" fmla="*/ 3487693 h 4756355"/>
                      <a:gd name="connsiteX3" fmla="*/ 6319186 w 6319186"/>
                      <a:gd name="connsiteY3" fmla="*/ 4694193 h 4756355"/>
                      <a:gd name="connsiteX4" fmla="*/ 5067644 w 6319186"/>
                      <a:gd name="connsiteY4" fmla="*/ 4706893 h 4756355"/>
                      <a:gd name="connsiteX5" fmla="*/ 140045 w 6319186"/>
                      <a:gd name="connsiteY5" fmla="*/ 1778635 h 4756355"/>
                      <a:gd name="connsiteX6" fmla="*/ 344 w 6319186"/>
                      <a:gd name="connsiteY6" fmla="*/ 1481093 h 4756355"/>
                      <a:gd name="connsiteX7" fmla="*/ 51144 w 6319186"/>
                      <a:gd name="connsiteY7" fmla="*/ 0 h 4756355"/>
                      <a:gd name="connsiteX0" fmla="*/ 51144 w 6319186"/>
                      <a:gd name="connsiteY0" fmla="*/ 0 h 4783816"/>
                      <a:gd name="connsiteX1" fmla="*/ 2483786 w 6319186"/>
                      <a:gd name="connsiteY1" fmla="*/ 2108200 h 4783816"/>
                      <a:gd name="connsiteX2" fmla="*/ 4394544 w 6319186"/>
                      <a:gd name="connsiteY2" fmla="*/ 3487693 h 4783816"/>
                      <a:gd name="connsiteX3" fmla="*/ 6319186 w 6319186"/>
                      <a:gd name="connsiteY3" fmla="*/ 4694193 h 4783816"/>
                      <a:gd name="connsiteX4" fmla="*/ 5067644 w 6319186"/>
                      <a:gd name="connsiteY4" fmla="*/ 4706893 h 4783816"/>
                      <a:gd name="connsiteX5" fmla="*/ 140045 w 6319186"/>
                      <a:gd name="connsiteY5" fmla="*/ 1778635 h 4783816"/>
                      <a:gd name="connsiteX6" fmla="*/ 344 w 6319186"/>
                      <a:gd name="connsiteY6" fmla="*/ 1481093 h 4783816"/>
                      <a:gd name="connsiteX7" fmla="*/ 51144 w 6319186"/>
                      <a:gd name="connsiteY7" fmla="*/ 0 h 4783816"/>
                      <a:gd name="connsiteX0" fmla="*/ 51144 w 6319186"/>
                      <a:gd name="connsiteY0" fmla="*/ 0 h 5024934"/>
                      <a:gd name="connsiteX1" fmla="*/ 2483786 w 6319186"/>
                      <a:gd name="connsiteY1" fmla="*/ 2108200 h 5024934"/>
                      <a:gd name="connsiteX2" fmla="*/ 4394544 w 6319186"/>
                      <a:gd name="connsiteY2" fmla="*/ 3487693 h 5024934"/>
                      <a:gd name="connsiteX3" fmla="*/ 6319186 w 6319186"/>
                      <a:gd name="connsiteY3" fmla="*/ 4694193 h 5024934"/>
                      <a:gd name="connsiteX4" fmla="*/ 5067644 w 6319186"/>
                      <a:gd name="connsiteY4" fmla="*/ 4706893 h 5024934"/>
                      <a:gd name="connsiteX5" fmla="*/ 140045 w 6319186"/>
                      <a:gd name="connsiteY5" fmla="*/ 1778635 h 5024934"/>
                      <a:gd name="connsiteX6" fmla="*/ 344 w 6319186"/>
                      <a:gd name="connsiteY6" fmla="*/ 1481093 h 5024934"/>
                      <a:gd name="connsiteX7" fmla="*/ 51144 w 6319186"/>
                      <a:gd name="connsiteY7" fmla="*/ 0 h 5024934"/>
                      <a:gd name="connsiteX0" fmla="*/ 51144 w 6319186"/>
                      <a:gd name="connsiteY0" fmla="*/ 0 h 5024934"/>
                      <a:gd name="connsiteX1" fmla="*/ 1714529 w 6319186"/>
                      <a:gd name="connsiteY1" fmla="*/ 2761342 h 5024934"/>
                      <a:gd name="connsiteX2" fmla="*/ 4394544 w 6319186"/>
                      <a:gd name="connsiteY2" fmla="*/ 3487693 h 5024934"/>
                      <a:gd name="connsiteX3" fmla="*/ 6319186 w 6319186"/>
                      <a:gd name="connsiteY3" fmla="*/ 4694193 h 5024934"/>
                      <a:gd name="connsiteX4" fmla="*/ 5067644 w 6319186"/>
                      <a:gd name="connsiteY4" fmla="*/ 4706893 h 5024934"/>
                      <a:gd name="connsiteX5" fmla="*/ 140045 w 6319186"/>
                      <a:gd name="connsiteY5" fmla="*/ 1778635 h 5024934"/>
                      <a:gd name="connsiteX6" fmla="*/ 344 w 6319186"/>
                      <a:gd name="connsiteY6" fmla="*/ 1481093 h 5024934"/>
                      <a:gd name="connsiteX7" fmla="*/ 51144 w 6319186"/>
                      <a:gd name="connsiteY7" fmla="*/ 0 h 5024934"/>
                      <a:gd name="connsiteX0" fmla="*/ 51144 w 6319186"/>
                      <a:gd name="connsiteY0" fmla="*/ 2484 h 5027418"/>
                      <a:gd name="connsiteX1" fmla="*/ 1714529 w 6319186"/>
                      <a:gd name="connsiteY1" fmla="*/ 2763826 h 5027418"/>
                      <a:gd name="connsiteX2" fmla="*/ 4394544 w 6319186"/>
                      <a:gd name="connsiteY2" fmla="*/ 3490177 h 5027418"/>
                      <a:gd name="connsiteX3" fmla="*/ 6319186 w 6319186"/>
                      <a:gd name="connsiteY3" fmla="*/ 4696677 h 5027418"/>
                      <a:gd name="connsiteX4" fmla="*/ 5067644 w 6319186"/>
                      <a:gd name="connsiteY4" fmla="*/ 4709377 h 5027418"/>
                      <a:gd name="connsiteX5" fmla="*/ 140045 w 6319186"/>
                      <a:gd name="connsiteY5" fmla="*/ 1781119 h 5027418"/>
                      <a:gd name="connsiteX6" fmla="*/ 344 w 6319186"/>
                      <a:gd name="connsiteY6" fmla="*/ 1483577 h 5027418"/>
                      <a:gd name="connsiteX7" fmla="*/ 51144 w 6319186"/>
                      <a:gd name="connsiteY7" fmla="*/ 2484 h 5027418"/>
                      <a:gd name="connsiteX0" fmla="*/ 51144 w 6319186"/>
                      <a:gd name="connsiteY0" fmla="*/ 1993 h 5026927"/>
                      <a:gd name="connsiteX1" fmla="*/ 1714529 w 6319186"/>
                      <a:gd name="connsiteY1" fmla="*/ 2763335 h 5026927"/>
                      <a:gd name="connsiteX2" fmla="*/ 4394544 w 6319186"/>
                      <a:gd name="connsiteY2" fmla="*/ 3489686 h 5026927"/>
                      <a:gd name="connsiteX3" fmla="*/ 6319186 w 6319186"/>
                      <a:gd name="connsiteY3" fmla="*/ 4696186 h 5026927"/>
                      <a:gd name="connsiteX4" fmla="*/ 5067644 w 6319186"/>
                      <a:gd name="connsiteY4" fmla="*/ 4708886 h 5026927"/>
                      <a:gd name="connsiteX5" fmla="*/ 140045 w 6319186"/>
                      <a:gd name="connsiteY5" fmla="*/ 1780628 h 5026927"/>
                      <a:gd name="connsiteX6" fmla="*/ 344 w 6319186"/>
                      <a:gd name="connsiteY6" fmla="*/ 1483086 h 5026927"/>
                      <a:gd name="connsiteX7" fmla="*/ 51144 w 6319186"/>
                      <a:gd name="connsiteY7" fmla="*/ 1993 h 5026927"/>
                      <a:gd name="connsiteX0" fmla="*/ 51144 w 6319186"/>
                      <a:gd name="connsiteY0" fmla="*/ 6819 h 5031753"/>
                      <a:gd name="connsiteX1" fmla="*/ 1714529 w 6319186"/>
                      <a:gd name="connsiteY1" fmla="*/ 2768161 h 5031753"/>
                      <a:gd name="connsiteX2" fmla="*/ 4394544 w 6319186"/>
                      <a:gd name="connsiteY2" fmla="*/ 3494512 h 5031753"/>
                      <a:gd name="connsiteX3" fmla="*/ 6319186 w 6319186"/>
                      <a:gd name="connsiteY3" fmla="*/ 4701012 h 5031753"/>
                      <a:gd name="connsiteX4" fmla="*/ 5067644 w 6319186"/>
                      <a:gd name="connsiteY4" fmla="*/ 4713712 h 5031753"/>
                      <a:gd name="connsiteX5" fmla="*/ 140045 w 6319186"/>
                      <a:gd name="connsiteY5" fmla="*/ 1785454 h 5031753"/>
                      <a:gd name="connsiteX6" fmla="*/ 344 w 6319186"/>
                      <a:gd name="connsiteY6" fmla="*/ 1487912 h 5031753"/>
                      <a:gd name="connsiteX7" fmla="*/ 51144 w 6319186"/>
                      <a:gd name="connsiteY7" fmla="*/ 6819 h 5031753"/>
                      <a:gd name="connsiteX0" fmla="*/ 51144 w 6319186"/>
                      <a:gd name="connsiteY0" fmla="*/ 7093 h 5032027"/>
                      <a:gd name="connsiteX1" fmla="*/ 1714529 w 6319186"/>
                      <a:gd name="connsiteY1" fmla="*/ 2768435 h 5032027"/>
                      <a:gd name="connsiteX2" fmla="*/ 4394544 w 6319186"/>
                      <a:gd name="connsiteY2" fmla="*/ 3494786 h 5032027"/>
                      <a:gd name="connsiteX3" fmla="*/ 6319186 w 6319186"/>
                      <a:gd name="connsiteY3" fmla="*/ 4701286 h 5032027"/>
                      <a:gd name="connsiteX4" fmla="*/ 5067644 w 6319186"/>
                      <a:gd name="connsiteY4" fmla="*/ 4713986 h 5032027"/>
                      <a:gd name="connsiteX5" fmla="*/ 140045 w 6319186"/>
                      <a:gd name="connsiteY5" fmla="*/ 1785728 h 5032027"/>
                      <a:gd name="connsiteX6" fmla="*/ 344 w 6319186"/>
                      <a:gd name="connsiteY6" fmla="*/ 1488186 h 5032027"/>
                      <a:gd name="connsiteX7" fmla="*/ 51144 w 6319186"/>
                      <a:gd name="connsiteY7" fmla="*/ 7093 h 5032027"/>
                      <a:gd name="connsiteX0" fmla="*/ 520286 w 6788328"/>
                      <a:gd name="connsiteY0" fmla="*/ 7093 h 5032027"/>
                      <a:gd name="connsiteX1" fmla="*/ 2183671 w 6788328"/>
                      <a:gd name="connsiteY1" fmla="*/ 2768435 h 5032027"/>
                      <a:gd name="connsiteX2" fmla="*/ 4863686 w 6788328"/>
                      <a:gd name="connsiteY2" fmla="*/ 3494786 h 5032027"/>
                      <a:gd name="connsiteX3" fmla="*/ 6788328 w 6788328"/>
                      <a:gd name="connsiteY3" fmla="*/ 4701286 h 5032027"/>
                      <a:gd name="connsiteX4" fmla="*/ 5536786 w 6788328"/>
                      <a:gd name="connsiteY4" fmla="*/ 4713986 h 5032027"/>
                      <a:gd name="connsiteX5" fmla="*/ 609187 w 6788328"/>
                      <a:gd name="connsiteY5" fmla="*/ 1785728 h 5032027"/>
                      <a:gd name="connsiteX6" fmla="*/ 469486 w 6788328"/>
                      <a:gd name="connsiteY6" fmla="*/ 1488186 h 5032027"/>
                      <a:gd name="connsiteX7" fmla="*/ 520286 w 6788328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70725 w 6938767"/>
                      <a:gd name="connsiteY0" fmla="*/ 7093 h 5032027"/>
                      <a:gd name="connsiteX1" fmla="*/ 2334110 w 6938767"/>
                      <a:gd name="connsiteY1" fmla="*/ 2768435 h 5032027"/>
                      <a:gd name="connsiteX2" fmla="*/ 5014125 w 6938767"/>
                      <a:gd name="connsiteY2" fmla="*/ 3494786 h 5032027"/>
                      <a:gd name="connsiteX3" fmla="*/ 6938767 w 6938767"/>
                      <a:gd name="connsiteY3" fmla="*/ 4701286 h 5032027"/>
                      <a:gd name="connsiteX4" fmla="*/ 5687225 w 6938767"/>
                      <a:gd name="connsiteY4" fmla="*/ 4713986 h 5032027"/>
                      <a:gd name="connsiteX5" fmla="*/ 759626 w 6938767"/>
                      <a:gd name="connsiteY5" fmla="*/ 1785728 h 5032027"/>
                      <a:gd name="connsiteX6" fmla="*/ 619925 w 6938767"/>
                      <a:gd name="connsiteY6" fmla="*/ 1488186 h 5032027"/>
                      <a:gd name="connsiteX7" fmla="*/ 670725 w 6938767"/>
                      <a:gd name="connsiteY7" fmla="*/ 7093 h 5032027"/>
                      <a:gd name="connsiteX0" fmla="*/ 617813 w 6885855"/>
                      <a:gd name="connsiteY0" fmla="*/ 7093 h 5032027"/>
                      <a:gd name="connsiteX1" fmla="*/ 2281198 w 6885855"/>
                      <a:gd name="connsiteY1" fmla="*/ 2768435 h 5032027"/>
                      <a:gd name="connsiteX2" fmla="*/ 4961213 w 6885855"/>
                      <a:gd name="connsiteY2" fmla="*/ 3494786 h 5032027"/>
                      <a:gd name="connsiteX3" fmla="*/ 6885855 w 6885855"/>
                      <a:gd name="connsiteY3" fmla="*/ 4701286 h 5032027"/>
                      <a:gd name="connsiteX4" fmla="*/ 5634313 w 6885855"/>
                      <a:gd name="connsiteY4" fmla="*/ 4713986 h 5032027"/>
                      <a:gd name="connsiteX5" fmla="*/ 706714 w 6885855"/>
                      <a:gd name="connsiteY5" fmla="*/ 1785728 h 5032027"/>
                      <a:gd name="connsiteX6" fmla="*/ 567013 w 6885855"/>
                      <a:gd name="connsiteY6" fmla="*/ 1488186 h 5032027"/>
                      <a:gd name="connsiteX7" fmla="*/ 617813 w 6885855"/>
                      <a:gd name="connsiteY7" fmla="*/ 7093 h 5032027"/>
                      <a:gd name="connsiteX0" fmla="*/ 719128 w 6987170"/>
                      <a:gd name="connsiteY0" fmla="*/ 7093 h 5032027"/>
                      <a:gd name="connsiteX1" fmla="*/ 2382513 w 6987170"/>
                      <a:gd name="connsiteY1" fmla="*/ 2768435 h 5032027"/>
                      <a:gd name="connsiteX2" fmla="*/ 5062528 w 6987170"/>
                      <a:gd name="connsiteY2" fmla="*/ 3494786 h 5032027"/>
                      <a:gd name="connsiteX3" fmla="*/ 6987170 w 6987170"/>
                      <a:gd name="connsiteY3" fmla="*/ 4701286 h 5032027"/>
                      <a:gd name="connsiteX4" fmla="*/ 5735628 w 6987170"/>
                      <a:gd name="connsiteY4" fmla="*/ 4713986 h 5032027"/>
                      <a:gd name="connsiteX5" fmla="*/ 808029 w 6987170"/>
                      <a:gd name="connsiteY5" fmla="*/ 1785728 h 5032027"/>
                      <a:gd name="connsiteX6" fmla="*/ 668328 w 6987170"/>
                      <a:gd name="connsiteY6" fmla="*/ 1488186 h 5032027"/>
                      <a:gd name="connsiteX7" fmla="*/ 719128 w 6987170"/>
                      <a:gd name="connsiteY7" fmla="*/ 7093 h 5032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987170" h="5032027">
                        <a:moveTo>
                          <a:pt x="719128" y="7093"/>
                        </a:moveTo>
                        <a:cubicBezTo>
                          <a:pt x="2115418" y="-146517"/>
                          <a:pt x="1189421" y="2239874"/>
                          <a:pt x="2382513" y="2768435"/>
                        </a:cubicBezTo>
                        <a:cubicBezTo>
                          <a:pt x="2998266" y="3181699"/>
                          <a:pt x="4446775" y="3081522"/>
                          <a:pt x="5062528" y="3494786"/>
                        </a:cubicBezTo>
                        <a:cubicBezTo>
                          <a:pt x="5348475" y="3554053"/>
                          <a:pt x="5685223" y="3245019"/>
                          <a:pt x="6987170" y="4701286"/>
                        </a:cubicBezTo>
                        <a:cubicBezTo>
                          <a:pt x="6753127" y="4823750"/>
                          <a:pt x="6574682" y="4730314"/>
                          <a:pt x="5735628" y="4713986"/>
                        </a:cubicBezTo>
                        <a:cubicBezTo>
                          <a:pt x="5104914" y="4743317"/>
                          <a:pt x="1362294" y="6416389"/>
                          <a:pt x="808029" y="1785728"/>
                        </a:cubicBezTo>
                        <a:cubicBezTo>
                          <a:pt x="776052" y="1678307"/>
                          <a:pt x="770911" y="1619298"/>
                          <a:pt x="668328" y="1488186"/>
                        </a:cubicBezTo>
                        <a:cubicBezTo>
                          <a:pt x="-158382" y="1457131"/>
                          <a:pt x="-302919" y="293962"/>
                          <a:pt x="719128" y="7093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BC8F68CA-04BF-472C-9C7C-E2CE5A32C02C}"/>
                      </a:ext>
                    </a:extLst>
                  </p:cNvPr>
                  <p:cNvSpPr/>
                  <p:nvPr/>
                </p:nvSpPr>
                <p:spPr>
                  <a:xfrm>
                    <a:off x="4779026" y="1483423"/>
                    <a:ext cx="4078568" cy="4078568"/>
                  </a:xfrm>
                  <a:prstGeom prst="ellipse">
                    <a:avLst/>
                  </a:prstGeom>
                  <a:solidFill>
                    <a:srgbClr val="AB7747"/>
                  </a:solidFill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5" name="Freeform: Shape 134">
                    <a:extLst>
                      <a:ext uri="{FF2B5EF4-FFF2-40B4-BE49-F238E27FC236}">
                        <a16:creationId xmlns:a16="http://schemas.microsoft.com/office/drawing/2014/main" id="{4C2F35E1-2EA4-4146-BEB4-0FA44816F748}"/>
                      </a:ext>
                    </a:extLst>
                  </p:cNvPr>
                  <p:cNvSpPr/>
                  <p:nvPr/>
                </p:nvSpPr>
                <p:spPr>
                  <a:xfrm>
                    <a:off x="5807303" y="2452239"/>
                    <a:ext cx="2089742" cy="2999912"/>
                  </a:xfrm>
                  <a:custGeom>
                    <a:avLst/>
                    <a:gdLst>
                      <a:gd name="connsiteX0" fmla="*/ 0 w 400050"/>
                      <a:gd name="connsiteY0" fmla="*/ 2362200 h 2362200"/>
                      <a:gd name="connsiteX1" fmla="*/ 400050 w 400050"/>
                      <a:gd name="connsiteY1" fmla="*/ 0 h 2362200"/>
                      <a:gd name="connsiteX2" fmla="*/ 400050 w 400050"/>
                      <a:gd name="connsiteY2" fmla="*/ 0 h 2362200"/>
                      <a:gd name="connsiteX0" fmla="*/ 40790 w 440840"/>
                      <a:gd name="connsiteY0" fmla="*/ 2840741 h 2840741"/>
                      <a:gd name="connsiteX1" fmla="*/ 440840 w 440840"/>
                      <a:gd name="connsiteY1" fmla="*/ 478541 h 2840741"/>
                      <a:gd name="connsiteX2" fmla="*/ 440840 w 440840"/>
                      <a:gd name="connsiteY2" fmla="*/ 478541 h 2840741"/>
                      <a:gd name="connsiteX0" fmla="*/ 1474648 w 1874698"/>
                      <a:gd name="connsiteY0" fmla="*/ 2778155 h 2778155"/>
                      <a:gd name="connsiteX1" fmla="*/ 1874698 w 1874698"/>
                      <a:gd name="connsiteY1" fmla="*/ 415955 h 2778155"/>
                      <a:gd name="connsiteX2" fmla="*/ 1874698 w 1874698"/>
                      <a:gd name="connsiteY2" fmla="*/ 415955 h 2778155"/>
                      <a:gd name="connsiteX0" fmla="*/ 1472418 w 1872468"/>
                      <a:gd name="connsiteY0" fmla="*/ 2928427 h 2928427"/>
                      <a:gd name="connsiteX1" fmla="*/ 1872468 w 1872468"/>
                      <a:gd name="connsiteY1" fmla="*/ 566227 h 2928427"/>
                      <a:gd name="connsiteX2" fmla="*/ 1872468 w 1872468"/>
                      <a:gd name="connsiteY2" fmla="*/ 566227 h 2928427"/>
                      <a:gd name="connsiteX0" fmla="*/ 1519494 w 1919544"/>
                      <a:gd name="connsiteY0" fmla="*/ 2926067 h 2926067"/>
                      <a:gd name="connsiteX1" fmla="*/ 1919544 w 1919544"/>
                      <a:gd name="connsiteY1" fmla="*/ 563867 h 2926067"/>
                      <a:gd name="connsiteX2" fmla="*/ 1919544 w 1919544"/>
                      <a:gd name="connsiteY2" fmla="*/ 563867 h 2926067"/>
                      <a:gd name="connsiteX0" fmla="*/ 1519494 w 1919544"/>
                      <a:gd name="connsiteY0" fmla="*/ 2926067 h 2926067"/>
                      <a:gd name="connsiteX1" fmla="*/ 1919544 w 1919544"/>
                      <a:gd name="connsiteY1" fmla="*/ 563867 h 2926067"/>
                      <a:gd name="connsiteX2" fmla="*/ 846118 w 1919544"/>
                      <a:gd name="connsiteY2" fmla="*/ 338580 h 2926067"/>
                      <a:gd name="connsiteX0" fmla="*/ 1519494 w 1919544"/>
                      <a:gd name="connsiteY0" fmla="*/ 2926067 h 2926067"/>
                      <a:gd name="connsiteX1" fmla="*/ 1919544 w 1919544"/>
                      <a:gd name="connsiteY1" fmla="*/ 563867 h 2926067"/>
                      <a:gd name="connsiteX2" fmla="*/ 885874 w 1919544"/>
                      <a:gd name="connsiteY2" fmla="*/ 1584284 h 2926067"/>
                      <a:gd name="connsiteX0" fmla="*/ 1954669 w 1954669"/>
                      <a:gd name="connsiteY0" fmla="*/ 3385205 h 3385205"/>
                      <a:gd name="connsiteX1" fmla="*/ 1095762 w 1954669"/>
                      <a:gd name="connsiteY1" fmla="*/ 519422 h 3385205"/>
                      <a:gd name="connsiteX2" fmla="*/ 1321049 w 1954669"/>
                      <a:gd name="connsiteY2" fmla="*/ 2043422 h 3385205"/>
                      <a:gd name="connsiteX0" fmla="*/ 1833286 w 1833286"/>
                      <a:gd name="connsiteY0" fmla="*/ 2896354 h 2896354"/>
                      <a:gd name="connsiteX1" fmla="*/ 974379 w 1833286"/>
                      <a:gd name="connsiteY1" fmla="*/ 30571 h 2896354"/>
                      <a:gd name="connsiteX2" fmla="*/ 1199666 w 1833286"/>
                      <a:gd name="connsiteY2" fmla="*/ 1554571 h 2896354"/>
                      <a:gd name="connsiteX0" fmla="*/ 1833286 w 1833286"/>
                      <a:gd name="connsiteY0" fmla="*/ 2934120 h 2934120"/>
                      <a:gd name="connsiteX1" fmla="*/ 974379 w 1833286"/>
                      <a:gd name="connsiteY1" fmla="*/ 30237 h 2934120"/>
                      <a:gd name="connsiteX2" fmla="*/ 1199666 w 1833286"/>
                      <a:gd name="connsiteY2" fmla="*/ 1592337 h 2934120"/>
                      <a:gd name="connsiteX0" fmla="*/ 1802260 w 1802260"/>
                      <a:gd name="connsiteY0" fmla="*/ 2914681 h 2914681"/>
                      <a:gd name="connsiteX1" fmla="*/ 943353 w 1802260"/>
                      <a:gd name="connsiteY1" fmla="*/ 10798 h 2914681"/>
                      <a:gd name="connsiteX2" fmla="*/ 1168640 w 1802260"/>
                      <a:gd name="connsiteY2" fmla="*/ 1572898 h 2914681"/>
                      <a:gd name="connsiteX0" fmla="*/ 1456045 w 1456045"/>
                      <a:gd name="connsiteY0" fmla="*/ 2914364 h 2915550"/>
                      <a:gd name="connsiteX1" fmla="*/ 597138 w 1456045"/>
                      <a:gd name="connsiteY1" fmla="*/ 10481 h 2915550"/>
                      <a:gd name="connsiteX2" fmla="*/ 822425 w 1456045"/>
                      <a:gd name="connsiteY2" fmla="*/ 1572581 h 2915550"/>
                      <a:gd name="connsiteX0" fmla="*/ 1671019 w 1671019"/>
                      <a:gd name="connsiteY0" fmla="*/ 2903883 h 2905189"/>
                      <a:gd name="connsiteX1" fmla="*/ 812112 w 1671019"/>
                      <a:gd name="connsiteY1" fmla="*/ 0 h 2905189"/>
                      <a:gd name="connsiteX2" fmla="*/ 1037399 w 1671019"/>
                      <a:gd name="connsiteY2" fmla="*/ 1562100 h 2905189"/>
                      <a:gd name="connsiteX0" fmla="*/ 1624267 w 1624267"/>
                      <a:gd name="connsiteY0" fmla="*/ 2903883 h 2904496"/>
                      <a:gd name="connsiteX1" fmla="*/ 765360 w 1624267"/>
                      <a:gd name="connsiteY1" fmla="*/ 0 h 2904496"/>
                      <a:gd name="connsiteX2" fmla="*/ 990647 w 1624267"/>
                      <a:gd name="connsiteY2" fmla="*/ 1562100 h 2904496"/>
                      <a:gd name="connsiteX0" fmla="*/ 1612088 w 1612088"/>
                      <a:gd name="connsiteY0" fmla="*/ 2926743 h 2927351"/>
                      <a:gd name="connsiteX1" fmla="*/ 776041 w 1612088"/>
                      <a:gd name="connsiteY1" fmla="*/ 0 h 2927351"/>
                      <a:gd name="connsiteX2" fmla="*/ 1001328 w 1612088"/>
                      <a:gd name="connsiteY2" fmla="*/ 1562100 h 2927351"/>
                      <a:gd name="connsiteX0" fmla="*/ 1950170 w 1950170"/>
                      <a:gd name="connsiteY0" fmla="*/ 2461923 h 2462646"/>
                      <a:gd name="connsiteX1" fmla="*/ 550243 w 1950170"/>
                      <a:gd name="connsiteY1" fmla="*/ 0 h 2462646"/>
                      <a:gd name="connsiteX2" fmla="*/ 1339410 w 1950170"/>
                      <a:gd name="connsiteY2" fmla="*/ 1097280 h 2462646"/>
                      <a:gd name="connsiteX0" fmla="*/ 1709463 w 1709463"/>
                      <a:gd name="connsiteY0" fmla="*/ 2461923 h 2462704"/>
                      <a:gd name="connsiteX1" fmla="*/ 309536 w 1709463"/>
                      <a:gd name="connsiteY1" fmla="*/ 0 h 2462704"/>
                      <a:gd name="connsiteX2" fmla="*/ 1098703 w 1709463"/>
                      <a:gd name="connsiteY2" fmla="*/ 1097280 h 2462704"/>
                      <a:gd name="connsiteX0" fmla="*/ 1635088 w 1635088"/>
                      <a:gd name="connsiteY0" fmla="*/ 2461923 h 2461961"/>
                      <a:gd name="connsiteX1" fmla="*/ 235161 w 1635088"/>
                      <a:gd name="connsiteY1" fmla="*/ 0 h 2461961"/>
                      <a:gd name="connsiteX2" fmla="*/ 1024328 w 1635088"/>
                      <a:gd name="connsiteY2" fmla="*/ 1097280 h 2461961"/>
                      <a:gd name="connsiteX0" fmla="*/ 1675454 w 1675454"/>
                      <a:gd name="connsiteY0" fmla="*/ 2461923 h 2461961"/>
                      <a:gd name="connsiteX1" fmla="*/ 275527 w 1675454"/>
                      <a:gd name="connsiteY1" fmla="*/ 0 h 2461961"/>
                      <a:gd name="connsiteX2" fmla="*/ 1064694 w 1675454"/>
                      <a:gd name="connsiteY2" fmla="*/ 1097280 h 2461961"/>
                      <a:gd name="connsiteX0" fmla="*/ 1645968 w 1645968"/>
                      <a:gd name="connsiteY0" fmla="*/ 2461923 h 2461961"/>
                      <a:gd name="connsiteX1" fmla="*/ 246041 w 1645968"/>
                      <a:gd name="connsiteY1" fmla="*/ 0 h 2461961"/>
                      <a:gd name="connsiteX2" fmla="*/ 1035208 w 1645968"/>
                      <a:gd name="connsiteY2" fmla="*/ 1097280 h 2461961"/>
                      <a:gd name="connsiteX0" fmla="*/ 1645968 w 1881028"/>
                      <a:gd name="connsiteY0" fmla="*/ 2781963 h 2782001"/>
                      <a:gd name="connsiteX1" fmla="*/ 246041 w 1881028"/>
                      <a:gd name="connsiteY1" fmla="*/ 320040 h 2782001"/>
                      <a:gd name="connsiteX2" fmla="*/ 1881028 w 1881028"/>
                      <a:gd name="connsiteY2" fmla="*/ 0 h 2782001"/>
                      <a:gd name="connsiteX0" fmla="*/ 1645968 w 1881028"/>
                      <a:gd name="connsiteY0" fmla="*/ 2805498 h 2805536"/>
                      <a:gd name="connsiteX1" fmla="*/ 246041 w 1881028"/>
                      <a:gd name="connsiteY1" fmla="*/ 343575 h 2805536"/>
                      <a:gd name="connsiteX2" fmla="*/ 1881028 w 1881028"/>
                      <a:gd name="connsiteY2" fmla="*/ 23535 h 2805536"/>
                      <a:gd name="connsiteX0" fmla="*/ 1645968 w 1881028"/>
                      <a:gd name="connsiteY0" fmla="*/ 3005205 h 3005243"/>
                      <a:gd name="connsiteX1" fmla="*/ 246041 w 1881028"/>
                      <a:gd name="connsiteY1" fmla="*/ 543282 h 3005243"/>
                      <a:gd name="connsiteX2" fmla="*/ 1881028 w 1881028"/>
                      <a:gd name="connsiteY2" fmla="*/ 223242 h 3005243"/>
                      <a:gd name="connsiteX0" fmla="*/ 1645968 w 1645968"/>
                      <a:gd name="connsiteY0" fmla="*/ 2620347 h 2620385"/>
                      <a:gd name="connsiteX1" fmla="*/ 246041 w 1645968"/>
                      <a:gd name="connsiteY1" fmla="*/ 158424 h 2620385"/>
                      <a:gd name="connsiteX2" fmla="*/ 943768 w 1645968"/>
                      <a:gd name="connsiteY2" fmla="*/ 1187124 h 2620385"/>
                      <a:gd name="connsiteX0" fmla="*/ 1645968 w 1645968"/>
                      <a:gd name="connsiteY0" fmla="*/ 2950964 h 2951002"/>
                      <a:gd name="connsiteX1" fmla="*/ 246041 w 1645968"/>
                      <a:gd name="connsiteY1" fmla="*/ 489041 h 2951002"/>
                      <a:gd name="connsiteX2" fmla="*/ 1628822 w 1645968"/>
                      <a:gd name="connsiteY2" fmla="*/ 51554 h 2951002"/>
                      <a:gd name="connsiteX3" fmla="*/ 943768 w 1645968"/>
                      <a:gd name="connsiteY3" fmla="*/ 1517741 h 2951002"/>
                      <a:gd name="connsiteX0" fmla="*/ 1645968 w 1645968"/>
                      <a:gd name="connsiteY0" fmla="*/ 2972428 h 2972466"/>
                      <a:gd name="connsiteX1" fmla="*/ 246041 w 1645968"/>
                      <a:gd name="connsiteY1" fmla="*/ 510505 h 2972466"/>
                      <a:gd name="connsiteX2" fmla="*/ 1628822 w 1645968"/>
                      <a:gd name="connsiteY2" fmla="*/ 73018 h 2972466"/>
                      <a:gd name="connsiteX3" fmla="*/ 943768 w 1645968"/>
                      <a:gd name="connsiteY3" fmla="*/ 1539205 h 2972466"/>
                      <a:gd name="connsiteX0" fmla="*/ 1651534 w 1651534"/>
                      <a:gd name="connsiteY0" fmla="*/ 2975457 h 2975495"/>
                      <a:gd name="connsiteX1" fmla="*/ 243987 w 1651534"/>
                      <a:gd name="connsiteY1" fmla="*/ 498294 h 2975495"/>
                      <a:gd name="connsiteX2" fmla="*/ 1634388 w 1651534"/>
                      <a:gd name="connsiteY2" fmla="*/ 76047 h 2975495"/>
                      <a:gd name="connsiteX3" fmla="*/ 949334 w 1651534"/>
                      <a:gd name="connsiteY3" fmla="*/ 1542234 h 2975495"/>
                      <a:gd name="connsiteX0" fmla="*/ 1651534 w 1651534"/>
                      <a:gd name="connsiteY0" fmla="*/ 2975457 h 2975499"/>
                      <a:gd name="connsiteX1" fmla="*/ 243987 w 1651534"/>
                      <a:gd name="connsiteY1" fmla="*/ 498294 h 2975499"/>
                      <a:gd name="connsiteX2" fmla="*/ 1634388 w 1651534"/>
                      <a:gd name="connsiteY2" fmla="*/ 76047 h 2975499"/>
                      <a:gd name="connsiteX3" fmla="*/ 949334 w 1651534"/>
                      <a:gd name="connsiteY3" fmla="*/ 1542234 h 2975499"/>
                      <a:gd name="connsiteX0" fmla="*/ 1651534 w 1651534"/>
                      <a:gd name="connsiteY0" fmla="*/ 2984254 h 2984296"/>
                      <a:gd name="connsiteX1" fmla="*/ 243987 w 1651534"/>
                      <a:gd name="connsiteY1" fmla="*/ 507091 h 2984296"/>
                      <a:gd name="connsiteX2" fmla="*/ 1634388 w 1651534"/>
                      <a:gd name="connsiteY2" fmla="*/ 84844 h 2984296"/>
                      <a:gd name="connsiteX3" fmla="*/ 949334 w 1651534"/>
                      <a:gd name="connsiteY3" fmla="*/ 1551031 h 2984296"/>
                      <a:gd name="connsiteX0" fmla="*/ 1673998 w 1673998"/>
                      <a:gd name="connsiteY0" fmla="*/ 2987959 h 2988001"/>
                      <a:gd name="connsiteX1" fmla="*/ 235971 w 1673998"/>
                      <a:gd name="connsiteY1" fmla="*/ 495556 h 2988001"/>
                      <a:gd name="connsiteX2" fmla="*/ 1656852 w 1673998"/>
                      <a:gd name="connsiteY2" fmla="*/ 88549 h 2988001"/>
                      <a:gd name="connsiteX3" fmla="*/ 971798 w 1673998"/>
                      <a:gd name="connsiteY3" fmla="*/ 1554736 h 2988001"/>
                      <a:gd name="connsiteX0" fmla="*/ 1673998 w 1673998"/>
                      <a:gd name="connsiteY0" fmla="*/ 2986334 h 2986376"/>
                      <a:gd name="connsiteX1" fmla="*/ 235971 w 1673998"/>
                      <a:gd name="connsiteY1" fmla="*/ 493931 h 2986376"/>
                      <a:gd name="connsiteX2" fmla="*/ 1656852 w 1673998"/>
                      <a:gd name="connsiteY2" fmla="*/ 86924 h 2986376"/>
                      <a:gd name="connsiteX3" fmla="*/ 971798 w 1673998"/>
                      <a:gd name="connsiteY3" fmla="*/ 1553111 h 2986376"/>
                      <a:gd name="connsiteX0" fmla="*/ 1663839 w 1663839"/>
                      <a:gd name="connsiteY0" fmla="*/ 2986334 h 2986376"/>
                      <a:gd name="connsiteX1" fmla="*/ 225812 w 1663839"/>
                      <a:gd name="connsiteY1" fmla="*/ 493931 h 2986376"/>
                      <a:gd name="connsiteX2" fmla="*/ 1646693 w 1663839"/>
                      <a:gd name="connsiteY2" fmla="*/ 86924 h 2986376"/>
                      <a:gd name="connsiteX3" fmla="*/ 961639 w 1663839"/>
                      <a:gd name="connsiteY3" fmla="*/ 1553111 h 2986376"/>
                      <a:gd name="connsiteX0" fmla="*/ 1646964 w 1646964"/>
                      <a:gd name="connsiteY0" fmla="*/ 2986334 h 2986376"/>
                      <a:gd name="connsiteX1" fmla="*/ 231797 w 1646964"/>
                      <a:gd name="connsiteY1" fmla="*/ 493931 h 2986376"/>
                      <a:gd name="connsiteX2" fmla="*/ 1629818 w 1646964"/>
                      <a:gd name="connsiteY2" fmla="*/ 86924 h 2986376"/>
                      <a:gd name="connsiteX3" fmla="*/ 944764 w 1646964"/>
                      <a:gd name="connsiteY3" fmla="*/ 1553111 h 2986376"/>
                      <a:gd name="connsiteX0" fmla="*/ 1646964 w 1646964"/>
                      <a:gd name="connsiteY0" fmla="*/ 2999870 h 2999912"/>
                      <a:gd name="connsiteX1" fmla="*/ 231797 w 1646964"/>
                      <a:gd name="connsiteY1" fmla="*/ 507467 h 2999912"/>
                      <a:gd name="connsiteX2" fmla="*/ 1629818 w 1646964"/>
                      <a:gd name="connsiteY2" fmla="*/ 100460 h 2999912"/>
                      <a:gd name="connsiteX3" fmla="*/ 944764 w 1646964"/>
                      <a:gd name="connsiteY3" fmla="*/ 1566647 h 2999912"/>
                      <a:gd name="connsiteX0" fmla="*/ 1646964 w 2002076"/>
                      <a:gd name="connsiteY0" fmla="*/ 2999870 h 2999912"/>
                      <a:gd name="connsiteX1" fmla="*/ 231797 w 2002076"/>
                      <a:gd name="connsiteY1" fmla="*/ 507467 h 2999912"/>
                      <a:gd name="connsiteX2" fmla="*/ 1629818 w 2002076"/>
                      <a:gd name="connsiteY2" fmla="*/ 100460 h 2999912"/>
                      <a:gd name="connsiteX3" fmla="*/ 944764 w 2002076"/>
                      <a:gd name="connsiteY3" fmla="*/ 1566647 h 2999912"/>
                      <a:gd name="connsiteX0" fmla="*/ 1646964 w 1909791"/>
                      <a:gd name="connsiteY0" fmla="*/ 2999870 h 2999912"/>
                      <a:gd name="connsiteX1" fmla="*/ 231797 w 1909791"/>
                      <a:gd name="connsiteY1" fmla="*/ 507467 h 2999912"/>
                      <a:gd name="connsiteX2" fmla="*/ 1629818 w 1909791"/>
                      <a:gd name="connsiteY2" fmla="*/ 100460 h 2999912"/>
                      <a:gd name="connsiteX3" fmla="*/ 1866037 w 1909791"/>
                      <a:gd name="connsiteY3" fmla="*/ 1304421 h 2999912"/>
                      <a:gd name="connsiteX4" fmla="*/ 944764 w 1909791"/>
                      <a:gd name="connsiteY4" fmla="*/ 1566647 h 2999912"/>
                      <a:gd name="connsiteX0" fmla="*/ 1646964 w 1897275"/>
                      <a:gd name="connsiteY0" fmla="*/ 2999870 h 2999912"/>
                      <a:gd name="connsiteX1" fmla="*/ 231797 w 1897275"/>
                      <a:gd name="connsiteY1" fmla="*/ 507467 h 2999912"/>
                      <a:gd name="connsiteX2" fmla="*/ 1629818 w 1897275"/>
                      <a:gd name="connsiteY2" fmla="*/ 100460 h 2999912"/>
                      <a:gd name="connsiteX3" fmla="*/ 1850797 w 1897275"/>
                      <a:gd name="connsiteY3" fmla="*/ 1281561 h 2999912"/>
                      <a:gd name="connsiteX4" fmla="*/ 944764 w 1897275"/>
                      <a:gd name="connsiteY4" fmla="*/ 156664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764 w 2099190"/>
                      <a:gd name="connsiteY4" fmla="*/ 156664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1226704 w 2099190"/>
                      <a:gd name="connsiteY4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099190"/>
                      <a:gd name="connsiteY0" fmla="*/ 2999870 h 2999912"/>
                      <a:gd name="connsiteX1" fmla="*/ 231797 w 2099190"/>
                      <a:gd name="connsiteY1" fmla="*/ 507467 h 2999912"/>
                      <a:gd name="connsiteX2" fmla="*/ 1629818 w 2099190"/>
                      <a:gd name="connsiteY2" fmla="*/ 100460 h 2999912"/>
                      <a:gd name="connsiteX3" fmla="*/ 1850797 w 2099190"/>
                      <a:gd name="connsiteY3" fmla="*/ 1281561 h 2999912"/>
                      <a:gd name="connsiteX4" fmla="*/ 944017 w 2099190"/>
                      <a:gd name="connsiteY4" fmla="*/ 1586361 h 2999912"/>
                      <a:gd name="connsiteX5" fmla="*/ 1226704 w 2099190"/>
                      <a:gd name="connsiteY5" fmla="*/ 1040867 h 2999912"/>
                      <a:gd name="connsiteX0" fmla="*/ 1646964 w 2116721"/>
                      <a:gd name="connsiteY0" fmla="*/ 2999870 h 2999912"/>
                      <a:gd name="connsiteX1" fmla="*/ 231797 w 2116721"/>
                      <a:gd name="connsiteY1" fmla="*/ 507467 h 2999912"/>
                      <a:gd name="connsiteX2" fmla="*/ 1629818 w 2116721"/>
                      <a:gd name="connsiteY2" fmla="*/ 100460 h 2999912"/>
                      <a:gd name="connsiteX3" fmla="*/ 1873657 w 2116721"/>
                      <a:gd name="connsiteY3" fmla="*/ 1304421 h 2999912"/>
                      <a:gd name="connsiteX4" fmla="*/ 944017 w 2116721"/>
                      <a:gd name="connsiteY4" fmla="*/ 1586361 h 2999912"/>
                      <a:gd name="connsiteX5" fmla="*/ 1226704 w 2116721"/>
                      <a:gd name="connsiteY5" fmla="*/ 1040867 h 2999912"/>
                      <a:gd name="connsiteX0" fmla="*/ 1646964 w 2116721"/>
                      <a:gd name="connsiteY0" fmla="*/ 2999870 h 2999912"/>
                      <a:gd name="connsiteX1" fmla="*/ 231797 w 2116721"/>
                      <a:gd name="connsiteY1" fmla="*/ 507467 h 2999912"/>
                      <a:gd name="connsiteX2" fmla="*/ 1629818 w 2116721"/>
                      <a:gd name="connsiteY2" fmla="*/ 100460 h 2999912"/>
                      <a:gd name="connsiteX3" fmla="*/ 1873657 w 2116721"/>
                      <a:gd name="connsiteY3" fmla="*/ 1304421 h 2999912"/>
                      <a:gd name="connsiteX4" fmla="*/ 944017 w 2116721"/>
                      <a:gd name="connsiteY4" fmla="*/ 1586361 h 2999912"/>
                      <a:gd name="connsiteX5" fmla="*/ 1226704 w 2116721"/>
                      <a:gd name="connsiteY5" fmla="*/ 1040867 h 2999912"/>
                      <a:gd name="connsiteX0" fmla="*/ 1646964 w 2089742"/>
                      <a:gd name="connsiteY0" fmla="*/ 2999870 h 2999912"/>
                      <a:gd name="connsiteX1" fmla="*/ 231797 w 2089742"/>
                      <a:gd name="connsiteY1" fmla="*/ 507467 h 2999912"/>
                      <a:gd name="connsiteX2" fmla="*/ 1629818 w 2089742"/>
                      <a:gd name="connsiteY2" fmla="*/ 100460 h 2999912"/>
                      <a:gd name="connsiteX3" fmla="*/ 1873657 w 2089742"/>
                      <a:gd name="connsiteY3" fmla="*/ 1304421 h 2999912"/>
                      <a:gd name="connsiteX4" fmla="*/ 944017 w 2089742"/>
                      <a:gd name="connsiteY4" fmla="*/ 1586361 h 2999912"/>
                      <a:gd name="connsiteX5" fmla="*/ 1226704 w 2089742"/>
                      <a:gd name="connsiteY5" fmla="*/ 1040867 h 2999912"/>
                      <a:gd name="connsiteX0" fmla="*/ 1646964 w 2089742"/>
                      <a:gd name="connsiteY0" fmla="*/ 2999870 h 2999912"/>
                      <a:gd name="connsiteX1" fmla="*/ 231797 w 2089742"/>
                      <a:gd name="connsiteY1" fmla="*/ 507467 h 2999912"/>
                      <a:gd name="connsiteX2" fmla="*/ 1629818 w 2089742"/>
                      <a:gd name="connsiteY2" fmla="*/ 100460 h 2999912"/>
                      <a:gd name="connsiteX3" fmla="*/ 1873657 w 2089742"/>
                      <a:gd name="connsiteY3" fmla="*/ 1304421 h 2999912"/>
                      <a:gd name="connsiteX4" fmla="*/ 944017 w 2089742"/>
                      <a:gd name="connsiteY4" fmla="*/ 1586361 h 2999912"/>
                      <a:gd name="connsiteX5" fmla="*/ 1226704 w 2089742"/>
                      <a:gd name="connsiteY5" fmla="*/ 1040867 h 29999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089742" h="2999912">
                        <a:moveTo>
                          <a:pt x="1646964" y="2999870"/>
                        </a:moveTo>
                        <a:cubicBezTo>
                          <a:pt x="-264994" y="3010499"/>
                          <a:pt x="-159143" y="1030735"/>
                          <a:pt x="231797" y="507467"/>
                        </a:cubicBezTo>
                        <a:cubicBezTo>
                          <a:pt x="618829" y="-15138"/>
                          <a:pt x="1163010" y="-101470"/>
                          <a:pt x="1629818" y="100460"/>
                        </a:cubicBezTo>
                        <a:cubicBezTo>
                          <a:pt x="1860281" y="201536"/>
                          <a:pt x="2384073" y="694296"/>
                          <a:pt x="1873657" y="1304421"/>
                        </a:cubicBezTo>
                        <a:cubicBezTo>
                          <a:pt x="1747927" y="1461901"/>
                          <a:pt x="1337592" y="1801737"/>
                          <a:pt x="944017" y="1586361"/>
                        </a:cubicBezTo>
                        <a:cubicBezTo>
                          <a:pt x="276122" y="1111905"/>
                          <a:pt x="1198640" y="424393"/>
                          <a:pt x="1226704" y="1040867"/>
                        </a:cubicBezTo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5A4C3479-8F75-410B-B03A-87AD8B0CD5E5}"/>
                    </a:ext>
                  </a:extLst>
                </p:cNvPr>
                <p:cNvGrpSpPr/>
                <p:nvPr/>
              </p:nvGrpSpPr>
              <p:grpSpPr>
                <a:xfrm>
                  <a:off x="2648007" y="2136403"/>
                  <a:ext cx="340574" cy="312356"/>
                  <a:chOff x="2648007" y="2136403"/>
                  <a:chExt cx="340574" cy="312356"/>
                </a:xfrm>
              </p:grpSpPr>
              <p:sp>
                <p:nvSpPr>
                  <p:cNvPr id="131" name="Arc 130">
                    <a:extLst>
                      <a:ext uri="{FF2B5EF4-FFF2-40B4-BE49-F238E27FC236}">
                        <a16:creationId xmlns:a16="http://schemas.microsoft.com/office/drawing/2014/main" id="{27F96BC4-F298-4029-B1B0-2737CF788DA8}"/>
                      </a:ext>
                    </a:extLst>
                  </p:cNvPr>
                  <p:cNvSpPr/>
                  <p:nvPr/>
                </p:nvSpPr>
                <p:spPr>
                  <a:xfrm rot="9169853">
                    <a:off x="2648007" y="2136403"/>
                    <a:ext cx="312356" cy="312356"/>
                  </a:xfrm>
                  <a:prstGeom prst="arc">
                    <a:avLst>
                      <a:gd name="adj1" fmla="val 14308177"/>
                      <a:gd name="adj2" fmla="val 0"/>
                    </a:avLst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Arc 131">
                    <a:extLst>
                      <a:ext uri="{FF2B5EF4-FFF2-40B4-BE49-F238E27FC236}">
                        <a16:creationId xmlns:a16="http://schemas.microsoft.com/office/drawing/2014/main" id="{9F555CE8-312C-4FBF-ACA5-0B7741CB0DF8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926048" y="2315865"/>
                    <a:ext cx="62533" cy="62532"/>
                  </a:xfrm>
                  <a:prstGeom prst="arc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69BB830-2A20-4155-963C-6B182D064F33}"/>
                  </a:ext>
                </a:extLst>
              </p:cNvPr>
              <p:cNvGrpSpPr/>
              <p:nvPr/>
            </p:nvGrpSpPr>
            <p:grpSpPr>
              <a:xfrm>
                <a:off x="1205139" y="2315068"/>
                <a:ext cx="358497" cy="358497"/>
                <a:chOff x="1091063" y="1987302"/>
                <a:chExt cx="466387" cy="466387"/>
              </a:xfrm>
            </p:grpSpPr>
            <p:sp>
              <p:nvSpPr>
                <p:cNvPr id="124" name="Oval 123">
                  <a:extLst>
                    <a:ext uri="{FF2B5EF4-FFF2-40B4-BE49-F238E27FC236}">
                      <a16:creationId xmlns:a16="http://schemas.microsoft.com/office/drawing/2014/main" id="{D1EEB475-CB12-4C92-9B71-17F5ADA3EA2E}"/>
                    </a:ext>
                  </a:extLst>
                </p:cNvPr>
                <p:cNvSpPr/>
                <p:nvPr/>
              </p:nvSpPr>
              <p:spPr>
                <a:xfrm>
                  <a:off x="1091063" y="1987302"/>
                  <a:ext cx="466387" cy="46638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E57BF8D6-DEA7-4FD9-9531-9AE9943810D9}"/>
                    </a:ext>
                  </a:extLst>
                </p:cNvPr>
                <p:cNvSpPr/>
                <p:nvPr/>
              </p:nvSpPr>
              <p:spPr>
                <a:xfrm rot="1531169">
                  <a:off x="1189022" y="2052324"/>
                  <a:ext cx="136867" cy="22741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Oval 125">
                  <a:extLst>
                    <a:ext uri="{FF2B5EF4-FFF2-40B4-BE49-F238E27FC236}">
                      <a16:creationId xmlns:a16="http://schemas.microsoft.com/office/drawing/2014/main" id="{FDC8643A-D042-4182-A142-53D7FFBFE726}"/>
                    </a:ext>
                  </a:extLst>
                </p:cNvPr>
                <p:cNvSpPr/>
                <p:nvPr/>
              </p:nvSpPr>
              <p:spPr>
                <a:xfrm rot="1717724">
                  <a:off x="1354421" y="2289555"/>
                  <a:ext cx="46418" cy="771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67899F4F-8FA6-439E-B48B-E2F0F917B165}"/>
                </a:ext>
              </a:extLst>
            </p:cNvPr>
            <p:cNvGrpSpPr/>
            <p:nvPr/>
          </p:nvGrpSpPr>
          <p:grpSpPr>
            <a:xfrm>
              <a:off x="2793910" y="2410277"/>
              <a:ext cx="3327474" cy="3088522"/>
              <a:chOff x="2929646" y="2568571"/>
              <a:chExt cx="3327474" cy="3088522"/>
            </a:xfrm>
          </p:grpSpPr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60B8C9AE-4907-44EE-8845-E71FF4D93648}"/>
                  </a:ext>
                </a:extLst>
              </p:cNvPr>
              <p:cNvSpPr/>
              <p:nvPr/>
            </p:nvSpPr>
            <p:spPr>
              <a:xfrm rot="20947509">
                <a:off x="3103931" y="2568571"/>
                <a:ext cx="600556" cy="559134"/>
              </a:xfrm>
              <a:custGeom>
                <a:avLst/>
                <a:gdLst>
                  <a:gd name="connsiteX0" fmla="*/ 600360 w 600556"/>
                  <a:gd name="connsiteY0" fmla="*/ 0 h 559134"/>
                  <a:gd name="connsiteX1" fmla="*/ 600556 w 600556"/>
                  <a:gd name="connsiteY1" fmla="*/ 22726 h 559134"/>
                  <a:gd name="connsiteX2" fmla="*/ 587948 w 600556"/>
                  <a:gd name="connsiteY2" fmla="*/ 123384 h 559134"/>
                  <a:gd name="connsiteX3" fmla="*/ 173702 w 600556"/>
                  <a:gd name="connsiteY3" fmla="*/ 555278 h 559134"/>
                  <a:gd name="connsiteX4" fmla="*/ 11261 w 600556"/>
                  <a:gd name="connsiteY4" fmla="*/ 436718 h 559134"/>
                  <a:gd name="connsiteX5" fmla="*/ 0 w 600556"/>
                  <a:gd name="connsiteY5" fmla="*/ 414860 h 559134"/>
                  <a:gd name="connsiteX6" fmla="*/ 33150 w 600556"/>
                  <a:gd name="connsiteY6" fmla="*/ 378241 h 559134"/>
                  <a:gd name="connsiteX7" fmla="*/ 580237 w 600556"/>
                  <a:gd name="connsiteY7" fmla="*/ 7486 h 559134"/>
                  <a:gd name="connsiteX8" fmla="*/ 600360 w 600556"/>
                  <a:gd name="connsiteY8" fmla="*/ 0 h 5591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600556" h="559134">
                    <a:moveTo>
                      <a:pt x="600360" y="0"/>
                    </a:moveTo>
                    <a:lnTo>
                      <a:pt x="600556" y="22726"/>
                    </a:lnTo>
                    <a:cubicBezTo>
                      <a:pt x="598643" y="55654"/>
                      <a:pt x="594490" y="89331"/>
                      <a:pt x="587948" y="123384"/>
                    </a:cubicBezTo>
                    <a:cubicBezTo>
                      <a:pt x="535611" y="395810"/>
                      <a:pt x="350146" y="589175"/>
                      <a:pt x="173702" y="555278"/>
                    </a:cubicBezTo>
                    <a:cubicBezTo>
                      <a:pt x="107535" y="542566"/>
                      <a:pt x="52033" y="499701"/>
                      <a:pt x="11261" y="436718"/>
                    </a:cubicBezTo>
                    <a:lnTo>
                      <a:pt x="0" y="414860"/>
                    </a:lnTo>
                    <a:lnTo>
                      <a:pt x="33150" y="378241"/>
                    </a:lnTo>
                    <a:cubicBezTo>
                      <a:pt x="190012" y="220926"/>
                      <a:pt x="375994" y="94887"/>
                      <a:pt x="580237" y="7486"/>
                    </a:cubicBezTo>
                    <a:lnTo>
                      <a:pt x="600360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0D698A15-7AE4-4348-B4C4-77132EC8E058}"/>
                  </a:ext>
                </a:extLst>
              </p:cNvPr>
              <p:cNvSpPr/>
              <p:nvPr/>
            </p:nvSpPr>
            <p:spPr>
              <a:xfrm rot="20947509">
                <a:off x="5920381" y="2947630"/>
                <a:ext cx="336739" cy="1020393"/>
              </a:xfrm>
              <a:custGeom>
                <a:avLst/>
                <a:gdLst>
                  <a:gd name="connsiteX0" fmla="*/ 175823 w 336739"/>
                  <a:gd name="connsiteY0" fmla="*/ 0 h 1020393"/>
                  <a:gd name="connsiteX1" fmla="*/ 197679 w 336739"/>
                  <a:gd name="connsiteY1" fmla="*/ 44983 h 1020393"/>
                  <a:gd name="connsiteX2" fmla="*/ 329952 w 336739"/>
                  <a:gd name="connsiteY2" fmla="*/ 875276 h 1020393"/>
                  <a:gd name="connsiteX3" fmla="*/ 309598 w 336739"/>
                  <a:gd name="connsiteY3" fmla="*/ 1020393 h 1020393"/>
                  <a:gd name="connsiteX4" fmla="*/ 285690 w 336739"/>
                  <a:gd name="connsiteY4" fmla="*/ 1019547 h 1020393"/>
                  <a:gd name="connsiteX5" fmla="*/ 16581 w 336739"/>
                  <a:gd name="connsiteY5" fmla="*/ 355331 h 1020393"/>
                  <a:gd name="connsiteX6" fmla="*/ 145372 w 336739"/>
                  <a:gd name="connsiteY6" fmla="*/ 37611 h 1020393"/>
                  <a:gd name="connsiteX7" fmla="*/ 175823 w 336739"/>
                  <a:gd name="connsiteY7" fmla="*/ 0 h 1020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6739" h="1020393">
                    <a:moveTo>
                      <a:pt x="175823" y="0"/>
                    </a:moveTo>
                    <a:lnTo>
                      <a:pt x="197679" y="44983"/>
                    </a:lnTo>
                    <a:cubicBezTo>
                      <a:pt x="306931" y="300286"/>
                      <a:pt x="355813" y="584120"/>
                      <a:pt x="329952" y="875276"/>
                    </a:cubicBezTo>
                    <a:lnTo>
                      <a:pt x="309598" y="1020393"/>
                    </a:lnTo>
                    <a:lnTo>
                      <a:pt x="285690" y="1019547"/>
                    </a:lnTo>
                    <a:cubicBezTo>
                      <a:pt x="74389" y="978953"/>
                      <a:pt x="-46095" y="681574"/>
                      <a:pt x="16581" y="355331"/>
                    </a:cubicBezTo>
                    <a:cubicBezTo>
                      <a:pt x="40084" y="232991"/>
                      <a:pt x="86007" y="123964"/>
                      <a:pt x="145372" y="37611"/>
                    </a:cubicBezTo>
                    <a:lnTo>
                      <a:pt x="17582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A20401F9-7301-4125-84CF-64DD28C58B78}"/>
                  </a:ext>
                </a:extLst>
              </p:cNvPr>
              <p:cNvSpPr/>
              <p:nvPr/>
            </p:nvSpPr>
            <p:spPr>
              <a:xfrm rot="20947509">
                <a:off x="2929646" y="4100025"/>
                <a:ext cx="279029" cy="704455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D799A354-670C-4A92-9B6D-8D72058B546E}"/>
                  </a:ext>
                </a:extLst>
              </p:cNvPr>
              <p:cNvSpPr/>
              <p:nvPr/>
            </p:nvSpPr>
            <p:spPr>
              <a:xfrm rot="20947509">
                <a:off x="5491337" y="4964437"/>
                <a:ext cx="425084" cy="398478"/>
              </a:xfrm>
              <a:custGeom>
                <a:avLst/>
                <a:gdLst>
                  <a:gd name="connsiteX0" fmla="*/ 195604 w 425084"/>
                  <a:gd name="connsiteY0" fmla="*/ 1437 h 398478"/>
                  <a:gd name="connsiteX1" fmla="*/ 388780 w 425084"/>
                  <a:gd name="connsiteY1" fmla="*/ 117406 h 398478"/>
                  <a:gd name="connsiteX2" fmla="*/ 425084 w 425084"/>
                  <a:gd name="connsiteY2" fmla="*/ 164788 h 398478"/>
                  <a:gd name="connsiteX3" fmla="*/ 320870 w 425084"/>
                  <a:gd name="connsiteY3" fmla="*/ 242916 h 398478"/>
                  <a:gd name="connsiteX4" fmla="*/ 179147 w 425084"/>
                  <a:gd name="connsiteY4" fmla="*/ 329396 h 398478"/>
                  <a:gd name="connsiteX5" fmla="*/ 36965 w 425084"/>
                  <a:gd name="connsiteY5" fmla="*/ 398478 h 398478"/>
                  <a:gd name="connsiteX6" fmla="*/ 25152 w 425084"/>
                  <a:gd name="connsiteY6" fmla="*/ 369756 h 398478"/>
                  <a:gd name="connsiteX7" fmla="*/ 102863 w 425084"/>
                  <a:gd name="connsiteY7" fmla="*/ 15759 h 398478"/>
                  <a:gd name="connsiteX8" fmla="*/ 195604 w 425084"/>
                  <a:gd name="connsiteY8" fmla="*/ 1437 h 398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25084" h="398478">
                    <a:moveTo>
                      <a:pt x="195604" y="1437"/>
                    </a:moveTo>
                    <a:cubicBezTo>
                      <a:pt x="260882" y="9515"/>
                      <a:pt x="330463" y="51287"/>
                      <a:pt x="388780" y="117406"/>
                    </a:cubicBezTo>
                    <a:lnTo>
                      <a:pt x="425084" y="164788"/>
                    </a:lnTo>
                    <a:lnTo>
                      <a:pt x="320870" y="242916"/>
                    </a:lnTo>
                    <a:cubicBezTo>
                      <a:pt x="275054" y="273966"/>
                      <a:pt x="227756" y="302831"/>
                      <a:pt x="179147" y="329396"/>
                    </a:cubicBezTo>
                    <a:lnTo>
                      <a:pt x="36965" y="398478"/>
                    </a:lnTo>
                    <a:lnTo>
                      <a:pt x="25152" y="369756"/>
                    </a:lnTo>
                    <a:cubicBezTo>
                      <a:pt x="-26793" y="214888"/>
                      <a:pt x="2974" y="64677"/>
                      <a:pt x="102863" y="15759"/>
                    </a:cubicBezTo>
                    <a:cubicBezTo>
                      <a:pt x="131403" y="1783"/>
                      <a:pt x="162966" y="-2602"/>
                      <a:pt x="195604" y="1437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ABCD10F5-2306-4218-9BED-3DE4E681936D}"/>
                  </a:ext>
                </a:extLst>
              </p:cNvPr>
              <p:cNvSpPr/>
              <p:nvPr/>
            </p:nvSpPr>
            <p:spPr>
              <a:xfrm rot="20947509">
                <a:off x="3911300" y="5361297"/>
                <a:ext cx="256493" cy="295796"/>
              </a:xfrm>
              <a:custGeom>
                <a:avLst/>
                <a:gdLst>
                  <a:gd name="connsiteX0" fmla="*/ 162559 w 256493"/>
                  <a:gd name="connsiteY0" fmla="*/ 1519 h 295796"/>
                  <a:gd name="connsiteX1" fmla="*/ 251042 w 256493"/>
                  <a:gd name="connsiteY1" fmla="*/ 219910 h 295796"/>
                  <a:gd name="connsiteX2" fmla="*/ 226632 w 256493"/>
                  <a:gd name="connsiteY2" fmla="*/ 293611 h 295796"/>
                  <a:gd name="connsiteX3" fmla="*/ 225133 w 256493"/>
                  <a:gd name="connsiteY3" fmla="*/ 295796 h 295796"/>
                  <a:gd name="connsiteX4" fmla="*/ 148631 w 256493"/>
                  <a:gd name="connsiteY4" fmla="*/ 259642 h 295796"/>
                  <a:gd name="connsiteX5" fmla="*/ 3507 w 256493"/>
                  <a:gd name="connsiteY5" fmla="*/ 172519 h 295796"/>
                  <a:gd name="connsiteX6" fmla="*/ 0 w 256493"/>
                  <a:gd name="connsiteY6" fmla="*/ 169915 h 295796"/>
                  <a:gd name="connsiteX7" fmla="*/ 23860 w 256493"/>
                  <a:gd name="connsiteY7" fmla="*/ 97874 h 295796"/>
                  <a:gd name="connsiteX8" fmla="*/ 162559 w 256493"/>
                  <a:gd name="connsiteY8" fmla="*/ 1519 h 2957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56493" h="295796">
                    <a:moveTo>
                      <a:pt x="162559" y="1519"/>
                    </a:moveTo>
                    <a:cubicBezTo>
                      <a:pt x="232034" y="14866"/>
                      <a:pt x="271649" y="112643"/>
                      <a:pt x="251042" y="219910"/>
                    </a:cubicBezTo>
                    <a:cubicBezTo>
                      <a:pt x="245890" y="246727"/>
                      <a:pt x="237462" y="271598"/>
                      <a:pt x="226632" y="293611"/>
                    </a:cubicBezTo>
                    <a:lnTo>
                      <a:pt x="225133" y="295796"/>
                    </a:lnTo>
                    <a:lnTo>
                      <a:pt x="148631" y="259642"/>
                    </a:lnTo>
                    <a:cubicBezTo>
                      <a:pt x="98609" y="232874"/>
                      <a:pt x="50196" y="203776"/>
                      <a:pt x="3507" y="172519"/>
                    </a:cubicBezTo>
                    <a:lnTo>
                      <a:pt x="0" y="169915"/>
                    </a:lnTo>
                    <a:lnTo>
                      <a:pt x="23860" y="97874"/>
                    </a:lnTo>
                    <a:cubicBezTo>
                      <a:pt x="56349" y="31832"/>
                      <a:pt x="110453" y="-8492"/>
                      <a:pt x="162559" y="1519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30F23155-1075-4854-B367-9164F14CF9FF}"/>
                  </a:ext>
                </a:extLst>
              </p:cNvPr>
              <p:cNvSpPr/>
              <p:nvPr/>
            </p:nvSpPr>
            <p:spPr>
              <a:xfrm rot="3821766">
                <a:off x="4994092" y="3989296"/>
                <a:ext cx="175713" cy="532448"/>
              </a:xfrm>
              <a:custGeom>
                <a:avLst/>
                <a:gdLst>
                  <a:gd name="connsiteX0" fmla="*/ 175823 w 336739"/>
                  <a:gd name="connsiteY0" fmla="*/ 0 h 1020393"/>
                  <a:gd name="connsiteX1" fmla="*/ 197679 w 336739"/>
                  <a:gd name="connsiteY1" fmla="*/ 44983 h 1020393"/>
                  <a:gd name="connsiteX2" fmla="*/ 329952 w 336739"/>
                  <a:gd name="connsiteY2" fmla="*/ 875276 h 1020393"/>
                  <a:gd name="connsiteX3" fmla="*/ 309598 w 336739"/>
                  <a:gd name="connsiteY3" fmla="*/ 1020393 h 1020393"/>
                  <a:gd name="connsiteX4" fmla="*/ 285690 w 336739"/>
                  <a:gd name="connsiteY4" fmla="*/ 1019547 h 1020393"/>
                  <a:gd name="connsiteX5" fmla="*/ 16581 w 336739"/>
                  <a:gd name="connsiteY5" fmla="*/ 355331 h 1020393"/>
                  <a:gd name="connsiteX6" fmla="*/ 145372 w 336739"/>
                  <a:gd name="connsiteY6" fmla="*/ 37611 h 1020393"/>
                  <a:gd name="connsiteX7" fmla="*/ 175823 w 336739"/>
                  <a:gd name="connsiteY7" fmla="*/ 0 h 10203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36739" h="1020393">
                    <a:moveTo>
                      <a:pt x="175823" y="0"/>
                    </a:moveTo>
                    <a:lnTo>
                      <a:pt x="197679" y="44983"/>
                    </a:lnTo>
                    <a:cubicBezTo>
                      <a:pt x="306931" y="300286"/>
                      <a:pt x="355813" y="584120"/>
                      <a:pt x="329952" y="875276"/>
                    </a:cubicBezTo>
                    <a:lnTo>
                      <a:pt x="309598" y="1020393"/>
                    </a:lnTo>
                    <a:lnTo>
                      <a:pt x="285690" y="1019547"/>
                    </a:lnTo>
                    <a:cubicBezTo>
                      <a:pt x="74389" y="978953"/>
                      <a:pt x="-46095" y="681574"/>
                      <a:pt x="16581" y="355331"/>
                    </a:cubicBezTo>
                    <a:cubicBezTo>
                      <a:pt x="40084" y="232991"/>
                      <a:pt x="86007" y="123964"/>
                      <a:pt x="145372" y="37611"/>
                    </a:cubicBezTo>
                    <a:lnTo>
                      <a:pt x="175823" y="0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90552C9D-1F2F-40BB-83C9-7FCC0D1B2D1F}"/>
                  </a:ext>
                </a:extLst>
              </p:cNvPr>
              <p:cNvSpPr/>
              <p:nvPr/>
            </p:nvSpPr>
            <p:spPr>
              <a:xfrm rot="3815976">
                <a:off x="4071544" y="3136166"/>
                <a:ext cx="279029" cy="451550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0938D4A-9018-4401-B489-3E502FA012A5}"/>
                  </a:ext>
                </a:extLst>
              </p:cNvPr>
              <p:cNvSpPr/>
              <p:nvPr/>
            </p:nvSpPr>
            <p:spPr>
              <a:xfrm rot="21267676">
                <a:off x="3768304" y="4466138"/>
                <a:ext cx="186183" cy="350170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CD37EC23-4CF3-4A2E-BDF6-0076F913F381}"/>
                  </a:ext>
                </a:extLst>
              </p:cNvPr>
              <p:cNvSpPr/>
              <p:nvPr/>
            </p:nvSpPr>
            <p:spPr>
              <a:xfrm rot="9985047">
                <a:off x="4599540" y="3776508"/>
                <a:ext cx="158172" cy="198318"/>
              </a:xfrm>
              <a:custGeom>
                <a:avLst/>
                <a:gdLst>
                  <a:gd name="connsiteX0" fmla="*/ 95255 w 279029"/>
                  <a:gd name="connsiteY0" fmla="*/ 7220 h 704455"/>
                  <a:gd name="connsiteX1" fmla="*/ 279029 w 279029"/>
                  <a:gd name="connsiteY1" fmla="*/ 355360 h 704455"/>
                  <a:gd name="connsiteX2" fmla="*/ 95254 w 279029"/>
                  <a:gd name="connsiteY2" fmla="*/ 703500 h 704455"/>
                  <a:gd name="connsiteX3" fmla="*/ 89120 w 279029"/>
                  <a:gd name="connsiteY3" fmla="*/ 704455 h 704455"/>
                  <a:gd name="connsiteX4" fmla="*/ 80868 w 279029"/>
                  <a:gd name="connsiteY4" fmla="*/ 682271 h 704455"/>
                  <a:gd name="connsiteX5" fmla="*/ 6788 w 279029"/>
                  <a:gd name="connsiteY5" fmla="*/ 8414 h 704455"/>
                  <a:gd name="connsiteX6" fmla="*/ 7055 w 279029"/>
                  <a:gd name="connsiteY6" fmla="*/ 6508 h 704455"/>
                  <a:gd name="connsiteX7" fmla="*/ 48869 w 279029"/>
                  <a:gd name="connsiteY7" fmla="*/ 0 h 704455"/>
                  <a:gd name="connsiteX8" fmla="*/ 95255 w 279029"/>
                  <a:gd name="connsiteY8" fmla="*/ 7220 h 704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9029" h="704455">
                    <a:moveTo>
                      <a:pt x="95255" y="7220"/>
                    </a:moveTo>
                    <a:cubicBezTo>
                      <a:pt x="200135" y="40356"/>
                      <a:pt x="279030" y="183633"/>
                      <a:pt x="279029" y="355360"/>
                    </a:cubicBezTo>
                    <a:cubicBezTo>
                      <a:pt x="279029" y="527088"/>
                      <a:pt x="200134" y="670365"/>
                      <a:pt x="95254" y="703500"/>
                    </a:cubicBezTo>
                    <a:lnTo>
                      <a:pt x="89120" y="704455"/>
                    </a:lnTo>
                    <a:lnTo>
                      <a:pt x="80868" y="682271"/>
                    </a:lnTo>
                    <a:cubicBezTo>
                      <a:pt x="13245" y="469577"/>
                      <a:pt x="-13902" y="241338"/>
                      <a:pt x="6788" y="8414"/>
                    </a:cubicBezTo>
                    <a:lnTo>
                      <a:pt x="7055" y="6508"/>
                    </a:lnTo>
                    <a:lnTo>
                      <a:pt x="48869" y="0"/>
                    </a:lnTo>
                    <a:cubicBezTo>
                      <a:pt x="64758" y="0"/>
                      <a:pt x="80271" y="2486"/>
                      <a:pt x="95255" y="7220"/>
                    </a:cubicBez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0" name="ttsMP3.com_VoiceText_2025-4-14_23-24-32">
            <a:hlinkClick r:id="" action="ppaction://media"/>
            <a:extLst>
              <a:ext uri="{FF2B5EF4-FFF2-40B4-BE49-F238E27FC236}">
                <a16:creationId xmlns:a16="http://schemas.microsoft.com/office/drawing/2014/main" id="{80F7D74E-44D9-4C03-AA76-B8154453A02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00436" y="547082"/>
            <a:ext cx="609600" cy="609600"/>
          </a:xfrm>
          <a:prstGeom prst="rect">
            <a:avLst/>
          </a:prstGeom>
        </p:spPr>
      </p:pic>
      <p:pic>
        <p:nvPicPr>
          <p:cNvPr id="144" name="1sec">
            <a:hlinkClick r:id="" action="ppaction://media"/>
            <a:extLst>
              <a:ext uri="{FF2B5EF4-FFF2-40B4-BE49-F238E27FC236}">
                <a16:creationId xmlns:a16="http://schemas.microsoft.com/office/drawing/2014/main" id="{32B86B8B-E948-443E-B0DA-8E351C32D45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48275" y="559754"/>
            <a:ext cx="603497" cy="603497"/>
          </a:xfrm>
          <a:prstGeom prst="rect">
            <a:avLst/>
          </a:prstGeom>
        </p:spPr>
      </p:pic>
      <p:pic>
        <p:nvPicPr>
          <p:cNvPr id="11" name="ttsMP3.com_VoiceText_2025-4-14_23-20-0">
            <a:hlinkClick r:id="" action="ppaction://media"/>
            <a:extLst>
              <a:ext uri="{FF2B5EF4-FFF2-40B4-BE49-F238E27FC236}">
                <a16:creationId xmlns:a16="http://schemas.microsoft.com/office/drawing/2014/main" id="{514C9AEA-3B63-477D-81E5-EB43CF4E687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261650" y="581062"/>
            <a:ext cx="609600" cy="609600"/>
          </a:xfrm>
          <a:prstGeom prst="rect">
            <a:avLst/>
          </a:prstGeom>
        </p:spPr>
      </p:pic>
      <p:pic>
        <p:nvPicPr>
          <p:cNvPr id="145" name="1sec">
            <a:hlinkClick r:id="" action="ppaction://media"/>
            <a:extLst>
              <a:ext uri="{FF2B5EF4-FFF2-40B4-BE49-F238E27FC236}">
                <a16:creationId xmlns:a16="http://schemas.microsoft.com/office/drawing/2014/main" id="{F33742CC-0DA1-4D43-A963-7D0A4AE912A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966933" y="620074"/>
            <a:ext cx="603497" cy="603497"/>
          </a:xfrm>
          <a:prstGeom prst="rect">
            <a:avLst/>
          </a:prstGeom>
        </p:spPr>
      </p:pic>
      <p:pic>
        <p:nvPicPr>
          <p:cNvPr id="146" name="1sec">
            <a:hlinkClick r:id="" action="ppaction://media"/>
            <a:extLst>
              <a:ext uri="{FF2B5EF4-FFF2-40B4-BE49-F238E27FC236}">
                <a16:creationId xmlns:a16="http://schemas.microsoft.com/office/drawing/2014/main" id="{859E9034-0C32-49F7-B38D-FA1179C3203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709257" y="547082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3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6" fill="hold"/>
                                        <p:tgtEl>
                                          <p:spTgt spid="1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192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4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48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2768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5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46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Sp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oon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Sp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chemeClr val="accent6">
                    <a:lumMod val="40000"/>
                    <a:lumOff val="60000"/>
                  </a:schemeClr>
                </a:solidFill>
              </a:rPr>
              <a:t>Sp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A3CE6956-D59D-4E04-96C5-B15CEC845122}"/>
              </a:ext>
            </a:extLst>
          </p:cNvPr>
          <p:cNvSpPr/>
          <p:nvPr/>
        </p:nvSpPr>
        <p:spPr>
          <a:xfrm>
            <a:off x="1372502" y="573110"/>
            <a:ext cx="4559566" cy="6093237"/>
          </a:xfrm>
          <a:custGeom>
            <a:avLst/>
            <a:gdLst>
              <a:gd name="connsiteX0" fmla="*/ 0 w 1137138"/>
              <a:gd name="connsiteY0" fmla="*/ 0 h 1584997"/>
              <a:gd name="connsiteX1" fmla="*/ 1137138 w 1137138"/>
              <a:gd name="connsiteY1" fmla="*/ 0 h 1584997"/>
              <a:gd name="connsiteX2" fmla="*/ 1137138 w 1137138"/>
              <a:gd name="connsiteY2" fmla="*/ 1584997 h 1584997"/>
              <a:gd name="connsiteX3" fmla="*/ 0 w 1137138"/>
              <a:gd name="connsiteY3" fmla="*/ 1584997 h 1584997"/>
              <a:gd name="connsiteX4" fmla="*/ 0 w 1137138"/>
              <a:gd name="connsiteY4" fmla="*/ 0 h 1584997"/>
              <a:gd name="connsiteX0" fmla="*/ 0 w 2203938"/>
              <a:gd name="connsiteY0" fmla="*/ 0 h 3108997"/>
              <a:gd name="connsiteX1" fmla="*/ 1137138 w 2203938"/>
              <a:gd name="connsiteY1" fmla="*/ 0 h 3108997"/>
              <a:gd name="connsiteX2" fmla="*/ 2203938 w 2203938"/>
              <a:gd name="connsiteY2" fmla="*/ 3108997 h 3108997"/>
              <a:gd name="connsiteX3" fmla="*/ 0 w 2203938"/>
              <a:gd name="connsiteY3" fmla="*/ 1584997 h 3108997"/>
              <a:gd name="connsiteX4" fmla="*/ 0 w 2203938"/>
              <a:gd name="connsiteY4" fmla="*/ 0 h 3108997"/>
              <a:gd name="connsiteX0" fmla="*/ 457200 w 2661138"/>
              <a:gd name="connsiteY0" fmla="*/ 2503 h 3111500"/>
              <a:gd name="connsiteX1" fmla="*/ 1594338 w 2661138"/>
              <a:gd name="connsiteY1" fmla="*/ 2503 h 3111500"/>
              <a:gd name="connsiteX2" fmla="*/ 2661138 w 2661138"/>
              <a:gd name="connsiteY2" fmla="*/ 3111500 h 3111500"/>
              <a:gd name="connsiteX3" fmla="*/ 0 w 2661138"/>
              <a:gd name="connsiteY3" fmla="*/ 0 h 3111500"/>
              <a:gd name="connsiteX4" fmla="*/ 457200 w 2661138"/>
              <a:gd name="connsiteY4" fmla="*/ 2503 h 3111500"/>
              <a:gd name="connsiteX0" fmla="*/ 292100 w 2661138"/>
              <a:gd name="connsiteY0" fmla="*/ 0 h 3464597"/>
              <a:gd name="connsiteX1" fmla="*/ 1594338 w 2661138"/>
              <a:gd name="connsiteY1" fmla="*/ 355600 h 3464597"/>
              <a:gd name="connsiteX2" fmla="*/ 2661138 w 2661138"/>
              <a:gd name="connsiteY2" fmla="*/ 3464597 h 3464597"/>
              <a:gd name="connsiteX3" fmla="*/ 0 w 2661138"/>
              <a:gd name="connsiteY3" fmla="*/ 353097 h 3464597"/>
              <a:gd name="connsiteX4" fmla="*/ 292100 w 2661138"/>
              <a:gd name="connsiteY4" fmla="*/ 0 h 3464597"/>
              <a:gd name="connsiteX0" fmla="*/ 292100 w 2661138"/>
              <a:gd name="connsiteY0" fmla="*/ 0 h 3464597"/>
              <a:gd name="connsiteX1" fmla="*/ 2661138 w 2661138"/>
              <a:gd name="connsiteY1" fmla="*/ 3464597 h 3464597"/>
              <a:gd name="connsiteX2" fmla="*/ 0 w 2661138"/>
              <a:gd name="connsiteY2" fmla="*/ 353097 h 3464597"/>
              <a:gd name="connsiteX3" fmla="*/ 292100 w 2661138"/>
              <a:gd name="connsiteY3" fmla="*/ 0 h 3464597"/>
              <a:gd name="connsiteX0" fmla="*/ 887809 w 3256847"/>
              <a:gd name="connsiteY0" fmla="*/ 0 h 3464597"/>
              <a:gd name="connsiteX1" fmla="*/ 3256847 w 3256847"/>
              <a:gd name="connsiteY1" fmla="*/ 3464597 h 3464597"/>
              <a:gd name="connsiteX2" fmla="*/ 595709 w 3256847"/>
              <a:gd name="connsiteY2" fmla="*/ 353097 h 3464597"/>
              <a:gd name="connsiteX3" fmla="*/ 887809 w 3256847"/>
              <a:gd name="connsiteY3" fmla="*/ 0 h 3464597"/>
              <a:gd name="connsiteX0" fmla="*/ 825263 w 3194301"/>
              <a:gd name="connsiteY0" fmla="*/ 1149517 h 4614114"/>
              <a:gd name="connsiteX1" fmla="*/ 3194301 w 3194301"/>
              <a:gd name="connsiteY1" fmla="*/ 4614114 h 4614114"/>
              <a:gd name="connsiteX2" fmla="*/ 533163 w 3194301"/>
              <a:gd name="connsiteY2" fmla="*/ 1502614 h 4614114"/>
              <a:gd name="connsiteX3" fmla="*/ 825263 w 3194301"/>
              <a:gd name="connsiteY3" fmla="*/ 1149517 h 4614114"/>
              <a:gd name="connsiteX0" fmla="*/ 1531845 w 3900883"/>
              <a:gd name="connsiteY0" fmla="*/ 1696126 h 5160723"/>
              <a:gd name="connsiteX1" fmla="*/ 3900883 w 3900883"/>
              <a:gd name="connsiteY1" fmla="*/ 5160723 h 5160723"/>
              <a:gd name="connsiteX2" fmla="*/ 1239745 w 3900883"/>
              <a:gd name="connsiteY2" fmla="*/ 2049223 h 5160723"/>
              <a:gd name="connsiteX3" fmla="*/ 1531845 w 3900883"/>
              <a:gd name="connsiteY3" fmla="*/ 1696126 h 5160723"/>
              <a:gd name="connsiteX0" fmla="*/ 1307571 w 3676609"/>
              <a:gd name="connsiteY0" fmla="*/ 1618357 h 5082954"/>
              <a:gd name="connsiteX1" fmla="*/ 3676609 w 3676609"/>
              <a:gd name="connsiteY1" fmla="*/ 5082954 h 5082954"/>
              <a:gd name="connsiteX2" fmla="*/ 1015471 w 3676609"/>
              <a:gd name="connsiteY2" fmla="*/ 1971454 h 5082954"/>
              <a:gd name="connsiteX3" fmla="*/ 3662 w 3676609"/>
              <a:gd name="connsiteY3" fmla="*/ 2956 h 5082954"/>
              <a:gd name="connsiteX4" fmla="*/ 1307571 w 3676609"/>
              <a:gd name="connsiteY4" fmla="*/ 1618357 h 5082954"/>
              <a:gd name="connsiteX0" fmla="*/ 1307571 w 3676609"/>
              <a:gd name="connsiteY0" fmla="*/ 1685207 h 5149804"/>
              <a:gd name="connsiteX1" fmla="*/ 3676609 w 3676609"/>
              <a:gd name="connsiteY1" fmla="*/ 5149804 h 5149804"/>
              <a:gd name="connsiteX2" fmla="*/ 1015471 w 3676609"/>
              <a:gd name="connsiteY2" fmla="*/ 2038304 h 5149804"/>
              <a:gd name="connsiteX3" fmla="*/ 3662 w 3676609"/>
              <a:gd name="connsiteY3" fmla="*/ 69806 h 5149804"/>
              <a:gd name="connsiteX4" fmla="*/ 1307571 w 3676609"/>
              <a:gd name="connsiteY4" fmla="*/ 1685207 h 5149804"/>
              <a:gd name="connsiteX0" fmla="*/ 1257187 w 3626225"/>
              <a:gd name="connsiteY0" fmla="*/ 1745813 h 5210410"/>
              <a:gd name="connsiteX1" fmla="*/ 3626225 w 3626225"/>
              <a:gd name="connsiteY1" fmla="*/ 5210410 h 5210410"/>
              <a:gd name="connsiteX2" fmla="*/ 965087 w 3626225"/>
              <a:gd name="connsiteY2" fmla="*/ 2098910 h 5210410"/>
              <a:gd name="connsiteX3" fmla="*/ 4078 w 3626225"/>
              <a:gd name="connsiteY3" fmla="*/ 66912 h 5210410"/>
              <a:gd name="connsiteX4" fmla="*/ 1257187 w 3626225"/>
              <a:gd name="connsiteY4" fmla="*/ 1745813 h 5210410"/>
              <a:gd name="connsiteX0" fmla="*/ 1471999 w 3841037"/>
              <a:gd name="connsiteY0" fmla="*/ 1745813 h 5210410"/>
              <a:gd name="connsiteX1" fmla="*/ 3841037 w 3841037"/>
              <a:gd name="connsiteY1" fmla="*/ 5210410 h 5210410"/>
              <a:gd name="connsiteX2" fmla="*/ 1179899 w 3841037"/>
              <a:gd name="connsiteY2" fmla="*/ 2098910 h 5210410"/>
              <a:gd name="connsiteX3" fmla="*/ 218890 w 3841037"/>
              <a:gd name="connsiteY3" fmla="*/ 66912 h 5210410"/>
              <a:gd name="connsiteX4" fmla="*/ 1471999 w 3841037"/>
              <a:gd name="connsiteY4" fmla="*/ 1745813 h 5210410"/>
              <a:gd name="connsiteX0" fmla="*/ 1471999 w 3841037"/>
              <a:gd name="connsiteY0" fmla="*/ 1724852 h 5189449"/>
              <a:gd name="connsiteX1" fmla="*/ 3841037 w 3841037"/>
              <a:gd name="connsiteY1" fmla="*/ 5189449 h 5189449"/>
              <a:gd name="connsiteX2" fmla="*/ 1179899 w 3841037"/>
              <a:gd name="connsiteY2" fmla="*/ 2077949 h 5189449"/>
              <a:gd name="connsiteX3" fmla="*/ 218890 w 3841037"/>
              <a:gd name="connsiteY3" fmla="*/ 45951 h 5189449"/>
              <a:gd name="connsiteX4" fmla="*/ 1471999 w 3841037"/>
              <a:gd name="connsiteY4" fmla="*/ 1724852 h 5189449"/>
              <a:gd name="connsiteX0" fmla="*/ 1561932 w 3930970"/>
              <a:gd name="connsiteY0" fmla="*/ 1724852 h 5189449"/>
              <a:gd name="connsiteX1" fmla="*/ 3930970 w 3930970"/>
              <a:gd name="connsiteY1" fmla="*/ 5189449 h 5189449"/>
              <a:gd name="connsiteX2" fmla="*/ 1269832 w 3930970"/>
              <a:gd name="connsiteY2" fmla="*/ 2077949 h 5189449"/>
              <a:gd name="connsiteX3" fmla="*/ 308823 w 3930970"/>
              <a:gd name="connsiteY3" fmla="*/ 45951 h 5189449"/>
              <a:gd name="connsiteX4" fmla="*/ 1561932 w 3930970"/>
              <a:gd name="connsiteY4" fmla="*/ 1724852 h 5189449"/>
              <a:gd name="connsiteX0" fmla="*/ 1561932 w 3930970"/>
              <a:gd name="connsiteY0" fmla="*/ 1720639 h 5185236"/>
              <a:gd name="connsiteX1" fmla="*/ 3930970 w 3930970"/>
              <a:gd name="connsiteY1" fmla="*/ 5185236 h 5185236"/>
              <a:gd name="connsiteX2" fmla="*/ 1269832 w 3930970"/>
              <a:gd name="connsiteY2" fmla="*/ 2073736 h 5185236"/>
              <a:gd name="connsiteX3" fmla="*/ 308823 w 3930970"/>
              <a:gd name="connsiteY3" fmla="*/ 41738 h 5185236"/>
              <a:gd name="connsiteX4" fmla="*/ 1561932 w 3930970"/>
              <a:gd name="connsiteY4" fmla="*/ 1720639 h 5185236"/>
              <a:gd name="connsiteX0" fmla="*/ 1573613 w 3942651"/>
              <a:gd name="connsiteY0" fmla="*/ 1735462 h 5200059"/>
              <a:gd name="connsiteX1" fmla="*/ 3942651 w 3942651"/>
              <a:gd name="connsiteY1" fmla="*/ 5200059 h 5200059"/>
              <a:gd name="connsiteX2" fmla="*/ 1281513 w 3942651"/>
              <a:gd name="connsiteY2" fmla="*/ 2088559 h 5200059"/>
              <a:gd name="connsiteX3" fmla="*/ 305264 w 3942651"/>
              <a:gd name="connsiteY3" fmla="*/ 41321 h 5200059"/>
              <a:gd name="connsiteX4" fmla="*/ 1573613 w 3942651"/>
              <a:gd name="connsiteY4" fmla="*/ 1735462 h 5200059"/>
              <a:gd name="connsiteX0" fmla="*/ 1566862 w 3935900"/>
              <a:gd name="connsiteY0" fmla="*/ 1735462 h 5200059"/>
              <a:gd name="connsiteX1" fmla="*/ 3935900 w 3935900"/>
              <a:gd name="connsiteY1" fmla="*/ 5200059 h 5200059"/>
              <a:gd name="connsiteX2" fmla="*/ 1274762 w 3935900"/>
              <a:gd name="connsiteY2" fmla="*/ 2088559 h 5200059"/>
              <a:gd name="connsiteX3" fmla="*/ 298513 w 3935900"/>
              <a:gd name="connsiteY3" fmla="*/ 41321 h 5200059"/>
              <a:gd name="connsiteX4" fmla="*/ 1566862 w 3935900"/>
              <a:gd name="connsiteY4" fmla="*/ 1735462 h 5200059"/>
              <a:gd name="connsiteX0" fmla="*/ 1560111 w 3929149"/>
              <a:gd name="connsiteY0" fmla="*/ 1735462 h 5200059"/>
              <a:gd name="connsiteX1" fmla="*/ 3929149 w 3929149"/>
              <a:gd name="connsiteY1" fmla="*/ 5200059 h 5200059"/>
              <a:gd name="connsiteX2" fmla="*/ 1268011 w 3929149"/>
              <a:gd name="connsiteY2" fmla="*/ 2088559 h 5200059"/>
              <a:gd name="connsiteX3" fmla="*/ 291762 w 3929149"/>
              <a:gd name="connsiteY3" fmla="*/ 41321 h 5200059"/>
              <a:gd name="connsiteX4" fmla="*/ 1560111 w 3929149"/>
              <a:gd name="connsiteY4" fmla="*/ 1735462 h 5200059"/>
              <a:gd name="connsiteX0" fmla="*/ 1501074 w 3870112"/>
              <a:gd name="connsiteY0" fmla="*/ 1735462 h 5200059"/>
              <a:gd name="connsiteX1" fmla="*/ 3870112 w 3870112"/>
              <a:gd name="connsiteY1" fmla="*/ 5200059 h 5200059"/>
              <a:gd name="connsiteX2" fmla="*/ 1208974 w 3870112"/>
              <a:gd name="connsiteY2" fmla="*/ 2088559 h 5200059"/>
              <a:gd name="connsiteX3" fmla="*/ 232725 w 3870112"/>
              <a:gd name="connsiteY3" fmla="*/ 41321 h 5200059"/>
              <a:gd name="connsiteX4" fmla="*/ 1501074 w 3870112"/>
              <a:gd name="connsiteY4" fmla="*/ 1735462 h 5200059"/>
              <a:gd name="connsiteX0" fmla="*/ 1490017 w 3859055"/>
              <a:gd name="connsiteY0" fmla="*/ 1735462 h 5200059"/>
              <a:gd name="connsiteX1" fmla="*/ 3859055 w 3859055"/>
              <a:gd name="connsiteY1" fmla="*/ 5200059 h 5200059"/>
              <a:gd name="connsiteX2" fmla="*/ 1248717 w 3859055"/>
              <a:gd name="connsiteY2" fmla="*/ 2006009 h 5200059"/>
              <a:gd name="connsiteX3" fmla="*/ 221668 w 3859055"/>
              <a:gd name="connsiteY3" fmla="*/ 41321 h 5200059"/>
              <a:gd name="connsiteX4" fmla="*/ 1490017 w 3859055"/>
              <a:gd name="connsiteY4" fmla="*/ 1735462 h 5200059"/>
              <a:gd name="connsiteX0" fmla="*/ 1502090 w 3871128"/>
              <a:gd name="connsiteY0" fmla="*/ 1735462 h 5200059"/>
              <a:gd name="connsiteX1" fmla="*/ 3871128 w 3871128"/>
              <a:gd name="connsiteY1" fmla="*/ 5200059 h 5200059"/>
              <a:gd name="connsiteX2" fmla="*/ 1260790 w 3871128"/>
              <a:gd name="connsiteY2" fmla="*/ 2006009 h 5200059"/>
              <a:gd name="connsiteX3" fmla="*/ 233741 w 3871128"/>
              <a:gd name="connsiteY3" fmla="*/ 41321 h 5200059"/>
              <a:gd name="connsiteX4" fmla="*/ 1502090 w 3871128"/>
              <a:gd name="connsiteY4" fmla="*/ 1735462 h 5200059"/>
              <a:gd name="connsiteX0" fmla="*/ 1500849 w 3869887"/>
              <a:gd name="connsiteY0" fmla="*/ 1735462 h 5200059"/>
              <a:gd name="connsiteX1" fmla="*/ 3869887 w 3869887"/>
              <a:gd name="connsiteY1" fmla="*/ 5200059 h 5200059"/>
              <a:gd name="connsiteX2" fmla="*/ 1259549 w 3869887"/>
              <a:gd name="connsiteY2" fmla="*/ 2006009 h 5200059"/>
              <a:gd name="connsiteX3" fmla="*/ 232500 w 3869887"/>
              <a:gd name="connsiteY3" fmla="*/ 41321 h 5200059"/>
              <a:gd name="connsiteX4" fmla="*/ 1500849 w 3869887"/>
              <a:gd name="connsiteY4" fmla="*/ 1735462 h 5200059"/>
              <a:gd name="connsiteX0" fmla="*/ 1500849 w 3869887"/>
              <a:gd name="connsiteY0" fmla="*/ 1732457 h 5197054"/>
              <a:gd name="connsiteX1" fmla="*/ 3869887 w 3869887"/>
              <a:gd name="connsiteY1" fmla="*/ 5197054 h 5197054"/>
              <a:gd name="connsiteX2" fmla="*/ 1259549 w 3869887"/>
              <a:gd name="connsiteY2" fmla="*/ 2003004 h 5197054"/>
              <a:gd name="connsiteX3" fmla="*/ 232500 w 3869887"/>
              <a:gd name="connsiteY3" fmla="*/ 38316 h 5197054"/>
              <a:gd name="connsiteX4" fmla="*/ 1500849 w 3869887"/>
              <a:gd name="connsiteY4" fmla="*/ 1732457 h 5197054"/>
              <a:gd name="connsiteX0" fmla="*/ 1500849 w 3869887"/>
              <a:gd name="connsiteY0" fmla="*/ 1733744 h 5198341"/>
              <a:gd name="connsiteX1" fmla="*/ 3869887 w 3869887"/>
              <a:gd name="connsiteY1" fmla="*/ 5198341 h 5198341"/>
              <a:gd name="connsiteX2" fmla="*/ 1259549 w 3869887"/>
              <a:gd name="connsiteY2" fmla="*/ 2004291 h 5198341"/>
              <a:gd name="connsiteX3" fmla="*/ 232500 w 3869887"/>
              <a:gd name="connsiteY3" fmla="*/ 39603 h 5198341"/>
              <a:gd name="connsiteX4" fmla="*/ 1500849 w 3869887"/>
              <a:gd name="connsiteY4" fmla="*/ 1733744 h 5198341"/>
              <a:gd name="connsiteX0" fmla="*/ 1500849 w 3946395"/>
              <a:gd name="connsiteY0" fmla="*/ 1733744 h 5198341"/>
              <a:gd name="connsiteX1" fmla="*/ 3869887 w 3946395"/>
              <a:gd name="connsiteY1" fmla="*/ 5198341 h 5198341"/>
              <a:gd name="connsiteX2" fmla="*/ 1259549 w 3946395"/>
              <a:gd name="connsiteY2" fmla="*/ 2004291 h 5198341"/>
              <a:gd name="connsiteX3" fmla="*/ 232500 w 3946395"/>
              <a:gd name="connsiteY3" fmla="*/ 39603 h 5198341"/>
              <a:gd name="connsiteX4" fmla="*/ 1500849 w 3946395"/>
              <a:gd name="connsiteY4" fmla="*/ 1733744 h 5198341"/>
              <a:gd name="connsiteX0" fmla="*/ 1500849 w 3946395"/>
              <a:gd name="connsiteY0" fmla="*/ 1733744 h 5275859"/>
              <a:gd name="connsiteX1" fmla="*/ 3869887 w 3946395"/>
              <a:gd name="connsiteY1" fmla="*/ 5198341 h 5275859"/>
              <a:gd name="connsiteX2" fmla="*/ 1259549 w 3946395"/>
              <a:gd name="connsiteY2" fmla="*/ 2004291 h 5275859"/>
              <a:gd name="connsiteX3" fmla="*/ 232500 w 3946395"/>
              <a:gd name="connsiteY3" fmla="*/ 39603 h 5275859"/>
              <a:gd name="connsiteX4" fmla="*/ 1500849 w 3946395"/>
              <a:gd name="connsiteY4" fmla="*/ 1733744 h 5275859"/>
              <a:gd name="connsiteX0" fmla="*/ 1500849 w 3953457"/>
              <a:gd name="connsiteY0" fmla="*/ 1733744 h 5275859"/>
              <a:gd name="connsiteX1" fmla="*/ 3869887 w 3953457"/>
              <a:gd name="connsiteY1" fmla="*/ 5198341 h 5275859"/>
              <a:gd name="connsiteX2" fmla="*/ 1259549 w 3953457"/>
              <a:gd name="connsiteY2" fmla="*/ 2004291 h 5275859"/>
              <a:gd name="connsiteX3" fmla="*/ 232500 w 3953457"/>
              <a:gd name="connsiteY3" fmla="*/ 39603 h 5275859"/>
              <a:gd name="connsiteX4" fmla="*/ 1500849 w 3953457"/>
              <a:gd name="connsiteY4" fmla="*/ 1733744 h 5275859"/>
              <a:gd name="connsiteX0" fmla="*/ 1500849 w 3952468"/>
              <a:gd name="connsiteY0" fmla="*/ 1733744 h 5275859"/>
              <a:gd name="connsiteX1" fmla="*/ 3869887 w 3952468"/>
              <a:gd name="connsiteY1" fmla="*/ 5198341 h 5275859"/>
              <a:gd name="connsiteX2" fmla="*/ 1259549 w 3952468"/>
              <a:gd name="connsiteY2" fmla="*/ 2004291 h 5275859"/>
              <a:gd name="connsiteX3" fmla="*/ 232500 w 3952468"/>
              <a:gd name="connsiteY3" fmla="*/ 39603 h 5275859"/>
              <a:gd name="connsiteX4" fmla="*/ 1500849 w 3952468"/>
              <a:gd name="connsiteY4" fmla="*/ 1733744 h 5275859"/>
              <a:gd name="connsiteX0" fmla="*/ 1500849 w 3952468"/>
              <a:gd name="connsiteY0" fmla="*/ 1733744 h 5281933"/>
              <a:gd name="connsiteX1" fmla="*/ 3869887 w 3952468"/>
              <a:gd name="connsiteY1" fmla="*/ 5198341 h 5281933"/>
              <a:gd name="connsiteX2" fmla="*/ 1259549 w 3952468"/>
              <a:gd name="connsiteY2" fmla="*/ 2004291 h 5281933"/>
              <a:gd name="connsiteX3" fmla="*/ 232500 w 3952468"/>
              <a:gd name="connsiteY3" fmla="*/ 39603 h 5281933"/>
              <a:gd name="connsiteX4" fmla="*/ 1500849 w 3952468"/>
              <a:gd name="connsiteY4" fmla="*/ 1733744 h 5281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52468" h="5281933">
                <a:moveTo>
                  <a:pt x="1500849" y="1733744"/>
                </a:moveTo>
                <a:cubicBezTo>
                  <a:pt x="2481028" y="3336285"/>
                  <a:pt x="4369258" y="4862625"/>
                  <a:pt x="3869887" y="5198341"/>
                </a:cubicBezTo>
                <a:cubicBezTo>
                  <a:pt x="3437924" y="5765608"/>
                  <a:pt x="2415412" y="3307099"/>
                  <a:pt x="1259549" y="2004291"/>
                </a:cubicBezTo>
                <a:cubicBezTo>
                  <a:pt x="27631" y="2152881"/>
                  <a:pt x="-269573" y="276887"/>
                  <a:pt x="232500" y="39603"/>
                </a:cubicBezTo>
                <a:cubicBezTo>
                  <a:pt x="801883" y="-235146"/>
                  <a:pt x="1909771" y="983174"/>
                  <a:pt x="1500849" y="1733744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ttsMP3.com_VoiceText_2025-4-14_23-28-47">
            <a:hlinkClick r:id="" action="ppaction://media"/>
            <a:extLst>
              <a:ext uri="{FF2B5EF4-FFF2-40B4-BE49-F238E27FC236}">
                <a16:creationId xmlns:a16="http://schemas.microsoft.com/office/drawing/2014/main" id="{17322F50-7B14-4A80-9C60-915B7F97FF0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974574" y="604927"/>
            <a:ext cx="609600" cy="609600"/>
          </a:xfrm>
          <a:prstGeom prst="rect">
            <a:avLst/>
          </a:prstGeom>
        </p:spPr>
      </p:pic>
      <p:pic>
        <p:nvPicPr>
          <p:cNvPr id="41" name="1sec">
            <a:hlinkClick r:id="" action="ppaction://media"/>
            <a:extLst>
              <a:ext uri="{FF2B5EF4-FFF2-40B4-BE49-F238E27FC236}">
                <a16:creationId xmlns:a16="http://schemas.microsoft.com/office/drawing/2014/main" id="{B09C010E-2325-40AE-AE1E-EE003668E54C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735172" y="611030"/>
            <a:ext cx="603497" cy="603497"/>
          </a:xfrm>
          <a:prstGeom prst="rect">
            <a:avLst/>
          </a:prstGeom>
        </p:spPr>
      </p:pic>
      <p:pic>
        <p:nvPicPr>
          <p:cNvPr id="4" name="ttsMP3.com_VoiceText_2025-4-14_23-41-26">
            <a:hlinkClick r:id="" action="ppaction://media"/>
            <a:extLst>
              <a:ext uri="{FF2B5EF4-FFF2-40B4-BE49-F238E27FC236}">
                <a16:creationId xmlns:a16="http://schemas.microsoft.com/office/drawing/2014/main" id="{AF0CCCEF-30BB-42B9-B521-379C034D9FF5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540396" y="604927"/>
            <a:ext cx="609600" cy="609600"/>
          </a:xfrm>
          <a:prstGeom prst="rect">
            <a:avLst/>
          </a:prstGeom>
        </p:spPr>
      </p:pic>
      <p:pic>
        <p:nvPicPr>
          <p:cNvPr id="44" name="1sec">
            <a:hlinkClick r:id="" action="ppaction://media"/>
            <a:extLst>
              <a:ext uri="{FF2B5EF4-FFF2-40B4-BE49-F238E27FC236}">
                <a16:creationId xmlns:a16="http://schemas.microsoft.com/office/drawing/2014/main" id="{34874E6E-39A5-4AC0-8E4C-CF0D6F77CD0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54330" y="611030"/>
            <a:ext cx="603497" cy="603497"/>
          </a:xfrm>
          <a:prstGeom prst="rect">
            <a:avLst/>
          </a:prstGeom>
        </p:spPr>
      </p:pic>
      <p:pic>
        <p:nvPicPr>
          <p:cNvPr id="45" name="1sec">
            <a:hlinkClick r:id="" action="ppaction://media"/>
            <a:extLst>
              <a:ext uri="{FF2B5EF4-FFF2-40B4-BE49-F238E27FC236}">
                <a16:creationId xmlns:a16="http://schemas.microsoft.com/office/drawing/2014/main" id="{CE567B88-BBA2-4FF4-AF7F-EE37DAFF72CB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982374" y="611030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9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4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04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24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4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30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4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1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5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780104" y="573110"/>
            <a:ext cx="2124174" cy="978316"/>
          </a:xfrm>
          <a:prstGeom prst="roundRect">
            <a:avLst/>
          </a:prstGeom>
          <a:noFill/>
          <a:ln>
            <a:solidFill>
              <a:srgbClr val="D56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56EBA"/>
                </a:solidFill>
              </a:rPr>
              <a:t>St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ar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938052" y="573110"/>
            <a:ext cx="1444619" cy="978316"/>
          </a:xfrm>
          <a:prstGeom prst="roundRect">
            <a:avLst/>
          </a:prstGeom>
          <a:noFill/>
          <a:ln>
            <a:solidFill>
              <a:srgbClr val="D56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56EBA"/>
                </a:solidFill>
              </a:rPr>
              <a:t>St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6096000" y="573110"/>
            <a:ext cx="1444619" cy="978316"/>
          </a:xfrm>
          <a:prstGeom prst="roundRect">
            <a:avLst/>
          </a:prstGeom>
          <a:noFill/>
          <a:ln>
            <a:solidFill>
              <a:srgbClr val="D56E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D56EBA"/>
                </a:solidFill>
              </a:rPr>
              <a:t>St</a:t>
            </a:r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3F65B243-F331-47CD-B12A-D7348AD05927}"/>
              </a:ext>
            </a:extLst>
          </p:cNvPr>
          <p:cNvSpPr/>
          <p:nvPr/>
        </p:nvSpPr>
        <p:spPr>
          <a:xfrm>
            <a:off x="572461" y="407886"/>
            <a:ext cx="6042228" cy="6042228"/>
          </a:xfrm>
          <a:prstGeom prst="star5">
            <a:avLst/>
          </a:prstGeom>
          <a:solidFill>
            <a:srgbClr val="D56EB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ttsMP3.com_VoiceText_2025-4-14_23-30-33">
            <a:hlinkClick r:id="" action="ppaction://media"/>
            <a:extLst>
              <a:ext uri="{FF2B5EF4-FFF2-40B4-BE49-F238E27FC236}">
                <a16:creationId xmlns:a16="http://schemas.microsoft.com/office/drawing/2014/main" id="{6D1CD12C-DF7D-40A0-9AC7-0BC831F5287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683026" y="1246626"/>
            <a:ext cx="609600" cy="609600"/>
          </a:xfrm>
          <a:prstGeom prst="rect">
            <a:avLst/>
          </a:prstGeom>
        </p:spPr>
      </p:pic>
      <p:pic>
        <p:nvPicPr>
          <p:cNvPr id="160" name="1sec">
            <a:hlinkClick r:id="" action="ppaction://media"/>
            <a:extLst>
              <a:ext uri="{FF2B5EF4-FFF2-40B4-BE49-F238E27FC236}">
                <a16:creationId xmlns:a16="http://schemas.microsoft.com/office/drawing/2014/main" id="{D7DB9423-CDF3-415F-9DD3-19D4F931C1E3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507580" y="1252729"/>
            <a:ext cx="603497" cy="603497"/>
          </a:xfrm>
          <a:prstGeom prst="rect">
            <a:avLst/>
          </a:prstGeom>
        </p:spPr>
      </p:pic>
      <p:pic>
        <p:nvPicPr>
          <p:cNvPr id="19" name="ttsMP3.com_VoiceText_2025-4-14_23-31-16">
            <a:hlinkClick r:id="" action="ppaction://media"/>
            <a:extLst>
              <a:ext uri="{FF2B5EF4-FFF2-40B4-BE49-F238E27FC236}">
                <a16:creationId xmlns:a16="http://schemas.microsoft.com/office/drawing/2014/main" id="{0F43261E-D357-46E9-B944-8ECA609FD81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434832" y="1246626"/>
            <a:ext cx="609600" cy="609600"/>
          </a:xfrm>
          <a:prstGeom prst="rect">
            <a:avLst/>
          </a:prstGeom>
        </p:spPr>
      </p:pic>
      <p:pic>
        <p:nvPicPr>
          <p:cNvPr id="161" name="1sec">
            <a:hlinkClick r:id="" action="ppaction://media"/>
            <a:extLst>
              <a:ext uri="{FF2B5EF4-FFF2-40B4-BE49-F238E27FC236}">
                <a16:creationId xmlns:a16="http://schemas.microsoft.com/office/drawing/2014/main" id="{951A9831-114F-49FF-AB7B-A39B3A5AB8B4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182860" y="1215067"/>
            <a:ext cx="603497" cy="603497"/>
          </a:xfrm>
          <a:prstGeom prst="rect">
            <a:avLst/>
          </a:prstGeom>
        </p:spPr>
      </p:pic>
      <p:pic>
        <p:nvPicPr>
          <p:cNvPr id="162" name="1sec">
            <a:hlinkClick r:id="" action="ppaction://media"/>
            <a:extLst>
              <a:ext uri="{FF2B5EF4-FFF2-40B4-BE49-F238E27FC236}">
                <a16:creationId xmlns:a16="http://schemas.microsoft.com/office/drawing/2014/main" id="{444FA40A-D011-45A3-B6E0-141D073E7B6E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882042" y="1214527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2" fill="hold"/>
                                        <p:tgtEl>
                                          <p:spTgt spid="1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52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6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208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9312" fill="hold"/>
                                        <p:tgtEl>
                                          <p:spTgt spid="1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52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6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7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6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8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0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9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1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62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6" y="573110"/>
            <a:ext cx="2724171" cy="97831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Sw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ing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Sw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err="1">
                <a:ln>
                  <a:solidFill>
                    <a:sysClr val="windowText" lastClr="000000"/>
                  </a:solidFill>
                </a:ln>
                <a:solidFill>
                  <a:srgbClr val="92D050"/>
                </a:solidFill>
              </a:rPr>
              <a:t>Sw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rgbClr val="92D050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4EA5F47-47CD-4633-8E99-7CA8D8D2ADCB}"/>
              </a:ext>
            </a:extLst>
          </p:cNvPr>
          <p:cNvGrpSpPr/>
          <p:nvPr/>
        </p:nvGrpSpPr>
        <p:grpSpPr>
          <a:xfrm>
            <a:off x="809898" y="2040630"/>
            <a:ext cx="5601789" cy="3809599"/>
            <a:chOff x="3466012" y="1302294"/>
            <a:chExt cx="5601789" cy="3809599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2945FF5C-0BFF-416F-A1EE-E05F711539D9}"/>
                </a:ext>
              </a:extLst>
            </p:cNvPr>
            <p:cNvSpPr/>
            <p:nvPr/>
          </p:nvSpPr>
          <p:spPr>
            <a:xfrm>
              <a:off x="8318953" y="1353785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EA924126-CC70-45C1-892C-164C4AFCBD41}"/>
                </a:ext>
              </a:extLst>
            </p:cNvPr>
            <p:cNvSpPr/>
            <p:nvPr/>
          </p:nvSpPr>
          <p:spPr>
            <a:xfrm>
              <a:off x="6656181" y="1360672"/>
              <a:ext cx="45719" cy="2656275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D90C67B5-4394-455D-9518-CA9F7D5B3796}"/>
                </a:ext>
              </a:extLst>
            </p:cNvPr>
            <p:cNvSpPr/>
            <p:nvPr/>
          </p:nvSpPr>
          <p:spPr>
            <a:xfrm>
              <a:off x="5980547" y="1360672"/>
              <a:ext cx="45719" cy="2482666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E69CA6BF-C9C3-4311-BBFA-5DE9F947A93B}"/>
                </a:ext>
              </a:extLst>
            </p:cNvPr>
            <p:cNvSpPr/>
            <p:nvPr/>
          </p:nvSpPr>
          <p:spPr>
            <a:xfrm>
              <a:off x="4317771" y="1353786"/>
              <a:ext cx="45723" cy="2489552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1CED0C9B-E670-4D22-A786-298318EBBEE9}"/>
                </a:ext>
              </a:extLst>
            </p:cNvPr>
            <p:cNvSpPr/>
            <p:nvPr/>
          </p:nvSpPr>
          <p:spPr>
            <a:xfrm rot="251976">
              <a:off x="3477966" y="1302294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55827630-5128-4323-912D-55B1DD79AF57}"/>
                </a:ext>
              </a:extLst>
            </p:cNvPr>
            <p:cNvSpPr/>
            <p:nvPr/>
          </p:nvSpPr>
          <p:spPr>
            <a:xfrm rot="21362053">
              <a:off x="8754192" y="1309151"/>
              <a:ext cx="302314" cy="3802742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D6A057C9-EE17-46CA-979C-50890510632E}"/>
                </a:ext>
              </a:extLst>
            </p:cNvPr>
            <p:cNvSpPr/>
            <p:nvPr/>
          </p:nvSpPr>
          <p:spPr>
            <a:xfrm rot="16200000">
              <a:off x="6153225" y="-1333427"/>
              <a:ext cx="227364" cy="5601789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B3E9C8F3-66C4-4688-86B7-438581A115C6}"/>
                </a:ext>
              </a:extLst>
            </p:cNvPr>
            <p:cNvSpPr/>
            <p:nvPr/>
          </p:nvSpPr>
          <p:spPr>
            <a:xfrm rot="16200000">
              <a:off x="7305640" y="3074815"/>
              <a:ext cx="409575" cy="170849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F8831048-9301-498C-A692-685892572B4C}"/>
                </a:ext>
              </a:extLst>
            </p:cNvPr>
            <p:cNvSpPr/>
            <p:nvPr/>
          </p:nvSpPr>
          <p:spPr>
            <a:xfrm rot="16200000">
              <a:off x="4967232" y="2870025"/>
              <a:ext cx="409575" cy="1708493"/>
            </a:xfrm>
            <a:prstGeom prst="round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ttsMP3.com_VoiceText_2025-4-14_23-33-32">
            <a:hlinkClick r:id="" action="ppaction://media"/>
            <a:extLst>
              <a:ext uri="{FF2B5EF4-FFF2-40B4-BE49-F238E27FC236}">
                <a16:creationId xmlns:a16="http://schemas.microsoft.com/office/drawing/2014/main" id="{4C987F63-42CC-485D-B15E-F14AC0F3A42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05098" y="703863"/>
            <a:ext cx="609600" cy="609600"/>
          </a:xfrm>
          <a:prstGeom prst="rect">
            <a:avLst/>
          </a:prstGeom>
        </p:spPr>
      </p:pic>
      <p:pic>
        <p:nvPicPr>
          <p:cNvPr id="94" name="1sec">
            <a:hlinkClick r:id="" action="ppaction://media"/>
            <a:extLst>
              <a:ext uri="{FF2B5EF4-FFF2-40B4-BE49-F238E27FC236}">
                <a16:creationId xmlns:a16="http://schemas.microsoft.com/office/drawing/2014/main" id="{29141101-5433-46B7-BBA4-59E9B7F38EF1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405631" y="703863"/>
            <a:ext cx="603497" cy="603497"/>
          </a:xfrm>
          <a:prstGeom prst="rect">
            <a:avLst/>
          </a:prstGeom>
        </p:spPr>
      </p:pic>
      <p:pic>
        <p:nvPicPr>
          <p:cNvPr id="10" name="ttsMP3.com_VoiceText_2025-4-14_23-33-8">
            <a:hlinkClick r:id="" action="ppaction://media"/>
            <a:extLst>
              <a:ext uri="{FF2B5EF4-FFF2-40B4-BE49-F238E27FC236}">
                <a16:creationId xmlns:a16="http://schemas.microsoft.com/office/drawing/2014/main" id="{DD034BE6-6E32-43D1-BCAC-05439CF09E11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297328" y="757468"/>
            <a:ext cx="609600" cy="609600"/>
          </a:xfrm>
          <a:prstGeom prst="rect">
            <a:avLst/>
          </a:prstGeom>
        </p:spPr>
      </p:pic>
      <p:pic>
        <p:nvPicPr>
          <p:cNvPr id="95" name="1sec">
            <a:hlinkClick r:id="" action="ppaction://media"/>
            <a:extLst>
              <a:ext uri="{FF2B5EF4-FFF2-40B4-BE49-F238E27FC236}">
                <a16:creationId xmlns:a16="http://schemas.microsoft.com/office/drawing/2014/main" id="{FB0EC980-0AC3-481C-AC9F-501B6338369D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75196" y="757468"/>
            <a:ext cx="603497" cy="603497"/>
          </a:xfrm>
          <a:prstGeom prst="rect">
            <a:avLst/>
          </a:prstGeom>
        </p:spPr>
      </p:pic>
      <p:pic>
        <p:nvPicPr>
          <p:cNvPr id="96" name="1sec">
            <a:hlinkClick r:id="" action="ppaction://media"/>
            <a:extLst>
              <a:ext uri="{FF2B5EF4-FFF2-40B4-BE49-F238E27FC236}">
                <a16:creationId xmlns:a16="http://schemas.microsoft.com/office/drawing/2014/main" id="{8D4F0BF2-BD77-4A9A-81D3-AD0E05BACB68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51068" y="791065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45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6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936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9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992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0536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28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9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3584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9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4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5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6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2409B19E-9005-45D7-9DA8-F098119D4781}"/>
              </a:ext>
            </a:extLst>
          </p:cNvPr>
          <p:cNvGrpSpPr/>
          <p:nvPr/>
        </p:nvGrpSpPr>
        <p:grpSpPr>
          <a:xfrm>
            <a:off x="564807" y="1809181"/>
            <a:ext cx="3906086" cy="4654785"/>
            <a:chOff x="1115611" y="-377372"/>
            <a:chExt cx="6811298" cy="811685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3AEEC7F-C0E8-422F-813F-532EC9612A10}"/>
                </a:ext>
              </a:extLst>
            </p:cNvPr>
            <p:cNvGrpSpPr/>
            <p:nvPr/>
          </p:nvGrpSpPr>
          <p:grpSpPr>
            <a:xfrm>
              <a:off x="1795123" y="1431185"/>
              <a:ext cx="724474" cy="665383"/>
              <a:chOff x="1795123" y="1431185"/>
              <a:chExt cx="724474" cy="66538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602E9335-84D3-4DC1-96E6-9469700160CC}"/>
                  </a:ext>
                </a:extLst>
              </p:cNvPr>
              <p:cNvSpPr/>
              <p:nvPr/>
            </p:nvSpPr>
            <p:spPr>
              <a:xfrm rot="5400000" flipH="1">
                <a:off x="1824668" y="1401640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FA90D9E5-0065-4A8E-A854-44DDEAABF57F}"/>
                  </a:ext>
                </a:extLst>
              </p:cNvPr>
              <p:cNvSpPr/>
              <p:nvPr/>
            </p:nvSpPr>
            <p:spPr>
              <a:xfrm flipH="1">
                <a:off x="2075477" y="1526587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CB49FABA-F5DF-4799-B862-E98F4E610F00}"/>
                  </a:ext>
                </a:extLst>
              </p:cNvPr>
              <p:cNvSpPr/>
              <p:nvPr/>
            </p:nvSpPr>
            <p:spPr>
              <a:xfrm rot="833329" flipH="1">
                <a:off x="2023893" y="1717866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7DB555-5F42-422A-A5A0-0F5F6E4F9CED}"/>
                </a:ext>
              </a:extLst>
            </p:cNvPr>
            <p:cNvSpPr/>
            <p:nvPr/>
          </p:nvSpPr>
          <p:spPr>
            <a:xfrm>
              <a:off x="3875202" y="-362857"/>
              <a:ext cx="335078" cy="421063"/>
            </a:xfrm>
            <a:custGeom>
              <a:avLst/>
              <a:gdLst>
                <a:gd name="connsiteX0" fmla="*/ 232341 w 335078"/>
                <a:gd name="connsiteY0" fmla="*/ 0 h 421063"/>
                <a:gd name="connsiteX1" fmla="*/ 112 w 335078"/>
                <a:gd name="connsiteY1" fmla="*/ 261257 h 421063"/>
                <a:gd name="connsiteX2" fmla="*/ 203312 w 335078"/>
                <a:gd name="connsiteY2" fmla="*/ 420914 h 421063"/>
                <a:gd name="connsiteX3" fmla="*/ 333941 w 335078"/>
                <a:gd name="connsiteY3" fmla="*/ 290286 h 421063"/>
                <a:gd name="connsiteX4" fmla="*/ 130741 w 335078"/>
                <a:gd name="connsiteY4" fmla="*/ 290286 h 421063"/>
                <a:gd name="connsiteX5" fmla="*/ 203312 w 335078"/>
                <a:gd name="connsiteY5" fmla="*/ 319314 h 421063"/>
                <a:gd name="connsiteX6" fmla="*/ 203312 w 335078"/>
                <a:gd name="connsiteY6" fmla="*/ 319314 h 4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78" h="421063">
                  <a:moveTo>
                    <a:pt x="232341" y="0"/>
                  </a:moveTo>
                  <a:cubicBezTo>
                    <a:pt x="118645" y="95552"/>
                    <a:pt x="4950" y="191105"/>
                    <a:pt x="112" y="261257"/>
                  </a:cubicBezTo>
                  <a:cubicBezTo>
                    <a:pt x="-4726" y="331409"/>
                    <a:pt x="147674" y="416076"/>
                    <a:pt x="203312" y="420914"/>
                  </a:cubicBezTo>
                  <a:cubicBezTo>
                    <a:pt x="258950" y="425752"/>
                    <a:pt x="346036" y="312057"/>
                    <a:pt x="333941" y="290286"/>
                  </a:cubicBezTo>
                  <a:cubicBezTo>
                    <a:pt x="321846" y="268515"/>
                    <a:pt x="152512" y="285448"/>
                    <a:pt x="130741" y="290286"/>
                  </a:cubicBezTo>
                  <a:cubicBezTo>
                    <a:pt x="108970" y="295124"/>
                    <a:pt x="203312" y="319314"/>
                    <a:pt x="203312" y="319314"/>
                  </a:cubicBezTo>
                  <a:lnTo>
                    <a:pt x="203312" y="3193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1F52CF7C-356A-4418-B9FE-7BC902FE0862}"/>
                </a:ext>
              </a:extLst>
            </p:cNvPr>
            <p:cNvGrpSpPr/>
            <p:nvPr/>
          </p:nvGrpSpPr>
          <p:grpSpPr>
            <a:xfrm>
              <a:off x="6166231" y="1219048"/>
              <a:ext cx="724474" cy="665383"/>
              <a:chOff x="6166231" y="1219048"/>
              <a:chExt cx="724474" cy="665383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DC08F1DD-0A63-4671-8C7B-51916035C4FB}"/>
                  </a:ext>
                </a:extLst>
              </p:cNvPr>
              <p:cNvSpPr/>
              <p:nvPr/>
            </p:nvSpPr>
            <p:spPr>
              <a:xfrm rot="16200000">
                <a:off x="6195776" y="1189503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23CBFDF1-E2C7-455C-9D64-41D22A696EDF}"/>
                  </a:ext>
                </a:extLst>
              </p:cNvPr>
              <p:cNvSpPr/>
              <p:nvPr/>
            </p:nvSpPr>
            <p:spPr>
              <a:xfrm>
                <a:off x="6502058" y="1314450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739CFA5A-0801-4D1B-BEB9-32367D9AFDA7}"/>
                  </a:ext>
                </a:extLst>
              </p:cNvPr>
              <p:cNvSpPr/>
              <p:nvPr/>
            </p:nvSpPr>
            <p:spPr>
              <a:xfrm rot="20766671">
                <a:off x="6215779" y="1505729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D0505A7-D392-4DA1-9DF6-06A606712789}"/>
                </a:ext>
              </a:extLst>
            </p:cNvPr>
            <p:cNvSpPr/>
            <p:nvPr/>
          </p:nvSpPr>
          <p:spPr>
            <a:xfrm>
              <a:off x="2002970" y="3053443"/>
              <a:ext cx="5012571" cy="3804557"/>
            </a:xfrm>
            <a:custGeom>
              <a:avLst/>
              <a:gdLst>
                <a:gd name="connsiteX0" fmla="*/ 0 w 2292039"/>
                <a:gd name="connsiteY0" fmla="*/ 0 h 662501"/>
                <a:gd name="connsiteX1" fmla="*/ 2292039 w 2292039"/>
                <a:gd name="connsiteY1" fmla="*/ 0 h 662501"/>
                <a:gd name="connsiteX2" fmla="*/ 2292039 w 2292039"/>
                <a:gd name="connsiteY2" fmla="*/ 662501 h 662501"/>
                <a:gd name="connsiteX3" fmla="*/ 0 w 2292039"/>
                <a:gd name="connsiteY3" fmla="*/ 662501 h 662501"/>
                <a:gd name="connsiteX4" fmla="*/ 0 w 2292039"/>
                <a:gd name="connsiteY4" fmla="*/ 0 h 662501"/>
                <a:gd name="connsiteX0" fmla="*/ 0 w 3438668"/>
                <a:gd name="connsiteY0" fmla="*/ 0 h 2607415"/>
                <a:gd name="connsiteX1" fmla="*/ 2292039 w 3438668"/>
                <a:gd name="connsiteY1" fmla="*/ 0 h 2607415"/>
                <a:gd name="connsiteX2" fmla="*/ 3438668 w 3438668"/>
                <a:gd name="connsiteY2" fmla="*/ 2607415 h 2607415"/>
                <a:gd name="connsiteX3" fmla="*/ 0 w 3438668"/>
                <a:gd name="connsiteY3" fmla="*/ 662501 h 2607415"/>
                <a:gd name="connsiteX4" fmla="*/ 0 w 3438668"/>
                <a:gd name="connsiteY4" fmla="*/ 0 h 2607415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175657 w 4643354"/>
                <a:gd name="connsiteY0" fmla="*/ 30480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175657 w 4643354"/>
                <a:gd name="connsiteY4" fmla="*/ 304800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5207"/>
                <a:gd name="connsiteY0" fmla="*/ 188685 h 2636444"/>
                <a:gd name="connsiteX1" fmla="*/ 3496725 w 4645207"/>
                <a:gd name="connsiteY1" fmla="*/ 0 h 2636444"/>
                <a:gd name="connsiteX2" fmla="*/ 4643354 w 4645207"/>
                <a:gd name="connsiteY2" fmla="*/ 2534843 h 2636444"/>
                <a:gd name="connsiteX3" fmla="*/ 0 w 4645207"/>
                <a:gd name="connsiteY3" fmla="*/ 2636444 h 2636444"/>
                <a:gd name="connsiteX4" fmla="*/ 1045028 w 4645207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01599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01599 h 2636444"/>
                <a:gd name="connsiteX0" fmla="*/ 1045028 w 4643354"/>
                <a:gd name="connsiteY0" fmla="*/ 130628 h 2665473"/>
                <a:gd name="connsiteX1" fmla="*/ 3525753 w 4643354"/>
                <a:gd name="connsiteY1" fmla="*/ 0 h 2665473"/>
                <a:gd name="connsiteX2" fmla="*/ 4643354 w 4643354"/>
                <a:gd name="connsiteY2" fmla="*/ 2563872 h 2665473"/>
                <a:gd name="connsiteX3" fmla="*/ 0 w 4643354"/>
                <a:gd name="connsiteY3" fmla="*/ 2665473 h 2665473"/>
                <a:gd name="connsiteX4" fmla="*/ 1045028 w 4643354"/>
                <a:gd name="connsiteY4" fmla="*/ 130628 h 26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354" h="2665473">
                  <a:moveTo>
                    <a:pt x="1045028" y="130628"/>
                  </a:moveTo>
                  <a:lnTo>
                    <a:pt x="3525753" y="0"/>
                  </a:lnTo>
                  <a:cubicBezTo>
                    <a:pt x="4982019" y="1019119"/>
                    <a:pt x="4565944" y="2415609"/>
                    <a:pt x="4643354" y="2563872"/>
                  </a:cubicBezTo>
                  <a:lnTo>
                    <a:pt x="0" y="2665473"/>
                  </a:lnTo>
                  <a:cubicBezTo>
                    <a:pt x="140305" y="2255954"/>
                    <a:pt x="62895" y="1106204"/>
                    <a:pt x="1045028" y="1306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B4B56DD-CEE3-43D8-87B6-790683AF9290}"/>
                </a:ext>
              </a:extLst>
            </p:cNvPr>
            <p:cNvSpPr/>
            <p:nvPr/>
          </p:nvSpPr>
          <p:spPr>
            <a:xfrm>
              <a:off x="1115611" y="6627668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9A7156-AA75-4988-B2AB-377FEA474C89}"/>
                </a:ext>
              </a:extLst>
            </p:cNvPr>
            <p:cNvSpPr/>
            <p:nvPr/>
          </p:nvSpPr>
          <p:spPr>
            <a:xfrm>
              <a:off x="4067904" y="3321520"/>
              <a:ext cx="952890" cy="505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9F65F4E-A098-4075-AB0D-C35CED9855CD}"/>
                </a:ext>
              </a:extLst>
            </p:cNvPr>
            <p:cNvSpPr/>
            <p:nvPr/>
          </p:nvSpPr>
          <p:spPr>
            <a:xfrm>
              <a:off x="2781300" y="4838700"/>
              <a:ext cx="247650" cy="95250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0">
                  <a:moveTo>
                    <a:pt x="247650" y="0"/>
                  </a:moveTo>
                  <a:cubicBezTo>
                    <a:pt x="226060" y="332740"/>
                    <a:pt x="189230" y="787400"/>
                    <a:pt x="0" y="952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CE9754-EFEB-4064-A56A-FF49223830F9}"/>
                </a:ext>
              </a:extLst>
            </p:cNvPr>
            <p:cNvSpPr/>
            <p:nvPr/>
          </p:nvSpPr>
          <p:spPr>
            <a:xfrm>
              <a:off x="6096001" y="4522015"/>
              <a:ext cx="134602" cy="136398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1155 w 145463"/>
                <a:gd name="connsiteY0" fmla="*/ 0 h 1356360"/>
                <a:gd name="connsiteX1" fmla="*/ 81165 w 145463"/>
                <a:gd name="connsiteY1" fmla="*/ 1356360 h 1356360"/>
                <a:gd name="connsiteX0" fmla="*/ 0 w 174524"/>
                <a:gd name="connsiteY0" fmla="*/ 0 h 1356360"/>
                <a:gd name="connsiteX1" fmla="*/ 80010 w 174524"/>
                <a:gd name="connsiteY1" fmla="*/ 1356360 h 1356360"/>
                <a:gd name="connsiteX0" fmla="*/ 0 w 134602"/>
                <a:gd name="connsiteY0" fmla="*/ 0 h 1363980"/>
                <a:gd name="connsiteX1" fmla="*/ 19050 w 134602"/>
                <a:gd name="connsiteY1" fmla="*/ 136398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602" h="1363980">
                  <a:moveTo>
                    <a:pt x="0" y="0"/>
                  </a:moveTo>
                  <a:cubicBezTo>
                    <a:pt x="138430" y="210820"/>
                    <a:pt x="208280" y="1198880"/>
                    <a:pt x="19050" y="1363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1284AA-329C-4DF8-A004-F25654DD9940}"/>
                </a:ext>
              </a:extLst>
            </p:cNvPr>
            <p:cNvCxnSpPr>
              <a:stCxn id="21" idx="4"/>
            </p:cNvCxnSpPr>
            <p:nvPr/>
          </p:nvCxnSpPr>
          <p:spPr>
            <a:xfrm>
              <a:off x="4544349" y="3827241"/>
              <a:ext cx="63333" cy="1910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C2896C8-9352-46FB-BD96-CCF9837613AC}"/>
                </a:ext>
              </a:extLst>
            </p:cNvPr>
            <p:cNvSpPr/>
            <p:nvPr/>
          </p:nvSpPr>
          <p:spPr>
            <a:xfrm flipV="1">
              <a:off x="4769558" y="4175982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19">
              <a:extLst>
                <a:ext uri="{FF2B5EF4-FFF2-40B4-BE49-F238E27FC236}">
                  <a16:creationId xmlns:a16="http://schemas.microsoft.com/office/drawing/2014/main" id="{8ED798FC-B757-40DF-A99F-CCAA0F770157}"/>
                </a:ext>
              </a:extLst>
            </p:cNvPr>
            <p:cNvSpPr/>
            <p:nvPr/>
          </p:nvSpPr>
          <p:spPr>
            <a:xfrm flipH="1">
              <a:off x="6731571" y="6510643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7EDF37B-8045-457E-8E11-780AB0B8FBF5}"/>
                </a:ext>
              </a:extLst>
            </p:cNvPr>
            <p:cNvSpPr/>
            <p:nvPr/>
          </p:nvSpPr>
          <p:spPr>
            <a:xfrm flipV="1">
              <a:off x="4808390" y="4766389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8E36F60-BF54-40BE-A07C-3A5E8FC9156B}"/>
                </a:ext>
              </a:extLst>
            </p:cNvPr>
            <p:cNvSpPr/>
            <p:nvPr/>
          </p:nvSpPr>
          <p:spPr>
            <a:xfrm flipV="1">
              <a:off x="4839253" y="5414913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05668B-D51E-45BB-A825-0E0D407D0433}"/>
                </a:ext>
              </a:extLst>
            </p:cNvPr>
            <p:cNvSpPr/>
            <p:nvPr/>
          </p:nvSpPr>
          <p:spPr>
            <a:xfrm>
              <a:off x="2220681" y="-377372"/>
              <a:ext cx="4257201" cy="4035258"/>
            </a:xfrm>
            <a:custGeom>
              <a:avLst/>
              <a:gdLst>
                <a:gd name="connsiteX0" fmla="*/ 0 w 2975428"/>
                <a:gd name="connsiteY0" fmla="*/ 0 h 1738989"/>
                <a:gd name="connsiteX1" fmla="*/ 2975428 w 2975428"/>
                <a:gd name="connsiteY1" fmla="*/ 0 h 1738989"/>
                <a:gd name="connsiteX2" fmla="*/ 2975428 w 2975428"/>
                <a:gd name="connsiteY2" fmla="*/ 1738989 h 1738989"/>
                <a:gd name="connsiteX3" fmla="*/ 0 w 2975428"/>
                <a:gd name="connsiteY3" fmla="*/ 1738989 h 1738989"/>
                <a:gd name="connsiteX4" fmla="*/ 0 w 2975428"/>
                <a:gd name="connsiteY4" fmla="*/ 0 h 1738989"/>
                <a:gd name="connsiteX0" fmla="*/ 0 w 2975428"/>
                <a:gd name="connsiteY0" fmla="*/ 0 h 2595332"/>
                <a:gd name="connsiteX1" fmla="*/ 2975428 w 2975428"/>
                <a:gd name="connsiteY1" fmla="*/ 0 h 2595332"/>
                <a:gd name="connsiteX2" fmla="*/ 2975428 w 2975428"/>
                <a:gd name="connsiteY2" fmla="*/ 1738989 h 2595332"/>
                <a:gd name="connsiteX3" fmla="*/ 1553029 w 2975428"/>
                <a:gd name="connsiteY3" fmla="*/ 2595332 h 2595332"/>
                <a:gd name="connsiteX4" fmla="*/ 0 w 2975428"/>
                <a:gd name="connsiteY4" fmla="*/ 0 h 2595332"/>
                <a:gd name="connsiteX0" fmla="*/ 0 w 3701142"/>
                <a:gd name="connsiteY0" fmla="*/ 725714 h 2595332"/>
                <a:gd name="connsiteX1" fmla="*/ 3701142 w 3701142"/>
                <a:gd name="connsiteY1" fmla="*/ 0 h 2595332"/>
                <a:gd name="connsiteX2" fmla="*/ 3701142 w 3701142"/>
                <a:gd name="connsiteY2" fmla="*/ 1738989 h 2595332"/>
                <a:gd name="connsiteX3" fmla="*/ 2278743 w 3701142"/>
                <a:gd name="connsiteY3" fmla="*/ 2595332 h 2595332"/>
                <a:gd name="connsiteX4" fmla="*/ 0 w 3701142"/>
                <a:gd name="connsiteY4" fmla="*/ 725714 h 2595332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3701142 w 4151085"/>
                <a:gd name="connsiteY2" fmla="*/ 1274532 h 2130875"/>
                <a:gd name="connsiteX3" fmla="*/ 2278743 w 4151085"/>
                <a:gd name="connsiteY3" fmla="*/ 2130875 h 2130875"/>
                <a:gd name="connsiteX4" fmla="*/ 0 w 4151085"/>
                <a:gd name="connsiteY4" fmla="*/ 261257 h 2130875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2278743 w 4151085"/>
                <a:gd name="connsiteY2" fmla="*/ 2130875 h 2130875"/>
                <a:gd name="connsiteX3" fmla="*/ 0 w 4151085"/>
                <a:gd name="connsiteY3" fmla="*/ 261257 h 2130875"/>
                <a:gd name="connsiteX0" fmla="*/ 0 w 4180114"/>
                <a:gd name="connsiteY0" fmla="*/ 261257 h 2130875"/>
                <a:gd name="connsiteX1" fmla="*/ 4180114 w 4180114"/>
                <a:gd name="connsiteY1" fmla="*/ 0 h 2130875"/>
                <a:gd name="connsiteX2" fmla="*/ 2307772 w 4180114"/>
                <a:gd name="connsiteY2" fmla="*/ 2130875 h 2130875"/>
                <a:gd name="connsiteX3" fmla="*/ 0 w 4180114"/>
                <a:gd name="connsiteY3" fmla="*/ 261257 h 2130875"/>
                <a:gd name="connsiteX0" fmla="*/ 0 w 4180114"/>
                <a:gd name="connsiteY0" fmla="*/ 1488739 h 3358357"/>
                <a:gd name="connsiteX1" fmla="*/ 4180114 w 4180114"/>
                <a:gd name="connsiteY1" fmla="*/ 1227482 h 3358357"/>
                <a:gd name="connsiteX2" fmla="*/ 2307772 w 4180114"/>
                <a:gd name="connsiteY2" fmla="*/ 3358357 h 3358357"/>
                <a:gd name="connsiteX3" fmla="*/ 0 w 4180114"/>
                <a:gd name="connsiteY3" fmla="*/ 1488739 h 3358357"/>
                <a:gd name="connsiteX0" fmla="*/ 0 w 4180114"/>
                <a:gd name="connsiteY0" fmla="*/ 2010018 h 3879636"/>
                <a:gd name="connsiteX1" fmla="*/ 4180114 w 4180114"/>
                <a:gd name="connsiteY1" fmla="*/ 1748761 h 3879636"/>
                <a:gd name="connsiteX2" fmla="*/ 2307772 w 4180114"/>
                <a:gd name="connsiteY2" fmla="*/ 3879636 h 3879636"/>
                <a:gd name="connsiteX3" fmla="*/ 0 w 4180114"/>
                <a:gd name="connsiteY3" fmla="*/ 2010018 h 3879636"/>
                <a:gd name="connsiteX0" fmla="*/ 1533 w 4181647"/>
                <a:gd name="connsiteY0" fmla="*/ 2108413 h 3978031"/>
                <a:gd name="connsiteX1" fmla="*/ 1989990 w 4181647"/>
                <a:gd name="connsiteY1" fmla="*/ 1116 h 3978031"/>
                <a:gd name="connsiteX2" fmla="*/ 4181647 w 4181647"/>
                <a:gd name="connsiteY2" fmla="*/ 1847156 h 3978031"/>
                <a:gd name="connsiteX3" fmla="*/ 2309305 w 4181647"/>
                <a:gd name="connsiteY3" fmla="*/ 3978031 h 3978031"/>
                <a:gd name="connsiteX4" fmla="*/ 1533 w 4181647"/>
                <a:gd name="connsiteY4" fmla="*/ 2108413 h 3978031"/>
                <a:gd name="connsiteX0" fmla="*/ 1533 w 4181647"/>
                <a:gd name="connsiteY0" fmla="*/ 2116270 h 3985888"/>
                <a:gd name="connsiteX1" fmla="*/ 1989990 w 4181647"/>
                <a:gd name="connsiteY1" fmla="*/ 8973 h 3985888"/>
                <a:gd name="connsiteX2" fmla="*/ 4181647 w 4181647"/>
                <a:gd name="connsiteY2" fmla="*/ 1855013 h 3985888"/>
                <a:gd name="connsiteX3" fmla="*/ 2309305 w 4181647"/>
                <a:gd name="connsiteY3" fmla="*/ 3985888 h 3985888"/>
                <a:gd name="connsiteX4" fmla="*/ 1533 w 4181647"/>
                <a:gd name="connsiteY4" fmla="*/ 2116270 h 3985888"/>
                <a:gd name="connsiteX0" fmla="*/ 3592 w 4183706"/>
                <a:gd name="connsiteY0" fmla="*/ 2116270 h 3985888"/>
                <a:gd name="connsiteX1" fmla="*/ 1992049 w 4183706"/>
                <a:gd name="connsiteY1" fmla="*/ 8973 h 3985888"/>
                <a:gd name="connsiteX2" fmla="*/ 4183706 w 4183706"/>
                <a:gd name="connsiteY2" fmla="*/ 1855013 h 3985888"/>
                <a:gd name="connsiteX3" fmla="*/ 2311364 w 4183706"/>
                <a:gd name="connsiteY3" fmla="*/ 3985888 h 3985888"/>
                <a:gd name="connsiteX4" fmla="*/ 3592 w 4183706"/>
                <a:gd name="connsiteY4" fmla="*/ 2116270 h 3985888"/>
                <a:gd name="connsiteX0" fmla="*/ 3510 w 4183624"/>
                <a:gd name="connsiteY0" fmla="*/ 2173979 h 4043597"/>
                <a:gd name="connsiteX1" fmla="*/ 2006482 w 4183624"/>
                <a:gd name="connsiteY1" fmla="*/ 8625 h 4043597"/>
                <a:gd name="connsiteX2" fmla="*/ 4183624 w 4183624"/>
                <a:gd name="connsiteY2" fmla="*/ 1912722 h 4043597"/>
                <a:gd name="connsiteX3" fmla="*/ 2311282 w 4183624"/>
                <a:gd name="connsiteY3" fmla="*/ 4043597 h 4043597"/>
                <a:gd name="connsiteX4" fmla="*/ 3510 w 4183624"/>
                <a:gd name="connsiteY4" fmla="*/ 2173979 h 4043597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18539 w 4198653"/>
                <a:gd name="connsiteY0" fmla="*/ 2165838 h 4035456"/>
                <a:gd name="connsiteX1" fmla="*/ 2021511 w 4198653"/>
                <a:gd name="connsiteY1" fmla="*/ 484 h 4035456"/>
                <a:gd name="connsiteX2" fmla="*/ 4198653 w 4198653"/>
                <a:gd name="connsiteY2" fmla="*/ 1904581 h 4035456"/>
                <a:gd name="connsiteX3" fmla="*/ 2326311 w 4198653"/>
                <a:gd name="connsiteY3" fmla="*/ 4035456 h 4035456"/>
                <a:gd name="connsiteX4" fmla="*/ 18539 w 4198653"/>
                <a:gd name="connsiteY4" fmla="*/ 2165838 h 4035456"/>
                <a:gd name="connsiteX0" fmla="*/ 17268 w 4197382"/>
                <a:gd name="connsiteY0" fmla="*/ 2165838 h 4035456"/>
                <a:gd name="connsiteX1" fmla="*/ 2020240 w 4197382"/>
                <a:gd name="connsiteY1" fmla="*/ 484 h 4035456"/>
                <a:gd name="connsiteX2" fmla="*/ 4197382 w 4197382"/>
                <a:gd name="connsiteY2" fmla="*/ 1904581 h 4035456"/>
                <a:gd name="connsiteX3" fmla="*/ 2325040 w 4197382"/>
                <a:gd name="connsiteY3" fmla="*/ 4035456 h 4035456"/>
                <a:gd name="connsiteX4" fmla="*/ 17268 w 4197382"/>
                <a:gd name="connsiteY4" fmla="*/ 2165838 h 4035456"/>
                <a:gd name="connsiteX0" fmla="*/ 16474 w 4196588"/>
                <a:gd name="connsiteY0" fmla="*/ 2165838 h 4035456"/>
                <a:gd name="connsiteX1" fmla="*/ 2019446 w 4196588"/>
                <a:gd name="connsiteY1" fmla="*/ 484 h 4035456"/>
                <a:gd name="connsiteX2" fmla="*/ 4196588 w 4196588"/>
                <a:gd name="connsiteY2" fmla="*/ 1904581 h 4035456"/>
                <a:gd name="connsiteX3" fmla="*/ 2324246 w 4196588"/>
                <a:gd name="connsiteY3" fmla="*/ 4035456 h 4035456"/>
                <a:gd name="connsiteX4" fmla="*/ 16474 w 4196588"/>
                <a:gd name="connsiteY4" fmla="*/ 2165838 h 4035456"/>
                <a:gd name="connsiteX0" fmla="*/ 14518 w 4194632"/>
                <a:gd name="connsiteY0" fmla="*/ 2165838 h 4035456"/>
                <a:gd name="connsiteX1" fmla="*/ 2017490 w 4194632"/>
                <a:gd name="connsiteY1" fmla="*/ 484 h 4035456"/>
                <a:gd name="connsiteX2" fmla="*/ 4194632 w 4194632"/>
                <a:gd name="connsiteY2" fmla="*/ 1904581 h 4035456"/>
                <a:gd name="connsiteX3" fmla="*/ 2322290 w 4194632"/>
                <a:gd name="connsiteY3" fmla="*/ 4035456 h 4035456"/>
                <a:gd name="connsiteX4" fmla="*/ 14518 w 4194632"/>
                <a:gd name="connsiteY4" fmla="*/ 2165838 h 4035456"/>
                <a:gd name="connsiteX0" fmla="*/ 14518 w 4269537"/>
                <a:gd name="connsiteY0" fmla="*/ 2165838 h 4035456"/>
                <a:gd name="connsiteX1" fmla="*/ 2017490 w 4269537"/>
                <a:gd name="connsiteY1" fmla="*/ 484 h 4035456"/>
                <a:gd name="connsiteX2" fmla="*/ 4194632 w 4269537"/>
                <a:gd name="connsiteY2" fmla="*/ 1904581 h 4035456"/>
                <a:gd name="connsiteX3" fmla="*/ 2322290 w 4269537"/>
                <a:gd name="connsiteY3" fmla="*/ 4035456 h 4035456"/>
                <a:gd name="connsiteX4" fmla="*/ 14518 w 4269537"/>
                <a:gd name="connsiteY4" fmla="*/ 2165838 h 4035456"/>
                <a:gd name="connsiteX0" fmla="*/ 14518 w 4271614"/>
                <a:gd name="connsiteY0" fmla="*/ 2165838 h 4035456"/>
                <a:gd name="connsiteX1" fmla="*/ 2017490 w 4271614"/>
                <a:gd name="connsiteY1" fmla="*/ 484 h 4035456"/>
                <a:gd name="connsiteX2" fmla="*/ 4194632 w 4271614"/>
                <a:gd name="connsiteY2" fmla="*/ 1904581 h 4035456"/>
                <a:gd name="connsiteX3" fmla="*/ 2322290 w 4271614"/>
                <a:gd name="connsiteY3" fmla="*/ 4035456 h 4035456"/>
                <a:gd name="connsiteX4" fmla="*/ 14518 w 4271614"/>
                <a:gd name="connsiteY4" fmla="*/ 2165838 h 4035456"/>
                <a:gd name="connsiteX0" fmla="*/ 14518 w 4259919"/>
                <a:gd name="connsiteY0" fmla="*/ 2165838 h 4035456"/>
                <a:gd name="connsiteX1" fmla="*/ 2017490 w 4259919"/>
                <a:gd name="connsiteY1" fmla="*/ 484 h 4035456"/>
                <a:gd name="connsiteX2" fmla="*/ 4194632 w 4259919"/>
                <a:gd name="connsiteY2" fmla="*/ 1904581 h 4035456"/>
                <a:gd name="connsiteX3" fmla="*/ 2322290 w 4259919"/>
                <a:gd name="connsiteY3" fmla="*/ 4035456 h 4035456"/>
                <a:gd name="connsiteX4" fmla="*/ 14518 w 4259919"/>
                <a:gd name="connsiteY4" fmla="*/ 2165838 h 4035456"/>
                <a:gd name="connsiteX0" fmla="*/ 14518 w 4257201"/>
                <a:gd name="connsiteY0" fmla="*/ 2165838 h 4035456"/>
                <a:gd name="connsiteX1" fmla="*/ 2017490 w 4257201"/>
                <a:gd name="connsiteY1" fmla="*/ 484 h 4035456"/>
                <a:gd name="connsiteX2" fmla="*/ 4194632 w 4257201"/>
                <a:gd name="connsiteY2" fmla="*/ 1904581 h 4035456"/>
                <a:gd name="connsiteX3" fmla="*/ 2322290 w 4257201"/>
                <a:gd name="connsiteY3" fmla="*/ 4035456 h 4035456"/>
                <a:gd name="connsiteX4" fmla="*/ 14518 w 4257201"/>
                <a:gd name="connsiteY4" fmla="*/ 2165838 h 4035456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354 h 4035258"/>
                <a:gd name="connsiteX1" fmla="*/ 2017490 w 4257201"/>
                <a:gd name="connsiteY1" fmla="*/ 0 h 4035258"/>
                <a:gd name="connsiteX2" fmla="*/ 4194632 w 4257201"/>
                <a:gd name="connsiteY2" fmla="*/ 1904097 h 4035258"/>
                <a:gd name="connsiteX3" fmla="*/ 2322290 w 4257201"/>
                <a:gd name="connsiteY3" fmla="*/ 4034972 h 4035258"/>
                <a:gd name="connsiteX4" fmla="*/ 14518 w 4257201"/>
                <a:gd name="connsiteY4" fmla="*/ 2165354 h 40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201" h="4035258">
                  <a:moveTo>
                    <a:pt x="14518" y="2165354"/>
                  </a:moveTo>
                  <a:cubicBezTo>
                    <a:pt x="-38701" y="1517049"/>
                    <a:pt x="420918" y="145143"/>
                    <a:pt x="2017490" y="0"/>
                  </a:cubicBezTo>
                  <a:cubicBezTo>
                    <a:pt x="3657604" y="29028"/>
                    <a:pt x="4141413" y="1255792"/>
                    <a:pt x="4194632" y="1904097"/>
                  </a:cubicBezTo>
                  <a:cubicBezTo>
                    <a:pt x="4601032" y="3790047"/>
                    <a:pt x="2917376" y="3948794"/>
                    <a:pt x="2322290" y="4034972"/>
                  </a:cubicBezTo>
                  <a:cubicBezTo>
                    <a:pt x="1799776" y="4021366"/>
                    <a:pt x="-188682" y="4225475"/>
                    <a:pt x="14518" y="216535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A2B3B19-1DC6-4FFC-BDDE-97A44BB33B79}"/>
                </a:ext>
              </a:extLst>
            </p:cNvPr>
            <p:cNvGrpSpPr/>
            <p:nvPr/>
          </p:nvGrpSpPr>
          <p:grpSpPr>
            <a:xfrm>
              <a:off x="4519599" y="883624"/>
              <a:ext cx="1051324" cy="1098627"/>
              <a:chOff x="4519599" y="883624"/>
              <a:chExt cx="1051324" cy="1098627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F934FD2-DC2F-4851-AD4D-D1F4141FE0C6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6EC08153-AF1B-4C37-AC9F-24040D965FEC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0D9C593F-00AA-4234-A43E-7A6864844925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744DCEDE-BA07-43A4-BE61-8D2F5D6FA3F5}"/>
                </a:ext>
              </a:extLst>
            </p:cNvPr>
            <p:cNvGrpSpPr/>
            <p:nvPr/>
          </p:nvGrpSpPr>
          <p:grpSpPr>
            <a:xfrm flipH="1">
              <a:off x="2985245" y="892457"/>
              <a:ext cx="1051324" cy="1098627"/>
              <a:chOff x="4519599" y="883624"/>
              <a:chExt cx="1051324" cy="1098627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013AA66-B06A-402D-B94E-27614E265F83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4DF6DACC-3A34-4030-BD5B-D87E2D546019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326715D2-D46E-4F6C-B383-3FADAFFD0209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FFA68EA-2437-4773-B1C5-08C263D314AC}"/>
                </a:ext>
              </a:extLst>
            </p:cNvPr>
            <p:cNvGrpSpPr/>
            <p:nvPr/>
          </p:nvGrpSpPr>
          <p:grpSpPr>
            <a:xfrm>
              <a:off x="3519638" y="1743798"/>
              <a:ext cx="1575655" cy="1048790"/>
              <a:chOff x="3712730" y="3480075"/>
              <a:chExt cx="1025928" cy="682880"/>
            </a:xfrm>
          </p:grpSpPr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0E675B1D-5A64-4FE7-97D8-B62CEE8ED8F9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B675BBF5-B906-4D35-A511-8F1A77DA27F6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093C220D-87C9-4F8A-92BE-01DEFE419941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rc 64">
                <a:extLst>
                  <a:ext uri="{FF2B5EF4-FFF2-40B4-BE49-F238E27FC236}">
                    <a16:creationId xmlns:a16="http://schemas.microsoft.com/office/drawing/2014/main" id="{921EAE40-68D9-4A97-9E76-21EF1710DC94}"/>
                  </a:ext>
                </a:extLst>
              </p:cNvPr>
              <p:cNvSpPr/>
              <p:nvPr/>
            </p:nvSpPr>
            <p:spPr>
              <a:xfrm rot="5400000">
                <a:off x="4085761" y="3480075"/>
                <a:ext cx="183140" cy="183140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D4418F0-AC0C-4BA2-9FB7-39434C897418}"/>
                </a:ext>
              </a:extLst>
            </p:cNvPr>
            <p:cNvSpPr/>
            <p:nvPr/>
          </p:nvSpPr>
          <p:spPr>
            <a:xfrm>
              <a:off x="1430295" y="5463666"/>
              <a:ext cx="6309791" cy="1976234"/>
            </a:xfrm>
            <a:custGeom>
              <a:avLst/>
              <a:gdLst>
                <a:gd name="connsiteX0" fmla="*/ 0 w 2522687"/>
                <a:gd name="connsiteY0" fmla="*/ 0 h 912557"/>
                <a:gd name="connsiteX1" fmla="*/ 2522687 w 2522687"/>
                <a:gd name="connsiteY1" fmla="*/ 0 h 912557"/>
                <a:gd name="connsiteX2" fmla="*/ 2522687 w 2522687"/>
                <a:gd name="connsiteY2" fmla="*/ 912557 h 912557"/>
                <a:gd name="connsiteX3" fmla="*/ 0 w 2522687"/>
                <a:gd name="connsiteY3" fmla="*/ 912557 h 912557"/>
                <a:gd name="connsiteX4" fmla="*/ 0 w 2522687"/>
                <a:gd name="connsiteY4" fmla="*/ 0 h 912557"/>
                <a:gd name="connsiteX0" fmla="*/ 127000 w 2522687"/>
                <a:gd name="connsiteY0" fmla="*/ 0 h 976057"/>
                <a:gd name="connsiteX1" fmla="*/ 25226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22687"/>
                <a:gd name="connsiteY0" fmla="*/ 0 h 976057"/>
                <a:gd name="connsiteX1" fmla="*/ 25099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60787"/>
                <a:gd name="connsiteY0" fmla="*/ 0 h 1217357"/>
                <a:gd name="connsiteX1" fmla="*/ 2509987 w 2560787"/>
                <a:gd name="connsiteY1" fmla="*/ 63500 h 1217357"/>
                <a:gd name="connsiteX2" fmla="*/ 2560787 w 2560787"/>
                <a:gd name="connsiteY2" fmla="*/ 1217357 h 1217357"/>
                <a:gd name="connsiteX3" fmla="*/ 0 w 2560787"/>
                <a:gd name="connsiteY3" fmla="*/ 976057 h 1217357"/>
                <a:gd name="connsiteX4" fmla="*/ 127000 w 2560787"/>
                <a:gd name="connsiteY4" fmla="*/ 0 h 1217357"/>
                <a:gd name="connsiteX0" fmla="*/ 165100 w 2598887"/>
                <a:gd name="connsiteY0" fmla="*/ 0 h 1217357"/>
                <a:gd name="connsiteX1" fmla="*/ 2548087 w 2598887"/>
                <a:gd name="connsiteY1" fmla="*/ 63500 h 1217357"/>
                <a:gd name="connsiteX2" fmla="*/ 2598887 w 2598887"/>
                <a:gd name="connsiteY2" fmla="*/ 1217357 h 1217357"/>
                <a:gd name="connsiteX3" fmla="*/ 0 w 2598887"/>
                <a:gd name="connsiteY3" fmla="*/ 1115757 h 1217357"/>
                <a:gd name="connsiteX4" fmla="*/ 165100 w 2598887"/>
                <a:gd name="connsiteY4" fmla="*/ 0 h 1217357"/>
                <a:gd name="connsiteX0" fmla="*/ 165100 w 2598887"/>
                <a:gd name="connsiteY0" fmla="*/ 0 h 1304672"/>
                <a:gd name="connsiteX1" fmla="*/ 2548087 w 2598887"/>
                <a:gd name="connsiteY1" fmla="*/ 63500 h 1304672"/>
                <a:gd name="connsiteX2" fmla="*/ 2598887 w 2598887"/>
                <a:gd name="connsiteY2" fmla="*/ 1217357 h 1304672"/>
                <a:gd name="connsiteX3" fmla="*/ 0 w 2598887"/>
                <a:gd name="connsiteY3" fmla="*/ 1115757 h 1304672"/>
                <a:gd name="connsiteX4" fmla="*/ 165100 w 2598887"/>
                <a:gd name="connsiteY4" fmla="*/ 0 h 1304672"/>
                <a:gd name="connsiteX0" fmla="*/ 165100 w 2598887"/>
                <a:gd name="connsiteY0" fmla="*/ 0 h 1327255"/>
                <a:gd name="connsiteX1" fmla="*/ 2548087 w 2598887"/>
                <a:gd name="connsiteY1" fmla="*/ 63500 h 1327255"/>
                <a:gd name="connsiteX2" fmla="*/ 2598887 w 2598887"/>
                <a:gd name="connsiteY2" fmla="*/ 1217357 h 1327255"/>
                <a:gd name="connsiteX3" fmla="*/ 0 w 2598887"/>
                <a:gd name="connsiteY3" fmla="*/ 1115757 h 1327255"/>
                <a:gd name="connsiteX4" fmla="*/ 165100 w 2598887"/>
                <a:gd name="connsiteY4" fmla="*/ 0 h 1327255"/>
                <a:gd name="connsiteX0" fmla="*/ 165100 w 3530319"/>
                <a:gd name="connsiteY0" fmla="*/ 596733 h 1923988"/>
                <a:gd name="connsiteX1" fmla="*/ 2548087 w 3530319"/>
                <a:gd name="connsiteY1" fmla="*/ 660233 h 1923988"/>
                <a:gd name="connsiteX2" fmla="*/ 2598887 w 3530319"/>
                <a:gd name="connsiteY2" fmla="*/ 1814090 h 1923988"/>
                <a:gd name="connsiteX3" fmla="*/ 0 w 3530319"/>
                <a:gd name="connsiteY3" fmla="*/ 1712490 h 1923988"/>
                <a:gd name="connsiteX4" fmla="*/ 165100 w 3530319"/>
                <a:gd name="connsiteY4" fmla="*/ 596733 h 1923988"/>
                <a:gd name="connsiteX0" fmla="*/ 165100 w 4577568"/>
                <a:gd name="connsiteY0" fmla="*/ 604263 h 1931518"/>
                <a:gd name="connsiteX1" fmla="*/ 2548087 w 4577568"/>
                <a:gd name="connsiteY1" fmla="*/ 667763 h 1931518"/>
                <a:gd name="connsiteX2" fmla="*/ 2598887 w 4577568"/>
                <a:gd name="connsiteY2" fmla="*/ 1821620 h 1931518"/>
                <a:gd name="connsiteX3" fmla="*/ 0 w 4577568"/>
                <a:gd name="connsiteY3" fmla="*/ 1720020 h 1931518"/>
                <a:gd name="connsiteX4" fmla="*/ 165100 w 4577568"/>
                <a:gd name="connsiteY4" fmla="*/ 604263 h 1931518"/>
                <a:gd name="connsiteX0" fmla="*/ 165100 w 4481197"/>
                <a:gd name="connsiteY0" fmla="*/ 658592 h 1985847"/>
                <a:gd name="connsiteX1" fmla="*/ 2548087 w 4481197"/>
                <a:gd name="connsiteY1" fmla="*/ 722092 h 1985847"/>
                <a:gd name="connsiteX2" fmla="*/ 2598887 w 4481197"/>
                <a:gd name="connsiteY2" fmla="*/ 1875949 h 1985847"/>
                <a:gd name="connsiteX3" fmla="*/ 0 w 4481197"/>
                <a:gd name="connsiteY3" fmla="*/ 1774349 h 1985847"/>
                <a:gd name="connsiteX4" fmla="*/ 165100 w 4481197"/>
                <a:gd name="connsiteY4" fmla="*/ 658592 h 1985847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111512 w 5538945"/>
                <a:gd name="connsiteY0" fmla="*/ 686317 h 2013572"/>
                <a:gd name="connsiteX1" fmla="*/ 3494499 w 5538945"/>
                <a:gd name="connsiteY1" fmla="*/ 749817 h 2013572"/>
                <a:gd name="connsiteX2" fmla="*/ 3545299 w 5538945"/>
                <a:gd name="connsiteY2" fmla="*/ 1903674 h 2013572"/>
                <a:gd name="connsiteX3" fmla="*/ 946412 w 5538945"/>
                <a:gd name="connsiteY3" fmla="*/ 1802074 h 2013572"/>
                <a:gd name="connsiteX4" fmla="*/ 1111512 w 5538945"/>
                <a:gd name="connsiteY4" fmla="*/ 686317 h 2013572"/>
                <a:gd name="connsiteX0" fmla="*/ 1869554 w 6296987"/>
                <a:gd name="connsiteY0" fmla="*/ 648979 h 1976234"/>
                <a:gd name="connsiteX1" fmla="*/ 4252541 w 6296987"/>
                <a:gd name="connsiteY1" fmla="*/ 712479 h 1976234"/>
                <a:gd name="connsiteX2" fmla="*/ 4303341 w 6296987"/>
                <a:gd name="connsiteY2" fmla="*/ 1866336 h 1976234"/>
                <a:gd name="connsiteX3" fmla="*/ 1704454 w 6296987"/>
                <a:gd name="connsiteY3" fmla="*/ 1764736 h 1976234"/>
                <a:gd name="connsiteX4" fmla="*/ 1869554 w 6296987"/>
                <a:gd name="connsiteY4" fmla="*/ 648979 h 1976234"/>
                <a:gd name="connsiteX0" fmla="*/ 1760241 w 6187674"/>
                <a:gd name="connsiteY0" fmla="*/ 648979 h 1976234"/>
                <a:gd name="connsiteX1" fmla="*/ 4143228 w 6187674"/>
                <a:gd name="connsiteY1" fmla="*/ 712479 h 1976234"/>
                <a:gd name="connsiteX2" fmla="*/ 4194028 w 6187674"/>
                <a:gd name="connsiteY2" fmla="*/ 1866336 h 1976234"/>
                <a:gd name="connsiteX3" fmla="*/ 1595141 w 6187674"/>
                <a:gd name="connsiteY3" fmla="*/ 1764736 h 1976234"/>
                <a:gd name="connsiteX4" fmla="*/ 1760241 w 6187674"/>
                <a:gd name="connsiteY4" fmla="*/ 648979 h 1976234"/>
                <a:gd name="connsiteX0" fmla="*/ 1902881 w 6330314"/>
                <a:gd name="connsiteY0" fmla="*/ 648979 h 1976234"/>
                <a:gd name="connsiteX1" fmla="*/ 4285868 w 6330314"/>
                <a:gd name="connsiteY1" fmla="*/ 712479 h 1976234"/>
                <a:gd name="connsiteX2" fmla="*/ 4336668 w 6330314"/>
                <a:gd name="connsiteY2" fmla="*/ 1866336 h 1976234"/>
                <a:gd name="connsiteX3" fmla="*/ 1737781 w 6330314"/>
                <a:gd name="connsiteY3" fmla="*/ 1764736 h 1976234"/>
                <a:gd name="connsiteX4" fmla="*/ 1902881 w 6330314"/>
                <a:gd name="connsiteY4" fmla="*/ 648979 h 1976234"/>
                <a:gd name="connsiteX0" fmla="*/ 1765858 w 6193291"/>
                <a:gd name="connsiteY0" fmla="*/ 648979 h 1976234"/>
                <a:gd name="connsiteX1" fmla="*/ 4148845 w 6193291"/>
                <a:gd name="connsiteY1" fmla="*/ 712479 h 1976234"/>
                <a:gd name="connsiteX2" fmla="*/ 4199645 w 6193291"/>
                <a:gd name="connsiteY2" fmla="*/ 1866336 h 1976234"/>
                <a:gd name="connsiteX3" fmla="*/ 1600758 w 6193291"/>
                <a:gd name="connsiteY3" fmla="*/ 1764736 h 1976234"/>
                <a:gd name="connsiteX4" fmla="*/ 1765858 w 6193291"/>
                <a:gd name="connsiteY4" fmla="*/ 648979 h 1976234"/>
                <a:gd name="connsiteX0" fmla="*/ 1889063 w 6316496"/>
                <a:gd name="connsiteY0" fmla="*/ 648979 h 1976234"/>
                <a:gd name="connsiteX1" fmla="*/ 4272050 w 6316496"/>
                <a:gd name="connsiteY1" fmla="*/ 712479 h 1976234"/>
                <a:gd name="connsiteX2" fmla="*/ 4322850 w 6316496"/>
                <a:gd name="connsiteY2" fmla="*/ 1866336 h 1976234"/>
                <a:gd name="connsiteX3" fmla="*/ 1723963 w 6316496"/>
                <a:gd name="connsiteY3" fmla="*/ 1764736 h 1976234"/>
                <a:gd name="connsiteX4" fmla="*/ 1889063 w 6316496"/>
                <a:gd name="connsiteY4" fmla="*/ 648979 h 1976234"/>
                <a:gd name="connsiteX0" fmla="*/ 1882358 w 6309791"/>
                <a:gd name="connsiteY0" fmla="*/ 648979 h 1976234"/>
                <a:gd name="connsiteX1" fmla="*/ 4265345 w 6309791"/>
                <a:gd name="connsiteY1" fmla="*/ 712479 h 1976234"/>
                <a:gd name="connsiteX2" fmla="*/ 4316145 w 6309791"/>
                <a:gd name="connsiteY2" fmla="*/ 1866336 h 1976234"/>
                <a:gd name="connsiteX3" fmla="*/ 1717258 w 6309791"/>
                <a:gd name="connsiteY3" fmla="*/ 1764736 h 1976234"/>
                <a:gd name="connsiteX4" fmla="*/ 1973798 w 6309791"/>
                <a:gd name="connsiteY4" fmla="*/ 740419 h 1976234"/>
                <a:gd name="connsiteX0" fmla="*/ 4265345 w 6309791"/>
                <a:gd name="connsiteY0" fmla="*/ 712479 h 1976234"/>
                <a:gd name="connsiteX1" fmla="*/ 4316145 w 6309791"/>
                <a:gd name="connsiteY1" fmla="*/ 1866336 h 1976234"/>
                <a:gd name="connsiteX2" fmla="*/ 1717258 w 6309791"/>
                <a:gd name="connsiteY2" fmla="*/ 1764736 h 1976234"/>
                <a:gd name="connsiteX3" fmla="*/ 1973798 w 6309791"/>
                <a:gd name="connsiteY3" fmla="*/ 740419 h 197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791" h="1976234">
                  <a:moveTo>
                    <a:pt x="4265345" y="712479"/>
                  </a:moveTo>
                  <a:cubicBezTo>
                    <a:pt x="6161878" y="-1277802"/>
                    <a:pt x="7690112" y="1494417"/>
                    <a:pt x="4316145" y="1866336"/>
                  </a:cubicBezTo>
                  <a:cubicBezTo>
                    <a:pt x="3703849" y="1908669"/>
                    <a:pt x="3129654" y="2141503"/>
                    <a:pt x="1717258" y="1764736"/>
                  </a:cubicBezTo>
                  <a:cubicBezTo>
                    <a:pt x="-1263009" y="1583317"/>
                    <a:pt x="176325" y="-1239702"/>
                    <a:pt x="1973798" y="7404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1093EB6-8FA4-41D8-8A5E-E650BBE3B199}"/>
                </a:ext>
              </a:extLst>
            </p:cNvPr>
            <p:cNvSpPr/>
            <p:nvPr/>
          </p:nvSpPr>
          <p:spPr>
            <a:xfrm>
              <a:off x="4769558" y="6203376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16">
              <a:extLst>
                <a:ext uri="{FF2B5EF4-FFF2-40B4-BE49-F238E27FC236}">
                  <a16:creationId xmlns:a16="http://schemas.microsoft.com/office/drawing/2014/main" id="{862D3B53-E7FF-463F-9E57-1E0206A50E27}"/>
                </a:ext>
              </a:extLst>
            </p:cNvPr>
            <p:cNvSpPr/>
            <p:nvPr/>
          </p:nvSpPr>
          <p:spPr>
            <a:xfrm flipH="1">
              <a:off x="2222364" y="6276343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B0D1D16-C86C-43BC-A680-C1348734C84F}"/>
              </a:ext>
            </a:extLst>
          </p:cNvPr>
          <p:cNvSpPr/>
          <p:nvPr/>
        </p:nvSpPr>
        <p:spPr>
          <a:xfrm>
            <a:off x="9255027" y="573110"/>
            <a:ext cx="2263874" cy="978316"/>
          </a:xfrm>
          <a:prstGeom prst="roundRect">
            <a:avLst/>
          </a:prstGeom>
          <a:noFill/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in</a:t>
            </a:r>
            <a:endParaRPr lang="en-US" sz="6600" b="1" dirty="0">
              <a:ln>
                <a:solidFill>
                  <a:sysClr val="windowText" lastClr="000000"/>
                </a:solidFill>
              </a:ln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C21962F-F3CF-49DE-AF15-F8CBBD697C51}"/>
              </a:ext>
            </a:extLst>
          </p:cNvPr>
          <p:cNvSpPr/>
          <p:nvPr/>
        </p:nvSpPr>
        <p:spPr>
          <a:xfrm>
            <a:off x="7412975" y="573110"/>
            <a:ext cx="1444619" cy="978316"/>
          </a:xfrm>
          <a:prstGeom prst="roundRect">
            <a:avLst/>
          </a:prstGeom>
          <a:noFill/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1A1F1865-649F-46CC-8321-4EB2E96254A7}"/>
              </a:ext>
            </a:extLst>
          </p:cNvPr>
          <p:cNvSpPr/>
          <p:nvPr/>
        </p:nvSpPr>
        <p:spPr>
          <a:xfrm>
            <a:off x="5570923" y="573110"/>
            <a:ext cx="1444619" cy="978316"/>
          </a:xfrm>
          <a:prstGeom prst="roundRect">
            <a:avLst/>
          </a:prstGeom>
          <a:noFill/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n>
                  <a:solidFill>
                    <a:sysClr val="windowText" lastClr="000000"/>
                  </a:solidFill>
                </a:ln>
                <a:solidFill>
                  <a:srgbClr val="8FAADC"/>
                </a:solidFill>
              </a:rPr>
              <a:t>Tw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108215E-98BB-4609-81EA-745619196C9C}"/>
              </a:ext>
            </a:extLst>
          </p:cNvPr>
          <p:cNvGrpSpPr/>
          <p:nvPr/>
        </p:nvGrpSpPr>
        <p:grpSpPr>
          <a:xfrm>
            <a:off x="4964270" y="1809181"/>
            <a:ext cx="3906086" cy="4654785"/>
            <a:chOff x="1115611" y="-377372"/>
            <a:chExt cx="6811298" cy="811685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A0224697-B912-44E8-8969-71FC7AA9C3DB}"/>
                </a:ext>
              </a:extLst>
            </p:cNvPr>
            <p:cNvGrpSpPr/>
            <p:nvPr/>
          </p:nvGrpSpPr>
          <p:grpSpPr>
            <a:xfrm>
              <a:off x="1795123" y="1431185"/>
              <a:ext cx="724474" cy="665383"/>
              <a:chOff x="1795123" y="1431185"/>
              <a:chExt cx="724474" cy="665383"/>
            </a:xfrm>
          </p:grpSpPr>
          <p:sp>
            <p:nvSpPr>
              <p:cNvPr id="109" name="Rectangle: Rounded Corners 108">
                <a:extLst>
                  <a:ext uri="{FF2B5EF4-FFF2-40B4-BE49-F238E27FC236}">
                    <a16:creationId xmlns:a16="http://schemas.microsoft.com/office/drawing/2014/main" id="{C4DE06E2-8FF2-4AE6-AE41-DF98FA1F3A04}"/>
                  </a:ext>
                </a:extLst>
              </p:cNvPr>
              <p:cNvSpPr/>
              <p:nvPr/>
            </p:nvSpPr>
            <p:spPr>
              <a:xfrm rot="5400000" flipH="1">
                <a:off x="1824668" y="1401640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FEB21419-8F81-48F2-B649-FC83E02CBA1D}"/>
                  </a:ext>
                </a:extLst>
              </p:cNvPr>
              <p:cNvSpPr/>
              <p:nvPr/>
            </p:nvSpPr>
            <p:spPr>
              <a:xfrm flipH="1">
                <a:off x="2075477" y="1526587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EB848145-2AE8-48C9-BF26-9A00233F01F6}"/>
                  </a:ext>
                </a:extLst>
              </p:cNvPr>
              <p:cNvSpPr/>
              <p:nvPr/>
            </p:nvSpPr>
            <p:spPr>
              <a:xfrm rot="833329" flipH="1">
                <a:off x="2023893" y="1717866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CD071F5-6E4D-448A-8EA3-37D5556DF74A}"/>
                </a:ext>
              </a:extLst>
            </p:cNvPr>
            <p:cNvSpPr/>
            <p:nvPr/>
          </p:nvSpPr>
          <p:spPr>
            <a:xfrm>
              <a:off x="3875202" y="-362857"/>
              <a:ext cx="335078" cy="421063"/>
            </a:xfrm>
            <a:custGeom>
              <a:avLst/>
              <a:gdLst>
                <a:gd name="connsiteX0" fmla="*/ 232341 w 335078"/>
                <a:gd name="connsiteY0" fmla="*/ 0 h 421063"/>
                <a:gd name="connsiteX1" fmla="*/ 112 w 335078"/>
                <a:gd name="connsiteY1" fmla="*/ 261257 h 421063"/>
                <a:gd name="connsiteX2" fmla="*/ 203312 w 335078"/>
                <a:gd name="connsiteY2" fmla="*/ 420914 h 421063"/>
                <a:gd name="connsiteX3" fmla="*/ 333941 w 335078"/>
                <a:gd name="connsiteY3" fmla="*/ 290286 h 421063"/>
                <a:gd name="connsiteX4" fmla="*/ 130741 w 335078"/>
                <a:gd name="connsiteY4" fmla="*/ 290286 h 421063"/>
                <a:gd name="connsiteX5" fmla="*/ 203312 w 335078"/>
                <a:gd name="connsiteY5" fmla="*/ 319314 h 421063"/>
                <a:gd name="connsiteX6" fmla="*/ 203312 w 335078"/>
                <a:gd name="connsiteY6" fmla="*/ 319314 h 421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5078" h="421063">
                  <a:moveTo>
                    <a:pt x="232341" y="0"/>
                  </a:moveTo>
                  <a:cubicBezTo>
                    <a:pt x="118645" y="95552"/>
                    <a:pt x="4950" y="191105"/>
                    <a:pt x="112" y="261257"/>
                  </a:cubicBezTo>
                  <a:cubicBezTo>
                    <a:pt x="-4726" y="331409"/>
                    <a:pt x="147674" y="416076"/>
                    <a:pt x="203312" y="420914"/>
                  </a:cubicBezTo>
                  <a:cubicBezTo>
                    <a:pt x="258950" y="425752"/>
                    <a:pt x="346036" y="312057"/>
                    <a:pt x="333941" y="290286"/>
                  </a:cubicBezTo>
                  <a:cubicBezTo>
                    <a:pt x="321846" y="268515"/>
                    <a:pt x="152512" y="285448"/>
                    <a:pt x="130741" y="290286"/>
                  </a:cubicBezTo>
                  <a:cubicBezTo>
                    <a:pt x="108970" y="295124"/>
                    <a:pt x="203312" y="319314"/>
                    <a:pt x="203312" y="319314"/>
                  </a:cubicBezTo>
                  <a:lnTo>
                    <a:pt x="203312" y="319314"/>
                  </a:ln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1767B9B6-56F4-41B4-8D9A-4FD015D44A34}"/>
                </a:ext>
              </a:extLst>
            </p:cNvPr>
            <p:cNvGrpSpPr/>
            <p:nvPr/>
          </p:nvGrpSpPr>
          <p:grpSpPr>
            <a:xfrm>
              <a:off x="6166231" y="1219048"/>
              <a:ext cx="724474" cy="665383"/>
              <a:chOff x="6166231" y="1219048"/>
              <a:chExt cx="724474" cy="665383"/>
            </a:xfrm>
          </p:grpSpPr>
          <p:sp>
            <p:nvSpPr>
              <p:cNvPr id="106" name="Rectangle: Rounded Corners 105">
                <a:extLst>
                  <a:ext uri="{FF2B5EF4-FFF2-40B4-BE49-F238E27FC236}">
                    <a16:creationId xmlns:a16="http://schemas.microsoft.com/office/drawing/2014/main" id="{A441F06D-FB64-456F-8F36-F12A38B982C0}"/>
                  </a:ext>
                </a:extLst>
              </p:cNvPr>
              <p:cNvSpPr/>
              <p:nvPr/>
            </p:nvSpPr>
            <p:spPr>
              <a:xfrm rot="16200000">
                <a:off x="6195776" y="1189503"/>
                <a:ext cx="665383" cy="724474"/>
              </a:xfrm>
              <a:prstGeom prst="roundRect">
                <a:avLst>
                  <a:gd name="adj" fmla="val 4061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9B80E175-6E4F-4287-87AB-5ADE863D73BF}"/>
                  </a:ext>
                </a:extLst>
              </p:cNvPr>
              <p:cNvSpPr/>
              <p:nvPr/>
            </p:nvSpPr>
            <p:spPr>
              <a:xfrm>
                <a:off x="6502058" y="1314450"/>
                <a:ext cx="108292" cy="409575"/>
              </a:xfrm>
              <a:custGeom>
                <a:avLst/>
                <a:gdLst>
                  <a:gd name="connsiteX0" fmla="*/ 38100 w 38100"/>
                  <a:gd name="connsiteY0" fmla="*/ 0 h 381000"/>
                  <a:gd name="connsiteX1" fmla="*/ 0 w 38100"/>
                  <a:gd name="connsiteY1" fmla="*/ 381000 h 381000"/>
                  <a:gd name="connsiteX2" fmla="*/ 0 w 38100"/>
                  <a:gd name="connsiteY2" fmla="*/ 381000 h 381000"/>
                  <a:gd name="connsiteX0" fmla="*/ 103626 w 103626"/>
                  <a:gd name="connsiteY0" fmla="*/ 0 h 381000"/>
                  <a:gd name="connsiteX1" fmla="*/ 65526 w 103626"/>
                  <a:gd name="connsiteY1" fmla="*/ 381000 h 381000"/>
                  <a:gd name="connsiteX2" fmla="*/ 65526 w 103626"/>
                  <a:gd name="connsiteY2" fmla="*/ 381000 h 381000"/>
                  <a:gd name="connsiteX0" fmla="*/ 103626 w 103626"/>
                  <a:gd name="connsiteY0" fmla="*/ 0 h 396875"/>
                  <a:gd name="connsiteX1" fmla="*/ 65526 w 103626"/>
                  <a:gd name="connsiteY1" fmla="*/ 381000 h 396875"/>
                  <a:gd name="connsiteX2" fmla="*/ 71876 w 103626"/>
                  <a:gd name="connsiteY2" fmla="*/ 396875 h 396875"/>
                  <a:gd name="connsiteX0" fmla="*/ 111964 w 111964"/>
                  <a:gd name="connsiteY0" fmla="*/ 0 h 396875"/>
                  <a:gd name="connsiteX1" fmla="*/ 48464 w 111964"/>
                  <a:gd name="connsiteY1" fmla="*/ 393700 h 396875"/>
                  <a:gd name="connsiteX2" fmla="*/ 80214 w 111964"/>
                  <a:gd name="connsiteY2" fmla="*/ 396875 h 396875"/>
                  <a:gd name="connsiteX0" fmla="*/ 111964 w 111964"/>
                  <a:gd name="connsiteY0" fmla="*/ 0 h 393700"/>
                  <a:gd name="connsiteX1" fmla="*/ 48464 w 111964"/>
                  <a:gd name="connsiteY1" fmla="*/ 393700 h 393700"/>
                  <a:gd name="connsiteX0" fmla="*/ 104601 w 104601"/>
                  <a:gd name="connsiteY0" fmla="*/ 0 h 403225"/>
                  <a:gd name="connsiteX1" fmla="*/ 63326 w 104601"/>
                  <a:gd name="connsiteY1" fmla="*/ 403225 h 403225"/>
                  <a:gd name="connsiteX0" fmla="*/ 109700 w 109700"/>
                  <a:gd name="connsiteY0" fmla="*/ 0 h 403225"/>
                  <a:gd name="connsiteX1" fmla="*/ 68425 w 109700"/>
                  <a:gd name="connsiteY1" fmla="*/ 403225 h 403225"/>
                  <a:gd name="connsiteX0" fmla="*/ 106599 w 106599"/>
                  <a:gd name="connsiteY0" fmla="*/ 0 h 409575"/>
                  <a:gd name="connsiteX1" fmla="*/ 74849 w 106599"/>
                  <a:gd name="connsiteY1" fmla="*/ 409575 h 409575"/>
                  <a:gd name="connsiteX0" fmla="*/ 108292 w 108292"/>
                  <a:gd name="connsiteY0" fmla="*/ 0 h 409575"/>
                  <a:gd name="connsiteX1" fmla="*/ 76542 w 108292"/>
                  <a:gd name="connsiteY1" fmla="*/ 409575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292" h="409575">
                    <a:moveTo>
                      <a:pt x="108292" y="0"/>
                    </a:moveTo>
                    <a:cubicBezTo>
                      <a:pt x="-107608" y="257175"/>
                      <a:pt x="63842" y="368300"/>
                      <a:pt x="76542" y="409575"/>
                    </a:cubicBezTo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A67F79CC-8355-4FFD-B7D1-F2787605F851}"/>
                  </a:ext>
                </a:extLst>
              </p:cNvPr>
              <p:cNvSpPr/>
              <p:nvPr/>
            </p:nvSpPr>
            <p:spPr>
              <a:xfrm rot="20766671">
                <a:off x="6215779" y="1505729"/>
                <a:ext cx="446155" cy="20763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1" name="Rectangle 14">
              <a:extLst>
                <a:ext uri="{FF2B5EF4-FFF2-40B4-BE49-F238E27FC236}">
                  <a16:creationId xmlns:a16="http://schemas.microsoft.com/office/drawing/2014/main" id="{EA22CF9E-A948-4615-AB21-02966C065F3D}"/>
                </a:ext>
              </a:extLst>
            </p:cNvPr>
            <p:cNvSpPr/>
            <p:nvPr/>
          </p:nvSpPr>
          <p:spPr>
            <a:xfrm>
              <a:off x="2002970" y="3053443"/>
              <a:ext cx="5012571" cy="3804557"/>
            </a:xfrm>
            <a:custGeom>
              <a:avLst/>
              <a:gdLst>
                <a:gd name="connsiteX0" fmla="*/ 0 w 2292039"/>
                <a:gd name="connsiteY0" fmla="*/ 0 h 662501"/>
                <a:gd name="connsiteX1" fmla="*/ 2292039 w 2292039"/>
                <a:gd name="connsiteY1" fmla="*/ 0 h 662501"/>
                <a:gd name="connsiteX2" fmla="*/ 2292039 w 2292039"/>
                <a:gd name="connsiteY2" fmla="*/ 662501 h 662501"/>
                <a:gd name="connsiteX3" fmla="*/ 0 w 2292039"/>
                <a:gd name="connsiteY3" fmla="*/ 662501 h 662501"/>
                <a:gd name="connsiteX4" fmla="*/ 0 w 2292039"/>
                <a:gd name="connsiteY4" fmla="*/ 0 h 662501"/>
                <a:gd name="connsiteX0" fmla="*/ 0 w 3438668"/>
                <a:gd name="connsiteY0" fmla="*/ 0 h 2607415"/>
                <a:gd name="connsiteX1" fmla="*/ 2292039 w 3438668"/>
                <a:gd name="connsiteY1" fmla="*/ 0 h 2607415"/>
                <a:gd name="connsiteX2" fmla="*/ 3438668 w 3438668"/>
                <a:gd name="connsiteY2" fmla="*/ 2607415 h 2607415"/>
                <a:gd name="connsiteX3" fmla="*/ 0 w 3438668"/>
                <a:gd name="connsiteY3" fmla="*/ 662501 h 2607415"/>
                <a:gd name="connsiteX4" fmla="*/ 0 w 3438668"/>
                <a:gd name="connsiteY4" fmla="*/ 0 h 2607415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204686 w 4643354"/>
                <a:gd name="connsiteY0" fmla="*/ 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204686 w 4643354"/>
                <a:gd name="connsiteY4" fmla="*/ 0 h 2709016"/>
                <a:gd name="connsiteX0" fmla="*/ 1175657 w 4643354"/>
                <a:gd name="connsiteY0" fmla="*/ 304800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175657 w 4643354"/>
                <a:gd name="connsiteY4" fmla="*/ 304800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261257 h 2709016"/>
                <a:gd name="connsiteX1" fmla="*/ 3496725 w 4643354"/>
                <a:gd name="connsiteY1" fmla="*/ 0 h 2709016"/>
                <a:gd name="connsiteX2" fmla="*/ 4643354 w 4643354"/>
                <a:gd name="connsiteY2" fmla="*/ 2607415 h 2709016"/>
                <a:gd name="connsiteX3" fmla="*/ 0 w 4643354"/>
                <a:gd name="connsiteY3" fmla="*/ 2709016 h 2709016"/>
                <a:gd name="connsiteX4" fmla="*/ 1045028 w 4643354"/>
                <a:gd name="connsiteY4" fmla="*/ 261257 h 2709016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5207"/>
                <a:gd name="connsiteY0" fmla="*/ 188685 h 2636444"/>
                <a:gd name="connsiteX1" fmla="*/ 3496725 w 4645207"/>
                <a:gd name="connsiteY1" fmla="*/ 0 h 2636444"/>
                <a:gd name="connsiteX2" fmla="*/ 4643354 w 4645207"/>
                <a:gd name="connsiteY2" fmla="*/ 2534843 h 2636444"/>
                <a:gd name="connsiteX3" fmla="*/ 0 w 4645207"/>
                <a:gd name="connsiteY3" fmla="*/ 2636444 h 2636444"/>
                <a:gd name="connsiteX4" fmla="*/ 1045028 w 4645207"/>
                <a:gd name="connsiteY4" fmla="*/ 188685 h 2636444"/>
                <a:gd name="connsiteX0" fmla="*/ 1045028 w 4643354"/>
                <a:gd name="connsiteY0" fmla="*/ 188685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88685 h 2636444"/>
                <a:gd name="connsiteX0" fmla="*/ 1045028 w 4643354"/>
                <a:gd name="connsiteY0" fmla="*/ 101599 h 2636444"/>
                <a:gd name="connsiteX1" fmla="*/ 3496725 w 4643354"/>
                <a:gd name="connsiteY1" fmla="*/ 0 h 2636444"/>
                <a:gd name="connsiteX2" fmla="*/ 4643354 w 4643354"/>
                <a:gd name="connsiteY2" fmla="*/ 2534843 h 2636444"/>
                <a:gd name="connsiteX3" fmla="*/ 0 w 4643354"/>
                <a:gd name="connsiteY3" fmla="*/ 2636444 h 2636444"/>
                <a:gd name="connsiteX4" fmla="*/ 1045028 w 4643354"/>
                <a:gd name="connsiteY4" fmla="*/ 101599 h 2636444"/>
                <a:gd name="connsiteX0" fmla="*/ 1045028 w 4643354"/>
                <a:gd name="connsiteY0" fmla="*/ 130628 h 2665473"/>
                <a:gd name="connsiteX1" fmla="*/ 3525753 w 4643354"/>
                <a:gd name="connsiteY1" fmla="*/ 0 h 2665473"/>
                <a:gd name="connsiteX2" fmla="*/ 4643354 w 4643354"/>
                <a:gd name="connsiteY2" fmla="*/ 2563872 h 2665473"/>
                <a:gd name="connsiteX3" fmla="*/ 0 w 4643354"/>
                <a:gd name="connsiteY3" fmla="*/ 2665473 h 2665473"/>
                <a:gd name="connsiteX4" fmla="*/ 1045028 w 4643354"/>
                <a:gd name="connsiteY4" fmla="*/ 130628 h 2665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43354" h="2665473">
                  <a:moveTo>
                    <a:pt x="1045028" y="130628"/>
                  </a:moveTo>
                  <a:lnTo>
                    <a:pt x="3525753" y="0"/>
                  </a:lnTo>
                  <a:cubicBezTo>
                    <a:pt x="4982019" y="1019119"/>
                    <a:pt x="4565944" y="2415609"/>
                    <a:pt x="4643354" y="2563872"/>
                  </a:cubicBezTo>
                  <a:lnTo>
                    <a:pt x="0" y="2665473"/>
                  </a:lnTo>
                  <a:cubicBezTo>
                    <a:pt x="140305" y="2255954"/>
                    <a:pt x="62895" y="1106204"/>
                    <a:pt x="1045028" y="130628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19">
              <a:extLst>
                <a:ext uri="{FF2B5EF4-FFF2-40B4-BE49-F238E27FC236}">
                  <a16:creationId xmlns:a16="http://schemas.microsoft.com/office/drawing/2014/main" id="{F118EFB4-5B99-43D0-BA05-470BCFFA54D6}"/>
                </a:ext>
              </a:extLst>
            </p:cNvPr>
            <p:cNvSpPr/>
            <p:nvPr/>
          </p:nvSpPr>
          <p:spPr>
            <a:xfrm>
              <a:off x="1115611" y="6627668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CC8EE4A6-3FBA-4DB0-8C49-F507A9B2161C}"/>
                </a:ext>
              </a:extLst>
            </p:cNvPr>
            <p:cNvSpPr/>
            <p:nvPr/>
          </p:nvSpPr>
          <p:spPr>
            <a:xfrm>
              <a:off x="4067904" y="3321520"/>
              <a:ext cx="952890" cy="505721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3F35A26-9478-450D-AE6D-3CAD2FC36C59}"/>
                </a:ext>
              </a:extLst>
            </p:cNvPr>
            <p:cNvSpPr/>
            <p:nvPr/>
          </p:nvSpPr>
          <p:spPr>
            <a:xfrm>
              <a:off x="2781300" y="4838700"/>
              <a:ext cx="247650" cy="95250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7650" h="952500">
                  <a:moveTo>
                    <a:pt x="247650" y="0"/>
                  </a:moveTo>
                  <a:cubicBezTo>
                    <a:pt x="226060" y="332740"/>
                    <a:pt x="189230" y="787400"/>
                    <a:pt x="0" y="95250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E1465C92-0E82-4417-9287-768905A9267E}"/>
                </a:ext>
              </a:extLst>
            </p:cNvPr>
            <p:cNvSpPr/>
            <p:nvPr/>
          </p:nvSpPr>
          <p:spPr>
            <a:xfrm>
              <a:off x="6096001" y="4522015"/>
              <a:ext cx="134602" cy="1363980"/>
            </a:xfrm>
            <a:custGeom>
              <a:avLst/>
              <a:gdLst>
                <a:gd name="connsiteX0" fmla="*/ 209550 w 209550"/>
                <a:gd name="connsiteY0" fmla="*/ 0 h 857250"/>
                <a:gd name="connsiteX1" fmla="*/ 0 w 209550"/>
                <a:gd name="connsiteY1" fmla="*/ 857250 h 857250"/>
                <a:gd name="connsiteX2" fmla="*/ 0 w 209550"/>
                <a:gd name="connsiteY2" fmla="*/ 857250 h 857250"/>
                <a:gd name="connsiteX0" fmla="*/ 209550 w 216387"/>
                <a:gd name="connsiteY0" fmla="*/ 0 h 857250"/>
                <a:gd name="connsiteX1" fmla="*/ 0 w 216387"/>
                <a:gd name="connsiteY1" fmla="*/ 857250 h 857250"/>
                <a:gd name="connsiteX2" fmla="*/ 0 w 216387"/>
                <a:gd name="connsiteY2" fmla="*/ 857250 h 857250"/>
                <a:gd name="connsiteX0" fmla="*/ 247650 w 254487"/>
                <a:gd name="connsiteY0" fmla="*/ 0 h 952500"/>
                <a:gd name="connsiteX1" fmla="*/ 38100 w 254487"/>
                <a:gd name="connsiteY1" fmla="*/ 857250 h 952500"/>
                <a:gd name="connsiteX2" fmla="*/ 0 w 254487"/>
                <a:gd name="connsiteY2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247650 w 247650"/>
                <a:gd name="connsiteY0" fmla="*/ 0 h 952500"/>
                <a:gd name="connsiteX1" fmla="*/ 0 w 247650"/>
                <a:gd name="connsiteY1" fmla="*/ 952500 h 952500"/>
                <a:gd name="connsiteX0" fmla="*/ 1155 w 145463"/>
                <a:gd name="connsiteY0" fmla="*/ 0 h 1356360"/>
                <a:gd name="connsiteX1" fmla="*/ 81165 w 145463"/>
                <a:gd name="connsiteY1" fmla="*/ 1356360 h 1356360"/>
                <a:gd name="connsiteX0" fmla="*/ 0 w 174524"/>
                <a:gd name="connsiteY0" fmla="*/ 0 h 1356360"/>
                <a:gd name="connsiteX1" fmla="*/ 80010 w 174524"/>
                <a:gd name="connsiteY1" fmla="*/ 1356360 h 1356360"/>
                <a:gd name="connsiteX0" fmla="*/ 0 w 134602"/>
                <a:gd name="connsiteY0" fmla="*/ 0 h 1363980"/>
                <a:gd name="connsiteX1" fmla="*/ 19050 w 134602"/>
                <a:gd name="connsiteY1" fmla="*/ 1363980 h 136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34602" h="1363980">
                  <a:moveTo>
                    <a:pt x="0" y="0"/>
                  </a:moveTo>
                  <a:cubicBezTo>
                    <a:pt x="138430" y="210820"/>
                    <a:pt x="208280" y="1198880"/>
                    <a:pt x="19050" y="136398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2EDDB81-9E68-4A13-A58A-2E511837D405}"/>
                </a:ext>
              </a:extLst>
            </p:cNvPr>
            <p:cNvCxnSpPr>
              <a:stCxn id="73" idx="4"/>
            </p:cNvCxnSpPr>
            <p:nvPr/>
          </p:nvCxnSpPr>
          <p:spPr>
            <a:xfrm>
              <a:off x="4544349" y="3827241"/>
              <a:ext cx="63333" cy="19101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2E0F9332-FF7A-4EFD-8D3E-2C24BD84DAFF}"/>
                </a:ext>
              </a:extLst>
            </p:cNvPr>
            <p:cNvSpPr/>
            <p:nvPr/>
          </p:nvSpPr>
          <p:spPr>
            <a:xfrm flipV="1">
              <a:off x="4769558" y="4175982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19">
              <a:extLst>
                <a:ext uri="{FF2B5EF4-FFF2-40B4-BE49-F238E27FC236}">
                  <a16:creationId xmlns:a16="http://schemas.microsoft.com/office/drawing/2014/main" id="{0738C089-98CA-4023-A711-4A4BD3513AA1}"/>
                </a:ext>
              </a:extLst>
            </p:cNvPr>
            <p:cNvSpPr/>
            <p:nvPr/>
          </p:nvSpPr>
          <p:spPr>
            <a:xfrm flipH="1">
              <a:off x="6731571" y="6510643"/>
              <a:ext cx="1195338" cy="460664"/>
            </a:xfrm>
            <a:custGeom>
              <a:avLst/>
              <a:gdLst>
                <a:gd name="connsiteX0" fmla="*/ 0 w 1073559"/>
                <a:gd name="connsiteY0" fmla="*/ 0 h 212035"/>
                <a:gd name="connsiteX1" fmla="*/ 1073559 w 1073559"/>
                <a:gd name="connsiteY1" fmla="*/ 0 h 212035"/>
                <a:gd name="connsiteX2" fmla="*/ 1073559 w 1073559"/>
                <a:gd name="connsiteY2" fmla="*/ 212035 h 212035"/>
                <a:gd name="connsiteX3" fmla="*/ 0 w 1073559"/>
                <a:gd name="connsiteY3" fmla="*/ 212035 h 212035"/>
                <a:gd name="connsiteX4" fmla="*/ 0 w 1073559"/>
                <a:gd name="connsiteY4" fmla="*/ 0 h 212035"/>
                <a:gd name="connsiteX0" fmla="*/ 834887 w 1908446"/>
                <a:gd name="connsiteY0" fmla="*/ 0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4" fmla="*/ 834887 w 1908446"/>
                <a:gd name="connsiteY4" fmla="*/ 0 h 424069"/>
                <a:gd name="connsiteX0" fmla="*/ 0 w 1908446"/>
                <a:gd name="connsiteY0" fmla="*/ 424069 h 424069"/>
                <a:gd name="connsiteX1" fmla="*/ 1908446 w 1908446"/>
                <a:gd name="connsiteY1" fmla="*/ 0 h 424069"/>
                <a:gd name="connsiteX2" fmla="*/ 1908446 w 1908446"/>
                <a:gd name="connsiteY2" fmla="*/ 212035 h 424069"/>
                <a:gd name="connsiteX3" fmla="*/ 0 w 1908446"/>
                <a:gd name="connsiteY3" fmla="*/ 424069 h 424069"/>
                <a:gd name="connsiteX0" fmla="*/ 0 w 1908446"/>
                <a:gd name="connsiteY0" fmla="*/ 397565 h 397565"/>
                <a:gd name="connsiteX1" fmla="*/ 980794 w 1908446"/>
                <a:gd name="connsiteY1" fmla="*/ 0 h 397565"/>
                <a:gd name="connsiteX2" fmla="*/ 1908446 w 1908446"/>
                <a:gd name="connsiteY2" fmla="*/ 185531 h 397565"/>
                <a:gd name="connsiteX3" fmla="*/ 0 w 1908446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397565"/>
                <a:gd name="connsiteX1" fmla="*/ 980794 w 1192829"/>
                <a:gd name="connsiteY1" fmla="*/ 0 h 397565"/>
                <a:gd name="connsiteX2" fmla="*/ 1192829 w 1192829"/>
                <a:gd name="connsiteY2" fmla="*/ 344557 h 397565"/>
                <a:gd name="connsiteX3" fmla="*/ 0 w 1192829"/>
                <a:gd name="connsiteY3" fmla="*/ 397565 h 397565"/>
                <a:gd name="connsiteX0" fmla="*/ 0 w 1192829"/>
                <a:gd name="connsiteY0" fmla="*/ 397565 h 446204"/>
                <a:gd name="connsiteX1" fmla="*/ 980794 w 1192829"/>
                <a:gd name="connsiteY1" fmla="*/ 0 h 446204"/>
                <a:gd name="connsiteX2" fmla="*/ 1192829 w 1192829"/>
                <a:gd name="connsiteY2" fmla="*/ 344557 h 446204"/>
                <a:gd name="connsiteX3" fmla="*/ 0 w 1192829"/>
                <a:gd name="connsiteY3" fmla="*/ 397565 h 446204"/>
                <a:gd name="connsiteX0" fmla="*/ 0 w 1192829"/>
                <a:gd name="connsiteY0" fmla="*/ 397565 h 453618"/>
                <a:gd name="connsiteX1" fmla="*/ 980794 w 1192829"/>
                <a:gd name="connsiteY1" fmla="*/ 0 h 453618"/>
                <a:gd name="connsiteX2" fmla="*/ 1192829 w 1192829"/>
                <a:gd name="connsiteY2" fmla="*/ 344557 h 453618"/>
                <a:gd name="connsiteX3" fmla="*/ 0 w 1192829"/>
                <a:gd name="connsiteY3" fmla="*/ 397565 h 453618"/>
                <a:gd name="connsiteX0" fmla="*/ 0 w 1192829"/>
                <a:gd name="connsiteY0" fmla="*/ 397565 h 459254"/>
                <a:gd name="connsiteX1" fmla="*/ 980794 w 1192829"/>
                <a:gd name="connsiteY1" fmla="*/ 0 h 459254"/>
                <a:gd name="connsiteX2" fmla="*/ 1192829 w 1192829"/>
                <a:gd name="connsiteY2" fmla="*/ 344557 h 459254"/>
                <a:gd name="connsiteX3" fmla="*/ 0 w 1192829"/>
                <a:gd name="connsiteY3" fmla="*/ 397565 h 459254"/>
                <a:gd name="connsiteX0" fmla="*/ 2509 w 1195338"/>
                <a:gd name="connsiteY0" fmla="*/ 397565 h 459254"/>
                <a:gd name="connsiteX1" fmla="*/ 983303 w 1195338"/>
                <a:gd name="connsiteY1" fmla="*/ 0 h 459254"/>
                <a:gd name="connsiteX2" fmla="*/ 1195338 w 1195338"/>
                <a:gd name="connsiteY2" fmla="*/ 344557 h 459254"/>
                <a:gd name="connsiteX3" fmla="*/ 2509 w 1195338"/>
                <a:gd name="connsiteY3" fmla="*/ 397565 h 459254"/>
                <a:gd name="connsiteX0" fmla="*/ 2509 w 1195338"/>
                <a:gd name="connsiteY0" fmla="*/ 397565 h 460664"/>
                <a:gd name="connsiteX1" fmla="*/ 983303 w 1195338"/>
                <a:gd name="connsiteY1" fmla="*/ 0 h 460664"/>
                <a:gd name="connsiteX2" fmla="*/ 1195338 w 1195338"/>
                <a:gd name="connsiteY2" fmla="*/ 344557 h 460664"/>
                <a:gd name="connsiteX3" fmla="*/ 2509 w 1195338"/>
                <a:gd name="connsiteY3" fmla="*/ 397565 h 460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95338" h="460664">
                  <a:moveTo>
                    <a:pt x="2509" y="397565"/>
                  </a:moveTo>
                  <a:cubicBezTo>
                    <a:pt x="-47280" y="178075"/>
                    <a:pt x="656372" y="132522"/>
                    <a:pt x="983303" y="0"/>
                  </a:cubicBezTo>
                  <a:lnTo>
                    <a:pt x="1195338" y="344557"/>
                  </a:lnTo>
                  <a:cubicBezTo>
                    <a:pt x="1036267" y="401982"/>
                    <a:pt x="62602" y="541545"/>
                    <a:pt x="2509" y="397565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8EAED09B-E374-48B2-86C4-8B42F74E469A}"/>
                </a:ext>
              </a:extLst>
            </p:cNvPr>
            <p:cNvSpPr/>
            <p:nvPr/>
          </p:nvSpPr>
          <p:spPr>
            <a:xfrm flipV="1">
              <a:off x="4808390" y="4766389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5E18348-EEBD-463E-BF66-AD8D74F19B04}"/>
                </a:ext>
              </a:extLst>
            </p:cNvPr>
            <p:cNvSpPr/>
            <p:nvPr/>
          </p:nvSpPr>
          <p:spPr>
            <a:xfrm flipV="1">
              <a:off x="4839253" y="5414913"/>
              <a:ext cx="144621" cy="14462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3">
              <a:extLst>
                <a:ext uri="{FF2B5EF4-FFF2-40B4-BE49-F238E27FC236}">
                  <a16:creationId xmlns:a16="http://schemas.microsoft.com/office/drawing/2014/main" id="{3CB4AAC0-E201-4D2F-B84B-FEA3EB296EA7}"/>
                </a:ext>
              </a:extLst>
            </p:cNvPr>
            <p:cNvSpPr/>
            <p:nvPr/>
          </p:nvSpPr>
          <p:spPr>
            <a:xfrm>
              <a:off x="2220681" y="-377372"/>
              <a:ext cx="4257201" cy="4035258"/>
            </a:xfrm>
            <a:custGeom>
              <a:avLst/>
              <a:gdLst>
                <a:gd name="connsiteX0" fmla="*/ 0 w 2975428"/>
                <a:gd name="connsiteY0" fmla="*/ 0 h 1738989"/>
                <a:gd name="connsiteX1" fmla="*/ 2975428 w 2975428"/>
                <a:gd name="connsiteY1" fmla="*/ 0 h 1738989"/>
                <a:gd name="connsiteX2" fmla="*/ 2975428 w 2975428"/>
                <a:gd name="connsiteY2" fmla="*/ 1738989 h 1738989"/>
                <a:gd name="connsiteX3" fmla="*/ 0 w 2975428"/>
                <a:gd name="connsiteY3" fmla="*/ 1738989 h 1738989"/>
                <a:gd name="connsiteX4" fmla="*/ 0 w 2975428"/>
                <a:gd name="connsiteY4" fmla="*/ 0 h 1738989"/>
                <a:gd name="connsiteX0" fmla="*/ 0 w 2975428"/>
                <a:gd name="connsiteY0" fmla="*/ 0 h 2595332"/>
                <a:gd name="connsiteX1" fmla="*/ 2975428 w 2975428"/>
                <a:gd name="connsiteY1" fmla="*/ 0 h 2595332"/>
                <a:gd name="connsiteX2" fmla="*/ 2975428 w 2975428"/>
                <a:gd name="connsiteY2" fmla="*/ 1738989 h 2595332"/>
                <a:gd name="connsiteX3" fmla="*/ 1553029 w 2975428"/>
                <a:gd name="connsiteY3" fmla="*/ 2595332 h 2595332"/>
                <a:gd name="connsiteX4" fmla="*/ 0 w 2975428"/>
                <a:gd name="connsiteY4" fmla="*/ 0 h 2595332"/>
                <a:gd name="connsiteX0" fmla="*/ 0 w 3701142"/>
                <a:gd name="connsiteY0" fmla="*/ 725714 h 2595332"/>
                <a:gd name="connsiteX1" fmla="*/ 3701142 w 3701142"/>
                <a:gd name="connsiteY1" fmla="*/ 0 h 2595332"/>
                <a:gd name="connsiteX2" fmla="*/ 3701142 w 3701142"/>
                <a:gd name="connsiteY2" fmla="*/ 1738989 h 2595332"/>
                <a:gd name="connsiteX3" fmla="*/ 2278743 w 3701142"/>
                <a:gd name="connsiteY3" fmla="*/ 2595332 h 2595332"/>
                <a:gd name="connsiteX4" fmla="*/ 0 w 3701142"/>
                <a:gd name="connsiteY4" fmla="*/ 725714 h 2595332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3701142 w 4151085"/>
                <a:gd name="connsiteY2" fmla="*/ 1274532 h 2130875"/>
                <a:gd name="connsiteX3" fmla="*/ 2278743 w 4151085"/>
                <a:gd name="connsiteY3" fmla="*/ 2130875 h 2130875"/>
                <a:gd name="connsiteX4" fmla="*/ 0 w 4151085"/>
                <a:gd name="connsiteY4" fmla="*/ 261257 h 2130875"/>
                <a:gd name="connsiteX0" fmla="*/ 0 w 4151085"/>
                <a:gd name="connsiteY0" fmla="*/ 261257 h 2130875"/>
                <a:gd name="connsiteX1" fmla="*/ 4151085 w 4151085"/>
                <a:gd name="connsiteY1" fmla="*/ 0 h 2130875"/>
                <a:gd name="connsiteX2" fmla="*/ 2278743 w 4151085"/>
                <a:gd name="connsiteY2" fmla="*/ 2130875 h 2130875"/>
                <a:gd name="connsiteX3" fmla="*/ 0 w 4151085"/>
                <a:gd name="connsiteY3" fmla="*/ 261257 h 2130875"/>
                <a:gd name="connsiteX0" fmla="*/ 0 w 4180114"/>
                <a:gd name="connsiteY0" fmla="*/ 261257 h 2130875"/>
                <a:gd name="connsiteX1" fmla="*/ 4180114 w 4180114"/>
                <a:gd name="connsiteY1" fmla="*/ 0 h 2130875"/>
                <a:gd name="connsiteX2" fmla="*/ 2307772 w 4180114"/>
                <a:gd name="connsiteY2" fmla="*/ 2130875 h 2130875"/>
                <a:gd name="connsiteX3" fmla="*/ 0 w 4180114"/>
                <a:gd name="connsiteY3" fmla="*/ 261257 h 2130875"/>
                <a:gd name="connsiteX0" fmla="*/ 0 w 4180114"/>
                <a:gd name="connsiteY0" fmla="*/ 1488739 h 3358357"/>
                <a:gd name="connsiteX1" fmla="*/ 4180114 w 4180114"/>
                <a:gd name="connsiteY1" fmla="*/ 1227482 h 3358357"/>
                <a:gd name="connsiteX2" fmla="*/ 2307772 w 4180114"/>
                <a:gd name="connsiteY2" fmla="*/ 3358357 h 3358357"/>
                <a:gd name="connsiteX3" fmla="*/ 0 w 4180114"/>
                <a:gd name="connsiteY3" fmla="*/ 1488739 h 3358357"/>
                <a:gd name="connsiteX0" fmla="*/ 0 w 4180114"/>
                <a:gd name="connsiteY0" fmla="*/ 2010018 h 3879636"/>
                <a:gd name="connsiteX1" fmla="*/ 4180114 w 4180114"/>
                <a:gd name="connsiteY1" fmla="*/ 1748761 h 3879636"/>
                <a:gd name="connsiteX2" fmla="*/ 2307772 w 4180114"/>
                <a:gd name="connsiteY2" fmla="*/ 3879636 h 3879636"/>
                <a:gd name="connsiteX3" fmla="*/ 0 w 4180114"/>
                <a:gd name="connsiteY3" fmla="*/ 2010018 h 3879636"/>
                <a:gd name="connsiteX0" fmla="*/ 1533 w 4181647"/>
                <a:gd name="connsiteY0" fmla="*/ 2108413 h 3978031"/>
                <a:gd name="connsiteX1" fmla="*/ 1989990 w 4181647"/>
                <a:gd name="connsiteY1" fmla="*/ 1116 h 3978031"/>
                <a:gd name="connsiteX2" fmla="*/ 4181647 w 4181647"/>
                <a:gd name="connsiteY2" fmla="*/ 1847156 h 3978031"/>
                <a:gd name="connsiteX3" fmla="*/ 2309305 w 4181647"/>
                <a:gd name="connsiteY3" fmla="*/ 3978031 h 3978031"/>
                <a:gd name="connsiteX4" fmla="*/ 1533 w 4181647"/>
                <a:gd name="connsiteY4" fmla="*/ 2108413 h 3978031"/>
                <a:gd name="connsiteX0" fmla="*/ 1533 w 4181647"/>
                <a:gd name="connsiteY0" fmla="*/ 2116270 h 3985888"/>
                <a:gd name="connsiteX1" fmla="*/ 1989990 w 4181647"/>
                <a:gd name="connsiteY1" fmla="*/ 8973 h 3985888"/>
                <a:gd name="connsiteX2" fmla="*/ 4181647 w 4181647"/>
                <a:gd name="connsiteY2" fmla="*/ 1855013 h 3985888"/>
                <a:gd name="connsiteX3" fmla="*/ 2309305 w 4181647"/>
                <a:gd name="connsiteY3" fmla="*/ 3985888 h 3985888"/>
                <a:gd name="connsiteX4" fmla="*/ 1533 w 4181647"/>
                <a:gd name="connsiteY4" fmla="*/ 2116270 h 3985888"/>
                <a:gd name="connsiteX0" fmla="*/ 3592 w 4183706"/>
                <a:gd name="connsiteY0" fmla="*/ 2116270 h 3985888"/>
                <a:gd name="connsiteX1" fmla="*/ 1992049 w 4183706"/>
                <a:gd name="connsiteY1" fmla="*/ 8973 h 3985888"/>
                <a:gd name="connsiteX2" fmla="*/ 4183706 w 4183706"/>
                <a:gd name="connsiteY2" fmla="*/ 1855013 h 3985888"/>
                <a:gd name="connsiteX3" fmla="*/ 2311364 w 4183706"/>
                <a:gd name="connsiteY3" fmla="*/ 3985888 h 3985888"/>
                <a:gd name="connsiteX4" fmla="*/ 3592 w 4183706"/>
                <a:gd name="connsiteY4" fmla="*/ 2116270 h 3985888"/>
                <a:gd name="connsiteX0" fmla="*/ 3510 w 4183624"/>
                <a:gd name="connsiteY0" fmla="*/ 2173979 h 4043597"/>
                <a:gd name="connsiteX1" fmla="*/ 2006482 w 4183624"/>
                <a:gd name="connsiteY1" fmla="*/ 8625 h 4043597"/>
                <a:gd name="connsiteX2" fmla="*/ 4183624 w 4183624"/>
                <a:gd name="connsiteY2" fmla="*/ 1912722 h 4043597"/>
                <a:gd name="connsiteX3" fmla="*/ 2311282 w 4183624"/>
                <a:gd name="connsiteY3" fmla="*/ 4043597 h 4043597"/>
                <a:gd name="connsiteX4" fmla="*/ 3510 w 4183624"/>
                <a:gd name="connsiteY4" fmla="*/ 2173979 h 4043597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3510 w 4183624"/>
                <a:gd name="connsiteY0" fmla="*/ 2165838 h 4035456"/>
                <a:gd name="connsiteX1" fmla="*/ 2006482 w 4183624"/>
                <a:gd name="connsiteY1" fmla="*/ 484 h 4035456"/>
                <a:gd name="connsiteX2" fmla="*/ 4183624 w 4183624"/>
                <a:gd name="connsiteY2" fmla="*/ 1904581 h 4035456"/>
                <a:gd name="connsiteX3" fmla="*/ 2311282 w 4183624"/>
                <a:gd name="connsiteY3" fmla="*/ 4035456 h 4035456"/>
                <a:gd name="connsiteX4" fmla="*/ 3510 w 4183624"/>
                <a:gd name="connsiteY4" fmla="*/ 2165838 h 4035456"/>
                <a:gd name="connsiteX0" fmla="*/ 18539 w 4198653"/>
                <a:gd name="connsiteY0" fmla="*/ 2165838 h 4035456"/>
                <a:gd name="connsiteX1" fmla="*/ 2021511 w 4198653"/>
                <a:gd name="connsiteY1" fmla="*/ 484 h 4035456"/>
                <a:gd name="connsiteX2" fmla="*/ 4198653 w 4198653"/>
                <a:gd name="connsiteY2" fmla="*/ 1904581 h 4035456"/>
                <a:gd name="connsiteX3" fmla="*/ 2326311 w 4198653"/>
                <a:gd name="connsiteY3" fmla="*/ 4035456 h 4035456"/>
                <a:gd name="connsiteX4" fmla="*/ 18539 w 4198653"/>
                <a:gd name="connsiteY4" fmla="*/ 2165838 h 4035456"/>
                <a:gd name="connsiteX0" fmla="*/ 17268 w 4197382"/>
                <a:gd name="connsiteY0" fmla="*/ 2165838 h 4035456"/>
                <a:gd name="connsiteX1" fmla="*/ 2020240 w 4197382"/>
                <a:gd name="connsiteY1" fmla="*/ 484 h 4035456"/>
                <a:gd name="connsiteX2" fmla="*/ 4197382 w 4197382"/>
                <a:gd name="connsiteY2" fmla="*/ 1904581 h 4035456"/>
                <a:gd name="connsiteX3" fmla="*/ 2325040 w 4197382"/>
                <a:gd name="connsiteY3" fmla="*/ 4035456 h 4035456"/>
                <a:gd name="connsiteX4" fmla="*/ 17268 w 4197382"/>
                <a:gd name="connsiteY4" fmla="*/ 2165838 h 4035456"/>
                <a:gd name="connsiteX0" fmla="*/ 16474 w 4196588"/>
                <a:gd name="connsiteY0" fmla="*/ 2165838 h 4035456"/>
                <a:gd name="connsiteX1" fmla="*/ 2019446 w 4196588"/>
                <a:gd name="connsiteY1" fmla="*/ 484 h 4035456"/>
                <a:gd name="connsiteX2" fmla="*/ 4196588 w 4196588"/>
                <a:gd name="connsiteY2" fmla="*/ 1904581 h 4035456"/>
                <a:gd name="connsiteX3" fmla="*/ 2324246 w 4196588"/>
                <a:gd name="connsiteY3" fmla="*/ 4035456 h 4035456"/>
                <a:gd name="connsiteX4" fmla="*/ 16474 w 4196588"/>
                <a:gd name="connsiteY4" fmla="*/ 2165838 h 4035456"/>
                <a:gd name="connsiteX0" fmla="*/ 14518 w 4194632"/>
                <a:gd name="connsiteY0" fmla="*/ 2165838 h 4035456"/>
                <a:gd name="connsiteX1" fmla="*/ 2017490 w 4194632"/>
                <a:gd name="connsiteY1" fmla="*/ 484 h 4035456"/>
                <a:gd name="connsiteX2" fmla="*/ 4194632 w 4194632"/>
                <a:gd name="connsiteY2" fmla="*/ 1904581 h 4035456"/>
                <a:gd name="connsiteX3" fmla="*/ 2322290 w 4194632"/>
                <a:gd name="connsiteY3" fmla="*/ 4035456 h 4035456"/>
                <a:gd name="connsiteX4" fmla="*/ 14518 w 4194632"/>
                <a:gd name="connsiteY4" fmla="*/ 2165838 h 4035456"/>
                <a:gd name="connsiteX0" fmla="*/ 14518 w 4269537"/>
                <a:gd name="connsiteY0" fmla="*/ 2165838 h 4035456"/>
                <a:gd name="connsiteX1" fmla="*/ 2017490 w 4269537"/>
                <a:gd name="connsiteY1" fmla="*/ 484 h 4035456"/>
                <a:gd name="connsiteX2" fmla="*/ 4194632 w 4269537"/>
                <a:gd name="connsiteY2" fmla="*/ 1904581 h 4035456"/>
                <a:gd name="connsiteX3" fmla="*/ 2322290 w 4269537"/>
                <a:gd name="connsiteY3" fmla="*/ 4035456 h 4035456"/>
                <a:gd name="connsiteX4" fmla="*/ 14518 w 4269537"/>
                <a:gd name="connsiteY4" fmla="*/ 2165838 h 4035456"/>
                <a:gd name="connsiteX0" fmla="*/ 14518 w 4271614"/>
                <a:gd name="connsiteY0" fmla="*/ 2165838 h 4035456"/>
                <a:gd name="connsiteX1" fmla="*/ 2017490 w 4271614"/>
                <a:gd name="connsiteY1" fmla="*/ 484 h 4035456"/>
                <a:gd name="connsiteX2" fmla="*/ 4194632 w 4271614"/>
                <a:gd name="connsiteY2" fmla="*/ 1904581 h 4035456"/>
                <a:gd name="connsiteX3" fmla="*/ 2322290 w 4271614"/>
                <a:gd name="connsiteY3" fmla="*/ 4035456 h 4035456"/>
                <a:gd name="connsiteX4" fmla="*/ 14518 w 4271614"/>
                <a:gd name="connsiteY4" fmla="*/ 2165838 h 4035456"/>
                <a:gd name="connsiteX0" fmla="*/ 14518 w 4259919"/>
                <a:gd name="connsiteY0" fmla="*/ 2165838 h 4035456"/>
                <a:gd name="connsiteX1" fmla="*/ 2017490 w 4259919"/>
                <a:gd name="connsiteY1" fmla="*/ 484 h 4035456"/>
                <a:gd name="connsiteX2" fmla="*/ 4194632 w 4259919"/>
                <a:gd name="connsiteY2" fmla="*/ 1904581 h 4035456"/>
                <a:gd name="connsiteX3" fmla="*/ 2322290 w 4259919"/>
                <a:gd name="connsiteY3" fmla="*/ 4035456 h 4035456"/>
                <a:gd name="connsiteX4" fmla="*/ 14518 w 4259919"/>
                <a:gd name="connsiteY4" fmla="*/ 2165838 h 4035456"/>
                <a:gd name="connsiteX0" fmla="*/ 14518 w 4257201"/>
                <a:gd name="connsiteY0" fmla="*/ 2165838 h 4035456"/>
                <a:gd name="connsiteX1" fmla="*/ 2017490 w 4257201"/>
                <a:gd name="connsiteY1" fmla="*/ 484 h 4035456"/>
                <a:gd name="connsiteX2" fmla="*/ 4194632 w 4257201"/>
                <a:gd name="connsiteY2" fmla="*/ 1904581 h 4035456"/>
                <a:gd name="connsiteX3" fmla="*/ 2322290 w 4257201"/>
                <a:gd name="connsiteY3" fmla="*/ 4035456 h 4035456"/>
                <a:gd name="connsiteX4" fmla="*/ 14518 w 4257201"/>
                <a:gd name="connsiteY4" fmla="*/ 2165838 h 4035456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838 h 4035742"/>
                <a:gd name="connsiteX1" fmla="*/ 2017490 w 4257201"/>
                <a:gd name="connsiteY1" fmla="*/ 484 h 4035742"/>
                <a:gd name="connsiteX2" fmla="*/ 4194632 w 4257201"/>
                <a:gd name="connsiteY2" fmla="*/ 1904581 h 4035742"/>
                <a:gd name="connsiteX3" fmla="*/ 2322290 w 4257201"/>
                <a:gd name="connsiteY3" fmla="*/ 4035456 h 4035742"/>
                <a:gd name="connsiteX4" fmla="*/ 14518 w 4257201"/>
                <a:gd name="connsiteY4" fmla="*/ 2165838 h 4035742"/>
                <a:gd name="connsiteX0" fmla="*/ 14518 w 4257201"/>
                <a:gd name="connsiteY0" fmla="*/ 2165354 h 4035258"/>
                <a:gd name="connsiteX1" fmla="*/ 2017490 w 4257201"/>
                <a:gd name="connsiteY1" fmla="*/ 0 h 4035258"/>
                <a:gd name="connsiteX2" fmla="*/ 4194632 w 4257201"/>
                <a:gd name="connsiteY2" fmla="*/ 1904097 h 4035258"/>
                <a:gd name="connsiteX3" fmla="*/ 2322290 w 4257201"/>
                <a:gd name="connsiteY3" fmla="*/ 4034972 h 4035258"/>
                <a:gd name="connsiteX4" fmla="*/ 14518 w 4257201"/>
                <a:gd name="connsiteY4" fmla="*/ 2165354 h 4035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57201" h="4035258">
                  <a:moveTo>
                    <a:pt x="14518" y="2165354"/>
                  </a:moveTo>
                  <a:cubicBezTo>
                    <a:pt x="-38701" y="1517049"/>
                    <a:pt x="420918" y="145143"/>
                    <a:pt x="2017490" y="0"/>
                  </a:cubicBezTo>
                  <a:cubicBezTo>
                    <a:pt x="3657604" y="29028"/>
                    <a:pt x="4141413" y="1255792"/>
                    <a:pt x="4194632" y="1904097"/>
                  </a:cubicBezTo>
                  <a:cubicBezTo>
                    <a:pt x="4601032" y="3790047"/>
                    <a:pt x="2917376" y="3948794"/>
                    <a:pt x="2322290" y="4034972"/>
                  </a:cubicBezTo>
                  <a:cubicBezTo>
                    <a:pt x="1799776" y="4021366"/>
                    <a:pt x="-188682" y="4225475"/>
                    <a:pt x="14518" y="2165354"/>
                  </a:cubicBezTo>
                  <a:close/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2CC"/>
                </a:solidFill>
              </a:endParaRPr>
            </a:p>
          </p:txBody>
        </p: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2304D404-6245-41BC-ADDC-4CC6602A483B}"/>
                </a:ext>
              </a:extLst>
            </p:cNvPr>
            <p:cNvGrpSpPr/>
            <p:nvPr/>
          </p:nvGrpSpPr>
          <p:grpSpPr>
            <a:xfrm>
              <a:off x="4519599" y="883624"/>
              <a:ext cx="1051324" cy="1098627"/>
              <a:chOff x="4519599" y="883624"/>
              <a:chExt cx="1051324" cy="1098627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3DBA2141-90DC-4D0C-A5EA-DECB30A1F687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CFAA9415-BD82-4C91-9F94-31284485F53B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Arc 104">
                <a:extLst>
                  <a:ext uri="{FF2B5EF4-FFF2-40B4-BE49-F238E27FC236}">
                    <a16:creationId xmlns:a16="http://schemas.microsoft.com/office/drawing/2014/main" id="{EDB91A0F-7000-4F9D-AA5D-71331F4240DB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F0F34709-6A31-433A-9098-C2CFE3960805}"/>
                </a:ext>
              </a:extLst>
            </p:cNvPr>
            <p:cNvGrpSpPr/>
            <p:nvPr/>
          </p:nvGrpSpPr>
          <p:grpSpPr>
            <a:xfrm flipH="1">
              <a:off x="2985245" y="892457"/>
              <a:ext cx="1051324" cy="1098627"/>
              <a:chOff x="4519599" y="883624"/>
              <a:chExt cx="1051324" cy="1098627"/>
            </a:xfrm>
          </p:grpSpPr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B75303E8-78B1-4358-A375-536F3C5BC0C5}"/>
                  </a:ext>
                </a:extLst>
              </p:cNvPr>
              <p:cNvSpPr/>
              <p:nvPr/>
            </p:nvSpPr>
            <p:spPr>
              <a:xfrm>
                <a:off x="4830837" y="1120600"/>
                <a:ext cx="740086" cy="86165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2A6DCB62-73DE-43C7-AC2A-5D13F1FE1D88}"/>
                  </a:ext>
                </a:extLst>
              </p:cNvPr>
              <p:cNvSpPr/>
              <p:nvPr/>
            </p:nvSpPr>
            <p:spPr>
              <a:xfrm>
                <a:off x="4959645" y="1229723"/>
                <a:ext cx="253187" cy="294775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rc 101">
                <a:extLst>
                  <a:ext uri="{FF2B5EF4-FFF2-40B4-BE49-F238E27FC236}">
                    <a16:creationId xmlns:a16="http://schemas.microsoft.com/office/drawing/2014/main" id="{02B123CD-7C5C-43CF-8317-FBDD72210FC2}"/>
                  </a:ext>
                </a:extLst>
              </p:cNvPr>
              <p:cNvSpPr/>
              <p:nvPr/>
            </p:nvSpPr>
            <p:spPr>
              <a:xfrm rot="18600810">
                <a:off x="4519599" y="883624"/>
                <a:ext cx="986972" cy="986972"/>
              </a:xfrm>
              <a:prstGeom prst="arc">
                <a:avLst>
                  <a:gd name="adj1" fmla="val 18775795"/>
                  <a:gd name="adj2" fmla="val 0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1E66CB52-B8D3-41FB-9383-79E1E47B5496}"/>
                </a:ext>
              </a:extLst>
            </p:cNvPr>
            <p:cNvGrpSpPr/>
            <p:nvPr/>
          </p:nvGrpSpPr>
          <p:grpSpPr>
            <a:xfrm>
              <a:off x="3519638" y="1743798"/>
              <a:ext cx="1575655" cy="1048790"/>
              <a:chOff x="3712730" y="3480075"/>
              <a:chExt cx="1025928" cy="682880"/>
            </a:xfrm>
          </p:grpSpPr>
          <p:sp>
            <p:nvSpPr>
              <p:cNvPr id="96" name="Arc 95">
                <a:extLst>
                  <a:ext uri="{FF2B5EF4-FFF2-40B4-BE49-F238E27FC236}">
                    <a16:creationId xmlns:a16="http://schemas.microsoft.com/office/drawing/2014/main" id="{75362321-5835-49AE-BEAB-C43E6277D61D}"/>
                  </a:ext>
                </a:extLst>
              </p:cNvPr>
              <p:cNvSpPr/>
              <p:nvPr/>
            </p:nvSpPr>
            <p:spPr>
              <a:xfrm rot="9562251">
                <a:off x="3888969" y="3491509"/>
                <a:ext cx="671446" cy="671446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7" name="Arc 96">
                <a:extLst>
                  <a:ext uri="{FF2B5EF4-FFF2-40B4-BE49-F238E27FC236}">
                    <a16:creationId xmlns:a16="http://schemas.microsoft.com/office/drawing/2014/main" id="{F75EBE77-6AEA-4B6A-9C78-F5F925BDDC8A}"/>
                  </a:ext>
                </a:extLst>
              </p:cNvPr>
              <p:cNvSpPr/>
              <p:nvPr/>
            </p:nvSpPr>
            <p:spPr>
              <a:xfrm rot="9562251">
                <a:off x="4487536" y="370167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B07D0953-1F16-41BC-9350-7167B3AFF58B}"/>
                  </a:ext>
                </a:extLst>
              </p:cNvPr>
              <p:cNvSpPr/>
              <p:nvPr/>
            </p:nvSpPr>
            <p:spPr>
              <a:xfrm rot="12037749" flipH="1">
                <a:off x="3712730" y="3720001"/>
                <a:ext cx="251122" cy="251122"/>
              </a:xfrm>
              <a:prstGeom prst="arc">
                <a:avLst>
                  <a:gd name="adj1" fmla="val 17730209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rc 98">
                <a:extLst>
                  <a:ext uri="{FF2B5EF4-FFF2-40B4-BE49-F238E27FC236}">
                    <a16:creationId xmlns:a16="http://schemas.microsoft.com/office/drawing/2014/main" id="{E1561C10-D998-4584-948E-58EF9236F8D0}"/>
                  </a:ext>
                </a:extLst>
              </p:cNvPr>
              <p:cNvSpPr/>
              <p:nvPr/>
            </p:nvSpPr>
            <p:spPr>
              <a:xfrm rot="5400000">
                <a:off x="4085761" y="3480075"/>
                <a:ext cx="183140" cy="183140"/>
              </a:xfrm>
              <a:prstGeom prst="arc">
                <a:avLst>
                  <a:gd name="adj1" fmla="val 13086494"/>
                  <a:gd name="adj2" fmla="val 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88" name="Rectangle 15">
              <a:extLst>
                <a:ext uri="{FF2B5EF4-FFF2-40B4-BE49-F238E27FC236}">
                  <a16:creationId xmlns:a16="http://schemas.microsoft.com/office/drawing/2014/main" id="{87C08C7B-81EB-4FD9-AB29-5630D02349F0}"/>
                </a:ext>
              </a:extLst>
            </p:cNvPr>
            <p:cNvSpPr/>
            <p:nvPr/>
          </p:nvSpPr>
          <p:spPr>
            <a:xfrm>
              <a:off x="1430295" y="5463666"/>
              <a:ext cx="6309791" cy="1976234"/>
            </a:xfrm>
            <a:custGeom>
              <a:avLst/>
              <a:gdLst>
                <a:gd name="connsiteX0" fmla="*/ 0 w 2522687"/>
                <a:gd name="connsiteY0" fmla="*/ 0 h 912557"/>
                <a:gd name="connsiteX1" fmla="*/ 2522687 w 2522687"/>
                <a:gd name="connsiteY1" fmla="*/ 0 h 912557"/>
                <a:gd name="connsiteX2" fmla="*/ 2522687 w 2522687"/>
                <a:gd name="connsiteY2" fmla="*/ 912557 h 912557"/>
                <a:gd name="connsiteX3" fmla="*/ 0 w 2522687"/>
                <a:gd name="connsiteY3" fmla="*/ 912557 h 912557"/>
                <a:gd name="connsiteX4" fmla="*/ 0 w 2522687"/>
                <a:gd name="connsiteY4" fmla="*/ 0 h 912557"/>
                <a:gd name="connsiteX0" fmla="*/ 127000 w 2522687"/>
                <a:gd name="connsiteY0" fmla="*/ 0 h 976057"/>
                <a:gd name="connsiteX1" fmla="*/ 25226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22687"/>
                <a:gd name="connsiteY0" fmla="*/ 0 h 976057"/>
                <a:gd name="connsiteX1" fmla="*/ 2509987 w 2522687"/>
                <a:gd name="connsiteY1" fmla="*/ 63500 h 976057"/>
                <a:gd name="connsiteX2" fmla="*/ 2522687 w 2522687"/>
                <a:gd name="connsiteY2" fmla="*/ 976057 h 976057"/>
                <a:gd name="connsiteX3" fmla="*/ 0 w 2522687"/>
                <a:gd name="connsiteY3" fmla="*/ 976057 h 976057"/>
                <a:gd name="connsiteX4" fmla="*/ 127000 w 2522687"/>
                <a:gd name="connsiteY4" fmla="*/ 0 h 976057"/>
                <a:gd name="connsiteX0" fmla="*/ 127000 w 2560787"/>
                <a:gd name="connsiteY0" fmla="*/ 0 h 1217357"/>
                <a:gd name="connsiteX1" fmla="*/ 2509987 w 2560787"/>
                <a:gd name="connsiteY1" fmla="*/ 63500 h 1217357"/>
                <a:gd name="connsiteX2" fmla="*/ 2560787 w 2560787"/>
                <a:gd name="connsiteY2" fmla="*/ 1217357 h 1217357"/>
                <a:gd name="connsiteX3" fmla="*/ 0 w 2560787"/>
                <a:gd name="connsiteY3" fmla="*/ 976057 h 1217357"/>
                <a:gd name="connsiteX4" fmla="*/ 127000 w 2560787"/>
                <a:gd name="connsiteY4" fmla="*/ 0 h 1217357"/>
                <a:gd name="connsiteX0" fmla="*/ 165100 w 2598887"/>
                <a:gd name="connsiteY0" fmla="*/ 0 h 1217357"/>
                <a:gd name="connsiteX1" fmla="*/ 2548087 w 2598887"/>
                <a:gd name="connsiteY1" fmla="*/ 63500 h 1217357"/>
                <a:gd name="connsiteX2" fmla="*/ 2598887 w 2598887"/>
                <a:gd name="connsiteY2" fmla="*/ 1217357 h 1217357"/>
                <a:gd name="connsiteX3" fmla="*/ 0 w 2598887"/>
                <a:gd name="connsiteY3" fmla="*/ 1115757 h 1217357"/>
                <a:gd name="connsiteX4" fmla="*/ 165100 w 2598887"/>
                <a:gd name="connsiteY4" fmla="*/ 0 h 1217357"/>
                <a:gd name="connsiteX0" fmla="*/ 165100 w 2598887"/>
                <a:gd name="connsiteY0" fmla="*/ 0 h 1304672"/>
                <a:gd name="connsiteX1" fmla="*/ 2548087 w 2598887"/>
                <a:gd name="connsiteY1" fmla="*/ 63500 h 1304672"/>
                <a:gd name="connsiteX2" fmla="*/ 2598887 w 2598887"/>
                <a:gd name="connsiteY2" fmla="*/ 1217357 h 1304672"/>
                <a:gd name="connsiteX3" fmla="*/ 0 w 2598887"/>
                <a:gd name="connsiteY3" fmla="*/ 1115757 h 1304672"/>
                <a:gd name="connsiteX4" fmla="*/ 165100 w 2598887"/>
                <a:gd name="connsiteY4" fmla="*/ 0 h 1304672"/>
                <a:gd name="connsiteX0" fmla="*/ 165100 w 2598887"/>
                <a:gd name="connsiteY0" fmla="*/ 0 h 1327255"/>
                <a:gd name="connsiteX1" fmla="*/ 2548087 w 2598887"/>
                <a:gd name="connsiteY1" fmla="*/ 63500 h 1327255"/>
                <a:gd name="connsiteX2" fmla="*/ 2598887 w 2598887"/>
                <a:gd name="connsiteY2" fmla="*/ 1217357 h 1327255"/>
                <a:gd name="connsiteX3" fmla="*/ 0 w 2598887"/>
                <a:gd name="connsiteY3" fmla="*/ 1115757 h 1327255"/>
                <a:gd name="connsiteX4" fmla="*/ 165100 w 2598887"/>
                <a:gd name="connsiteY4" fmla="*/ 0 h 1327255"/>
                <a:gd name="connsiteX0" fmla="*/ 165100 w 3530319"/>
                <a:gd name="connsiteY0" fmla="*/ 596733 h 1923988"/>
                <a:gd name="connsiteX1" fmla="*/ 2548087 w 3530319"/>
                <a:gd name="connsiteY1" fmla="*/ 660233 h 1923988"/>
                <a:gd name="connsiteX2" fmla="*/ 2598887 w 3530319"/>
                <a:gd name="connsiteY2" fmla="*/ 1814090 h 1923988"/>
                <a:gd name="connsiteX3" fmla="*/ 0 w 3530319"/>
                <a:gd name="connsiteY3" fmla="*/ 1712490 h 1923988"/>
                <a:gd name="connsiteX4" fmla="*/ 165100 w 3530319"/>
                <a:gd name="connsiteY4" fmla="*/ 596733 h 1923988"/>
                <a:gd name="connsiteX0" fmla="*/ 165100 w 4577568"/>
                <a:gd name="connsiteY0" fmla="*/ 604263 h 1931518"/>
                <a:gd name="connsiteX1" fmla="*/ 2548087 w 4577568"/>
                <a:gd name="connsiteY1" fmla="*/ 667763 h 1931518"/>
                <a:gd name="connsiteX2" fmla="*/ 2598887 w 4577568"/>
                <a:gd name="connsiteY2" fmla="*/ 1821620 h 1931518"/>
                <a:gd name="connsiteX3" fmla="*/ 0 w 4577568"/>
                <a:gd name="connsiteY3" fmla="*/ 1720020 h 1931518"/>
                <a:gd name="connsiteX4" fmla="*/ 165100 w 4577568"/>
                <a:gd name="connsiteY4" fmla="*/ 604263 h 1931518"/>
                <a:gd name="connsiteX0" fmla="*/ 165100 w 4481197"/>
                <a:gd name="connsiteY0" fmla="*/ 658592 h 1985847"/>
                <a:gd name="connsiteX1" fmla="*/ 2548087 w 4481197"/>
                <a:gd name="connsiteY1" fmla="*/ 722092 h 1985847"/>
                <a:gd name="connsiteX2" fmla="*/ 2598887 w 4481197"/>
                <a:gd name="connsiteY2" fmla="*/ 1875949 h 1985847"/>
                <a:gd name="connsiteX3" fmla="*/ 0 w 4481197"/>
                <a:gd name="connsiteY3" fmla="*/ 1774349 h 1985847"/>
                <a:gd name="connsiteX4" fmla="*/ 165100 w 4481197"/>
                <a:gd name="connsiteY4" fmla="*/ 658592 h 1985847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65100 w 4592533"/>
                <a:gd name="connsiteY0" fmla="*/ 648979 h 1976234"/>
                <a:gd name="connsiteX1" fmla="*/ 2548087 w 4592533"/>
                <a:gd name="connsiteY1" fmla="*/ 712479 h 1976234"/>
                <a:gd name="connsiteX2" fmla="*/ 2598887 w 4592533"/>
                <a:gd name="connsiteY2" fmla="*/ 1866336 h 1976234"/>
                <a:gd name="connsiteX3" fmla="*/ 0 w 4592533"/>
                <a:gd name="connsiteY3" fmla="*/ 1764736 h 1976234"/>
                <a:gd name="connsiteX4" fmla="*/ 165100 w 4592533"/>
                <a:gd name="connsiteY4" fmla="*/ 648979 h 1976234"/>
                <a:gd name="connsiteX0" fmla="*/ 1111512 w 5538945"/>
                <a:gd name="connsiteY0" fmla="*/ 686317 h 2013572"/>
                <a:gd name="connsiteX1" fmla="*/ 3494499 w 5538945"/>
                <a:gd name="connsiteY1" fmla="*/ 749817 h 2013572"/>
                <a:gd name="connsiteX2" fmla="*/ 3545299 w 5538945"/>
                <a:gd name="connsiteY2" fmla="*/ 1903674 h 2013572"/>
                <a:gd name="connsiteX3" fmla="*/ 946412 w 5538945"/>
                <a:gd name="connsiteY3" fmla="*/ 1802074 h 2013572"/>
                <a:gd name="connsiteX4" fmla="*/ 1111512 w 5538945"/>
                <a:gd name="connsiteY4" fmla="*/ 686317 h 2013572"/>
                <a:gd name="connsiteX0" fmla="*/ 1869554 w 6296987"/>
                <a:gd name="connsiteY0" fmla="*/ 648979 h 1976234"/>
                <a:gd name="connsiteX1" fmla="*/ 4252541 w 6296987"/>
                <a:gd name="connsiteY1" fmla="*/ 712479 h 1976234"/>
                <a:gd name="connsiteX2" fmla="*/ 4303341 w 6296987"/>
                <a:gd name="connsiteY2" fmla="*/ 1866336 h 1976234"/>
                <a:gd name="connsiteX3" fmla="*/ 1704454 w 6296987"/>
                <a:gd name="connsiteY3" fmla="*/ 1764736 h 1976234"/>
                <a:gd name="connsiteX4" fmla="*/ 1869554 w 6296987"/>
                <a:gd name="connsiteY4" fmla="*/ 648979 h 1976234"/>
                <a:gd name="connsiteX0" fmla="*/ 1760241 w 6187674"/>
                <a:gd name="connsiteY0" fmla="*/ 648979 h 1976234"/>
                <a:gd name="connsiteX1" fmla="*/ 4143228 w 6187674"/>
                <a:gd name="connsiteY1" fmla="*/ 712479 h 1976234"/>
                <a:gd name="connsiteX2" fmla="*/ 4194028 w 6187674"/>
                <a:gd name="connsiteY2" fmla="*/ 1866336 h 1976234"/>
                <a:gd name="connsiteX3" fmla="*/ 1595141 w 6187674"/>
                <a:gd name="connsiteY3" fmla="*/ 1764736 h 1976234"/>
                <a:gd name="connsiteX4" fmla="*/ 1760241 w 6187674"/>
                <a:gd name="connsiteY4" fmla="*/ 648979 h 1976234"/>
                <a:gd name="connsiteX0" fmla="*/ 1902881 w 6330314"/>
                <a:gd name="connsiteY0" fmla="*/ 648979 h 1976234"/>
                <a:gd name="connsiteX1" fmla="*/ 4285868 w 6330314"/>
                <a:gd name="connsiteY1" fmla="*/ 712479 h 1976234"/>
                <a:gd name="connsiteX2" fmla="*/ 4336668 w 6330314"/>
                <a:gd name="connsiteY2" fmla="*/ 1866336 h 1976234"/>
                <a:gd name="connsiteX3" fmla="*/ 1737781 w 6330314"/>
                <a:gd name="connsiteY3" fmla="*/ 1764736 h 1976234"/>
                <a:gd name="connsiteX4" fmla="*/ 1902881 w 6330314"/>
                <a:gd name="connsiteY4" fmla="*/ 648979 h 1976234"/>
                <a:gd name="connsiteX0" fmla="*/ 1765858 w 6193291"/>
                <a:gd name="connsiteY0" fmla="*/ 648979 h 1976234"/>
                <a:gd name="connsiteX1" fmla="*/ 4148845 w 6193291"/>
                <a:gd name="connsiteY1" fmla="*/ 712479 h 1976234"/>
                <a:gd name="connsiteX2" fmla="*/ 4199645 w 6193291"/>
                <a:gd name="connsiteY2" fmla="*/ 1866336 h 1976234"/>
                <a:gd name="connsiteX3" fmla="*/ 1600758 w 6193291"/>
                <a:gd name="connsiteY3" fmla="*/ 1764736 h 1976234"/>
                <a:gd name="connsiteX4" fmla="*/ 1765858 w 6193291"/>
                <a:gd name="connsiteY4" fmla="*/ 648979 h 1976234"/>
                <a:gd name="connsiteX0" fmla="*/ 1889063 w 6316496"/>
                <a:gd name="connsiteY0" fmla="*/ 648979 h 1976234"/>
                <a:gd name="connsiteX1" fmla="*/ 4272050 w 6316496"/>
                <a:gd name="connsiteY1" fmla="*/ 712479 h 1976234"/>
                <a:gd name="connsiteX2" fmla="*/ 4322850 w 6316496"/>
                <a:gd name="connsiteY2" fmla="*/ 1866336 h 1976234"/>
                <a:gd name="connsiteX3" fmla="*/ 1723963 w 6316496"/>
                <a:gd name="connsiteY3" fmla="*/ 1764736 h 1976234"/>
                <a:gd name="connsiteX4" fmla="*/ 1889063 w 6316496"/>
                <a:gd name="connsiteY4" fmla="*/ 648979 h 1976234"/>
                <a:gd name="connsiteX0" fmla="*/ 1882358 w 6309791"/>
                <a:gd name="connsiteY0" fmla="*/ 648979 h 1976234"/>
                <a:gd name="connsiteX1" fmla="*/ 4265345 w 6309791"/>
                <a:gd name="connsiteY1" fmla="*/ 712479 h 1976234"/>
                <a:gd name="connsiteX2" fmla="*/ 4316145 w 6309791"/>
                <a:gd name="connsiteY2" fmla="*/ 1866336 h 1976234"/>
                <a:gd name="connsiteX3" fmla="*/ 1717258 w 6309791"/>
                <a:gd name="connsiteY3" fmla="*/ 1764736 h 1976234"/>
                <a:gd name="connsiteX4" fmla="*/ 1973798 w 6309791"/>
                <a:gd name="connsiteY4" fmla="*/ 740419 h 1976234"/>
                <a:gd name="connsiteX0" fmla="*/ 4265345 w 6309791"/>
                <a:gd name="connsiteY0" fmla="*/ 712479 h 1976234"/>
                <a:gd name="connsiteX1" fmla="*/ 4316145 w 6309791"/>
                <a:gd name="connsiteY1" fmla="*/ 1866336 h 1976234"/>
                <a:gd name="connsiteX2" fmla="*/ 1717258 w 6309791"/>
                <a:gd name="connsiteY2" fmla="*/ 1764736 h 1976234"/>
                <a:gd name="connsiteX3" fmla="*/ 1973798 w 6309791"/>
                <a:gd name="connsiteY3" fmla="*/ 740419 h 19762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09791" h="1976234">
                  <a:moveTo>
                    <a:pt x="4265345" y="712479"/>
                  </a:moveTo>
                  <a:cubicBezTo>
                    <a:pt x="6161878" y="-1277802"/>
                    <a:pt x="7690112" y="1494417"/>
                    <a:pt x="4316145" y="1866336"/>
                  </a:cubicBezTo>
                  <a:cubicBezTo>
                    <a:pt x="3703849" y="1908669"/>
                    <a:pt x="3129654" y="2141503"/>
                    <a:pt x="1717258" y="1764736"/>
                  </a:cubicBezTo>
                  <a:cubicBezTo>
                    <a:pt x="-1263009" y="1583317"/>
                    <a:pt x="176325" y="-1239702"/>
                    <a:pt x="1973798" y="740419"/>
                  </a:cubicBezTo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16">
              <a:extLst>
                <a:ext uri="{FF2B5EF4-FFF2-40B4-BE49-F238E27FC236}">
                  <a16:creationId xmlns:a16="http://schemas.microsoft.com/office/drawing/2014/main" id="{9BAFA13C-E290-4462-92FD-64FB17E3A627}"/>
                </a:ext>
              </a:extLst>
            </p:cNvPr>
            <p:cNvSpPr/>
            <p:nvPr/>
          </p:nvSpPr>
          <p:spPr>
            <a:xfrm>
              <a:off x="4769558" y="6203376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16">
              <a:extLst>
                <a:ext uri="{FF2B5EF4-FFF2-40B4-BE49-F238E27FC236}">
                  <a16:creationId xmlns:a16="http://schemas.microsoft.com/office/drawing/2014/main" id="{1A34010A-18C1-4255-BB92-EF3F277B3738}"/>
                </a:ext>
              </a:extLst>
            </p:cNvPr>
            <p:cNvSpPr/>
            <p:nvPr/>
          </p:nvSpPr>
          <p:spPr>
            <a:xfrm flipH="1">
              <a:off x="2222364" y="6276343"/>
              <a:ext cx="2153030" cy="1463138"/>
            </a:xfrm>
            <a:custGeom>
              <a:avLst/>
              <a:gdLst>
                <a:gd name="connsiteX0" fmla="*/ 0 w 692530"/>
                <a:gd name="connsiteY0" fmla="*/ 0 h 480300"/>
                <a:gd name="connsiteX1" fmla="*/ 692530 w 692530"/>
                <a:gd name="connsiteY1" fmla="*/ 0 h 480300"/>
                <a:gd name="connsiteX2" fmla="*/ 692530 w 692530"/>
                <a:gd name="connsiteY2" fmla="*/ 480300 h 480300"/>
                <a:gd name="connsiteX3" fmla="*/ 0 w 692530"/>
                <a:gd name="connsiteY3" fmla="*/ 480300 h 480300"/>
                <a:gd name="connsiteX4" fmla="*/ 0 w 692530"/>
                <a:gd name="connsiteY4" fmla="*/ 0 h 480300"/>
                <a:gd name="connsiteX0" fmla="*/ 698500 w 1391030"/>
                <a:gd name="connsiteY0" fmla="*/ 0 h 480300"/>
                <a:gd name="connsiteX1" fmla="*/ 1391030 w 1391030"/>
                <a:gd name="connsiteY1" fmla="*/ 0 h 480300"/>
                <a:gd name="connsiteX2" fmla="*/ 1391030 w 1391030"/>
                <a:gd name="connsiteY2" fmla="*/ 480300 h 480300"/>
                <a:gd name="connsiteX3" fmla="*/ 0 w 1391030"/>
                <a:gd name="connsiteY3" fmla="*/ 264400 h 480300"/>
                <a:gd name="connsiteX4" fmla="*/ 698500 w 1391030"/>
                <a:gd name="connsiteY4" fmla="*/ 0 h 480300"/>
                <a:gd name="connsiteX0" fmla="*/ 698500 w 2114930"/>
                <a:gd name="connsiteY0" fmla="*/ 2667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4" fmla="*/ 698500 w 2114930"/>
                <a:gd name="connsiteY4" fmla="*/ 2667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531100 h 747000"/>
                <a:gd name="connsiteX1" fmla="*/ 2114930 w 2114930"/>
                <a:gd name="connsiteY1" fmla="*/ 0 h 747000"/>
                <a:gd name="connsiteX2" fmla="*/ 1391030 w 2114930"/>
                <a:gd name="connsiteY2" fmla="*/ 747000 h 747000"/>
                <a:gd name="connsiteX3" fmla="*/ 0 w 2114930"/>
                <a:gd name="connsiteY3" fmla="*/ 531100 h 747000"/>
                <a:gd name="connsiteX0" fmla="*/ 0 w 2114930"/>
                <a:gd name="connsiteY0" fmla="*/ 1102053 h 1317953"/>
                <a:gd name="connsiteX1" fmla="*/ 2114930 w 2114930"/>
                <a:gd name="connsiteY1" fmla="*/ 570953 h 1317953"/>
                <a:gd name="connsiteX2" fmla="*/ 1391030 w 2114930"/>
                <a:gd name="connsiteY2" fmla="*/ 1317953 h 1317953"/>
                <a:gd name="connsiteX3" fmla="*/ 0 w 2114930"/>
                <a:gd name="connsiteY3" fmla="*/ 1102053 h 1317953"/>
                <a:gd name="connsiteX0" fmla="*/ 6389 w 2121319"/>
                <a:gd name="connsiteY0" fmla="*/ 704978 h 920878"/>
                <a:gd name="connsiteX1" fmla="*/ 996989 w 2121319"/>
                <a:gd name="connsiteY1" fmla="*/ 46879 h 920878"/>
                <a:gd name="connsiteX2" fmla="*/ 2121319 w 2121319"/>
                <a:gd name="connsiteY2" fmla="*/ 173878 h 920878"/>
                <a:gd name="connsiteX3" fmla="*/ 1397419 w 2121319"/>
                <a:gd name="connsiteY3" fmla="*/ 920878 h 920878"/>
                <a:gd name="connsiteX4" fmla="*/ 6389 w 2121319"/>
                <a:gd name="connsiteY4" fmla="*/ 704978 h 920878"/>
                <a:gd name="connsiteX0" fmla="*/ 6389 w 2121319"/>
                <a:gd name="connsiteY0" fmla="*/ 1020626 h 1236526"/>
                <a:gd name="connsiteX1" fmla="*/ 996989 w 2121319"/>
                <a:gd name="connsiteY1" fmla="*/ 362527 h 1236526"/>
                <a:gd name="connsiteX2" fmla="*/ 2121319 w 2121319"/>
                <a:gd name="connsiteY2" fmla="*/ 489526 h 1236526"/>
                <a:gd name="connsiteX3" fmla="*/ 1397419 w 2121319"/>
                <a:gd name="connsiteY3" fmla="*/ 1236526 h 1236526"/>
                <a:gd name="connsiteX4" fmla="*/ 6389 w 2121319"/>
                <a:gd name="connsiteY4" fmla="*/ 1020626 h 1236526"/>
                <a:gd name="connsiteX0" fmla="*/ 6389 w 2121319"/>
                <a:gd name="connsiteY0" fmla="*/ 1020626 h 1020626"/>
                <a:gd name="connsiteX1" fmla="*/ 996989 w 2121319"/>
                <a:gd name="connsiteY1" fmla="*/ 362527 h 1020626"/>
                <a:gd name="connsiteX2" fmla="*/ 2121319 w 2121319"/>
                <a:gd name="connsiteY2" fmla="*/ 489526 h 1020626"/>
                <a:gd name="connsiteX3" fmla="*/ 6389 w 2121319"/>
                <a:gd name="connsiteY3" fmla="*/ 1020626 h 1020626"/>
                <a:gd name="connsiteX0" fmla="*/ 6389 w 2121319"/>
                <a:gd name="connsiteY0" fmla="*/ 1020626 h 1425423"/>
                <a:gd name="connsiteX1" fmla="*/ 996989 w 2121319"/>
                <a:gd name="connsiteY1" fmla="*/ 362527 h 1425423"/>
                <a:gd name="connsiteX2" fmla="*/ 2121319 w 2121319"/>
                <a:gd name="connsiteY2" fmla="*/ 489526 h 1425423"/>
                <a:gd name="connsiteX3" fmla="*/ 6389 w 2121319"/>
                <a:gd name="connsiteY3" fmla="*/ 1020626 h 1425423"/>
                <a:gd name="connsiteX0" fmla="*/ 6389 w 2158756"/>
                <a:gd name="connsiteY0" fmla="*/ 1020626 h 1494162"/>
                <a:gd name="connsiteX1" fmla="*/ 996989 w 2158756"/>
                <a:gd name="connsiteY1" fmla="*/ 362527 h 1494162"/>
                <a:gd name="connsiteX2" fmla="*/ 2121319 w 2158756"/>
                <a:gd name="connsiteY2" fmla="*/ 489526 h 1494162"/>
                <a:gd name="connsiteX3" fmla="*/ 6389 w 2158756"/>
                <a:gd name="connsiteY3" fmla="*/ 1020626 h 1494162"/>
                <a:gd name="connsiteX0" fmla="*/ 6389 w 2156156"/>
                <a:gd name="connsiteY0" fmla="*/ 1020626 h 1512703"/>
                <a:gd name="connsiteX1" fmla="*/ 996989 w 2156156"/>
                <a:gd name="connsiteY1" fmla="*/ 362527 h 1512703"/>
                <a:gd name="connsiteX2" fmla="*/ 2121319 w 2156156"/>
                <a:gd name="connsiteY2" fmla="*/ 489526 h 1512703"/>
                <a:gd name="connsiteX3" fmla="*/ 6389 w 2156156"/>
                <a:gd name="connsiteY3" fmla="*/ 1020626 h 1512703"/>
                <a:gd name="connsiteX0" fmla="*/ 6389 w 2153777"/>
                <a:gd name="connsiteY0" fmla="*/ 1020626 h 1430287"/>
                <a:gd name="connsiteX1" fmla="*/ 996989 w 2153777"/>
                <a:gd name="connsiteY1" fmla="*/ 362527 h 1430287"/>
                <a:gd name="connsiteX2" fmla="*/ 2121319 w 2153777"/>
                <a:gd name="connsiteY2" fmla="*/ 489526 h 1430287"/>
                <a:gd name="connsiteX3" fmla="*/ 6389 w 2153777"/>
                <a:gd name="connsiteY3" fmla="*/ 1020626 h 143028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20626 h 1447947"/>
                <a:gd name="connsiteX1" fmla="*/ 996989 w 2153777"/>
                <a:gd name="connsiteY1" fmla="*/ 362527 h 1447947"/>
                <a:gd name="connsiteX2" fmla="*/ 2121319 w 2153777"/>
                <a:gd name="connsiteY2" fmla="*/ 489526 h 1447947"/>
                <a:gd name="connsiteX3" fmla="*/ 6389 w 2153777"/>
                <a:gd name="connsiteY3" fmla="*/ 1020626 h 1447947"/>
                <a:gd name="connsiteX0" fmla="*/ 6389 w 2153777"/>
                <a:gd name="connsiteY0" fmla="*/ 1086887 h 1498358"/>
                <a:gd name="connsiteX1" fmla="*/ 996989 w 2153777"/>
                <a:gd name="connsiteY1" fmla="*/ 362527 h 1498358"/>
                <a:gd name="connsiteX2" fmla="*/ 2121319 w 2153777"/>
                <a:gd name="connsiteY2" fmla="*/ 489526 h 1498358"/>
                <a:gd name="connsiteX3" fmla="*/ 6389 w 2153777"/>
                <a:gd name="connsiteY3" fmla="*/ 1086887 h 1498358"/>
                <a:gd name="connsiteX0" fmla="*/ 5642 w 2153030"/>
                <a:gd name="connsiteY0" fmla="*/ 1086887 h 1498358"/>
                <a:gd name="connsiteX1" fmla="*/ 996242 w 2153030"/>
                <a:gd name="connsiteY1" fmla="*/ 362527 h 1498358"/>
                <a:gd name="connsiteX2" fmla="*/ 2120572 w 2153030"/>
                <a:gd name="connsiteY2" fmla="*/ 489526 h 1498358"/>
                <a:gd name="connsiteX3" fmla="*/ 5642 w 2153030"/>
                <a:gd name="connsiteY3" fmla="*/ 1086887 h 1498358"/>
                <a:gd name="connsiteX0" fmla="*/ 5642 w 2153030"/>
                <a:gd name="connsiteY0" fmla="*/ 1086887 h 1463138"/>
                <a:gd name="connsiteX1" fmla="*/ 996242 w 2153030"/>
                <a:gd name="connsiteY1" fmla="*/ 362527 h 1463138"/>
                <a:gd name="connsiteX2" fmla="*/ 2120572 w 2153030"/>
                <a:gd name="connsiteY2" fmla="*/ 489526 h 1463138"/>
                <a:gd name="connsiteX3" fmla="*/ 5642 w 2153030"/>
                <a:gd name="connsiteY3" fmla="*/ 1086887 h 1463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30" h="1463138">
                  <a:moveTo>
                    <a:pt x="5642" y="1086887"/>
                  </a:moveTo>
                  <a:cubicBezTo>
                    <a:pt x="-75913" y="812472"/>
                    <a:pt x="749771" y="504053"/>
                    <a:pt x="996242" y="362527"/>
                  </a:cubicBezTo>
                  <a:cubicBezTo>
                    <a:pt x="1348730" y="274010"/>
                    <a:pt x="1835817" y="-479524"/>
                    <a:pt x="2120572" y="489526"/>
                  </a:cubicBezTo>
                  <a:cubicBezTo>
                    <a:pt x="2418895" y="1136459"/>
                    <a:pt x="577545" y="1954567"/>
                    <a:pt x="5642" y="1086887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0" name="ttsMP3.com_VoiceText_2025-4-14_23-35-31">
            <a:hlinkClick r:id="" action="ppaction://media"/>
            <a:extLst>
              <a:ext uri="{FF2B5EF4-FFF2-40B4-BE49-F238E27FC236}">
                <a16:creationId xmlns:a16="http://schemas.microsoft.com/office/drawing/2014/main" id="{62C9A7F1-25A9-48AE-AA3E-D18930261AA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649687" y="508484"/>
            <a:ext cx="609600" cy="609600"/>
          </a:xfrm>
          <a:prstGeom prst="rect">
            <a:avLst/>
          </a:prstGeom>
        </p:spPr>
      </p:pic>
      <p:pic>
        <p:nvPicPr>
          <p:cNvPr id="113" name="1sec">
            <a:hlinkClick r:id="" action="ppaction://media"/>
            <a:extLst>
              <a:ext uri="{FF2B5EF4-FFF2-40B4-BE49-F238E27FC236}">
                <a16:creationId xmlns:a16="http://schemas.microsoft.com/office/drawing/2014/main" id="{669CF835-BEE6-4BC6-BFDE-3A31878BC6E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548691" y="508484"/>
            <a:ext cx="603497" cy="603497"/>
          </a:xfrm>
          <a:prstGeom prst="rect">
            <a:avLst/>
          </a:prstGeom>
        </p:spPr>
      </p:pic>
      <p:pic>
        <p:nvPicPr>
          <p:cNvPr id="31" name="ttsMP3.com_VoiceText_2025-4-14_23-36-21">
            <a:hlinkClick r:id="" action="ppaction://media"/>
            <a:extLst>
              <a:ext uri="{FF2B5EF4-FFF2-40B4-BE49-F238E27FC236}">
                <a16:creationId xmlns:a16="http://schemas.microsoft.com/office/drawing/2014/main" id="{CC38C649-F620-4BD5-877B-41450A37686A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2390583" y="498956"/>
            <a:ext cx="609600" cy="609600"/>
          </a:xfrm>
          <a:prstGeom prst="rect">
            <a:avLst/>
          </a:prstGeom>
        </p:spPr>
      </p:pic>
      <p:pic>
        <p:nvPicPr>
          <p:cNvPr id="114" name="1sec">
            <a:hlinkClick r:id="" action="ppaction://media"/>
            <a:extLst>
              <a:ext uri="{FF2B5EF4-FFF2-40B4-BE49-F238E27FC236}">
                <a16:creationId xmlns:a16="http://schemas.microsoft.com/office/drawing/2014/main" id="{8796C057-BE22-433B-BF81-6E98C688E3C7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163934" y="498956"/>
            <a:ext cx="603497" cy="603497"/>
          </a:xfrm>
          <a:prstGeom prst="rect">
            <a:avLst/>
          </a:prstGeom>
        </p:spPr>
      </p:pic>
      <p:pic>
        <p:nvPicPr>
          <p:cNvPr id="115" name="1sec">
            <a:hlinkClick r:id="" action="ppaction://media"/>
            <a:extLst>
              <a:ext uri="{FF2B5EF4-FFF2-40B4-BE49-F238E27FC236}">
                <a16:creationId xmlns:a16="http://schemas.microsoft.com/office/drawing/2014/main" id="{8C3A1F54-2193-48F2-A639-B77308D9C306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062006" y="498955"/>
            <a:ext cx="603497" cy="60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7566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80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80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056" fill="hold"/>
                                        <p:tgtEl>
                                          <p:spTgt spid="1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136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1184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332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056" fill="hold"/>
                                        <p:tgtEl>
                                          <p:spTgt spid="1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4376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056" fill="hold"/>
                                        <p:tgtEl>
                                          <p:spTgt spid="11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audio>
              <p:cMediaNode vol="80000" showWhenStopped="0">
                <p:cTn id="2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3"/>
                </p:tgtEl>
              </p:cMediaNode>
            </p:audio>
            <p:audio>
              <p:cMediaNode vol="80000" showWhenStopped="0">
                <p:cTn id="2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audio>
              <p:cMediaNode vol="80000" showWhenStopped="0">
                <p:cTn id="22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4"/>
                </p:tgtEl>
              </p:cMediaNode>
            </p:audio>
            <p:audio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5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52</Words>
  <Application>Microsoft Office PowerPoint</Application>
  <PresentationFormat>Widescreen</PresentationFormat>
  <Paragraphs>52</Paragraphs>
  <Slides>11</Slides>
  <Notes>0</Notes>
  <HiddenSlides>0</HiddenSlides>
  <MMClips>50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hellotuners1@outlook.com</dc:creator>
  <cp:lastModifiedBy>hellotuners1@outlook.com</cp:lastModifiedBy>
  <cp:revision>165</cp:revision>
  <dcterms:created xsi:type="dcterms:W3CDTF">2025-03-23T20:14:13Z</dcterms:created>
  <dcterms:modified xsi:type="dcterms:W3CDTF">2025-04-14T21:11:17Z</dcterms:modified>
</cp:coreProperties>
</file>