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10" r:id="rId3"/>
    <p:sldId id="312" r:id="rId4"/>
    <p:sldId id="319" r:id="rId5"/>
    <p:sldId id="311" r:id="rId6"/>
    <p:sldId id="313" r:id="rId7"/>
    <p:sldId id="314" r:id="rId8"/>
    <p:sldId id="317" r:id="rId9"/>
    <p:sldId id="32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9B8A"/>
    <a:srgbClr val="92D050"/>
    <a:srgbClr val="DB4510"/>
    <a:srgbClr val="FF4B4B"/>
    <a:srgbClr val="FF5229"/>
    <a:srgbClr val="FF3401"/>
    <a:srgbClr val="75B626"/>
    <a:srgbClr val="D5E13F"/>
    <a:srgbClr val="F49659"/>
    <a:srgbClr val="ED6C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882E-A422-41C0-8C10-60E6CC223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B64AA-EDC6-45DA-AD2E-908A806AB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875C5-84F6-4FA7-8E79-D5AD87CD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95D8D-FBDE-4A7A-AB3D-11005B6C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EA3D-CAD6-4A1A-947D-784B5D7F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6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750B-4687-4557-913C-40E7B435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C69A2-D6C2-45C5-981F-68ABCCCDE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BE256-0A0C-4D42-872A-8ECC9AC2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58D55-6F3A-48D3-8441-BE745867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EE49F-4B15-4157-9DFC-2127B895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6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D6694-2300-4B4F-BBD2-8C277C56A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19EF3-36E0-40C3-9476-CEFA109CE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F9619-0B01-445A-95F9-260D32F5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3605-2555-48A1-9413-542346F9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9C415-5DEE-4D88-90BC-A9CFA40C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0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07D2-0E4C-4330-910C-1CF4E536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FA41-33BE-479D-BD5B-6FC5274F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8CB5F-E0D0-4181-A2B7-DAD71EFA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C76FB-D2F7-4875-929F-0A3B52D3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3702A-FE23-4BCC-A8F9-21C06FE0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7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7BAC-7009-4C2E-AAA1-8DC78C5A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EDADB-58E9-404A-98D0-1AFCD5117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3C402-C9AC-49CF-B6E9-AF35D306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FA66F-9663-4BF9-AF7B-2AC5DA45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131AC-57E2-492F-874E-A5BD2660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6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2AE4-DDEB-4CAB-A2E6-BE512F8C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EA70-6970-4E1D-B2D1-EB4A7F18D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98FFE-4579-44CD-8290-99E24E74B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BDF7F-4F33-4F56-9988-90E962DF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C718-EA6E-4FCE-A604-E03F533E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5F0D-0621-456D-A9C8-F527A258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3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DBDB-3A2F-4ADD-8C9D-01F108F3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410B9-5055-43DF-9B22-270CBC8CE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E5433-529F-47F5-B405-7927A3B84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990B8-27A4-4922-A042-AA1071C50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CC2CA-E208-48D3-9FEE-18F630906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00225-7B2F-44F8-B302-D5782A90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B1794-16EE-4F4D-9F6F-CDB1D1AC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10F20-BD6F-47B3-9B87-7FFFC0C4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3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748F-AFCB-4D10-976F-C9888824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826DD-8A58-4620-83F7-1D7BEBA2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26CD5-9296-40C6-AEC0-EDEDF9D5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3A2DA-B3C5-48F3-8D8A-405ECDF6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AD41F-3231-414F-A075-A3364C26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9B026-D986-4C84-B3EC-CB52D51E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5A392-EFE0-499F-BD73-1A1A03FD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42D2-98AD-40AB-A665-1E80CD6D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9FD6-E9D2-471F-9602-071AB9E1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4B54C-F3F0-4759-A18A-0B88F3AA4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168F0-F0E6-4810-AE1A-8DBD35F8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E2A4E-AF92-4DF6-938D-E2D13D98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4DC3F-58AD-4DA1-A311-6E3A6D12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C54A-741B-4C28-B6C6-FB643D34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439E8-6484-45C3-B640-2B1D44FC7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4E2C4-835C-4C84-AB55-4B6259E3D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0435F-AF81-4C24-81C1-3307A6D7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D8222-3CF1-4124-ACDA-0294E6D5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BC192-F3A6-4C00-BE7F-D823B997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CF953-1197-474D-BDD1-A4DBC569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83D70-E804-424C-9282-59528E6F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1B98B-7DD3-4CE6-BB77-120061C57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F26EE-1511-4705-9BED-F27F22632D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FAE5C-3820-4116-8FF7-59B21A476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638D6-57F6-49B1-8D7F-0C8822B4C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6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5" Type="http://schemas.microsoft.com/office/2007/relationships/media" Target="../media/media3.mp3"/><Relationship Id="rId4" Type="http://schemas.openxmlformats.org/officeDocument/2006/relationships/audio" Target="../media/media2.mp3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audio" Target="../media/media5.mp3"/><Relationship Id="rId5" Type="http://schemas.microsoft.com/office/2007/relationships/media" Target="../media/media5.mp3"/><Relationship Id="rId4" Type="http://schemas.openxmlformats.org/officeDocument/2006/relationships/audio" Target="../media/media2.mp3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audio" Target="../media/media7.mp3"/><Relationship Id="rId5" Type="http://schemas.microsoft.com/office/2007/relationships/media" Target="../media/media7.mp3"/><Relationship Id="rId4" Type="http://schemas.openxmlformats.org/officeDocument/2006/relationships/audio" Target="../media/media2.mp3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6" Type="http://schemas.openxmlformats.org/officeDocument/2006/relationships/audio" Target="../media/media9.mp3"/><Relationship Id="rId5" Type="http://schemas.microsoft.com/office/2007/relationships/media" Target="../media/media9.mp3"/><Relationship Id="rId4" Type="http://schemas.openxmlformats.org/officeDocument/2006/relationships/audio" Target="../media/media2.mp3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audio" Target="../media/media7.mp3"/><Relationship Id="rId5" Type="http://schemas.microsoft.com/office/2007/relationships/media" Target="../media/media7.mp3"/><Relationship Id="rId4" Type="http://schemas.openxmlformats.org/officeDocument/2006/relationships/audio" Target="../media/media2.mp3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6" Type="http://schemas.openxmlformats.org/officeDocument/2006/relationships/audio" Target="../media/media12.mp3"/><Relationship Id="rId5" Type="http://schemas.microsoft.com/office/2007/relationships/media" Target="../media/media12.mp3"/><Relationship Id="rId4" Type="http://schemas.openxmlformats.org/officeDocument/2006/relationships/audio" Target="../media/media2.mp3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audio" Target="../media/media14.mp3"/><Relationship Id="rId5" Type="http://schemas.microsoft.com/office/2007/relationships/media" Target="../media/media14.mp3"/><Relationship Id="rId4" Type="http://schemas.openxmlformats.org/officeDocument/2006/relationships/audio" Target="../media/media2.mp3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6" Type="http://schemas.openxmlformats.org/officeDocument/2006/relationships/audio" Target="../media/media16.mp3"/><Relationship Id="rId5" Type="http://schemas.microsoft.com/office/2007/relationships/media" Target="../media/media16.mp3"/><Relationship Id="rId4" Type="http://schemas.openxmlformats.org/officeDocument/2006/relationships/audio" Target="../media/media2.mp3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E2A38760-38C7-4656-BE37-D2452C9D21CD}"/>
              </a:ext>
            </a:extLst>
          </p:cNvPr>
          <p:cNvGrpSpPr/>
          <p:nvPr/>
        </p:nvGrpSpPr>
        <p:grpSpPr>
          <a:xfrm>
            <a:off x="193820" y="215790"/>
            <a:ext cx="4983993" cy="6027122"/>
            <a:chOff x="3776869" y="96462"/>
            <a:chExt cx="5353878" cy="6474423"/>
          </a:xfrm>
          <a:solidFill>
            <a:srgbClr val="FFFFFF"/>
          </a:solidFill>
        </p:grpSpPr>
        <p:sp>
          <p:nvSpPr>
            <p:cNvPr id="35" name="Moon 6">
              <a:extLst>
                <a:ext uri="{FF2B5EF4-FFF2-40B4-BE49-F238E27FC236}">
                  <a16:creationId xmlns:a16="http://schemas.microsoft.com/office/drawing/2014/main" id="{99E380CA-EB7D-4832-8F17-591D4235ED40}"/>
                </a:ext>
              </a:extLst>
            </p:cNvPr>
            <p:cNvSpPr/>
            <p:nvPr/>
          </p:nvSpPr>
          <p:spPr>
            <a:xfrm>
              <a:off x="3962089" y="3204961"/>
              <a:ext cx="969138" cy="2657152"/>
            </a:xfrm>
            <a:custGeom>
              <a:avLst/>
              <a:gdLst>
                <a:gd name="connsiteX0" fmla="*/ 950889 w 950889"/>
                <a:gd name="connsiteY0" fmla="*/ 1901778 h 1901778"/>
                <a:gd name="connsiteX1" fmla="*/ 0 w 950889"/>
                <a:gd name="connsiteY1" fmla="*/ 950889 h 1901778"/>
                <a:gd name="connsiteX2" fmla="*/ 950889 w 950889"/>
                <a:gd name="connsiteY2" fmla="*/ 0 h 1901778"/>
                <a:gd name="connsiteX3" fmla="*/ 950889 w 950889"/>
                <a:gd name="connsiteY3" fmla="*/ 1901778 h 1901778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1712 w 951712"/>
                <a:gd name="connsiteY0" fmla="*/ 2657152 h 2657152"/>
                <a:gd name="connsiteX1" fmla="*/ 823 w 951712"/>
                <a:gd name="connsiteY1" fmla="*/ 1706263 h 2657152"/>
                <a:gd name="connsiteX2" fmla="*/ 951712 w 951712"/>
                <a:gd name="connsiteY2" fmla="*/ 0 h 2657152"/>
                <a:gd name="connsiteX3" fmla="*/ 951712 w 951712"/>
                <a:gd name="connsiteY3" fmla="*/ 2657152 h 2657152"/>
                <a:gd name="connsiteX0" fmla="*/ 232577 w 232577"/>
                <a:gd name="connsiteY0" fmla="*/ 2657152 h 2657152"/>
                <a:gd name="connsiteX1" fmla="*/ 232577 w 232577"/>
                <a:gd name="connsiteY1" fmla="*/ 0 h 2657152"/>
                <a:gd name="connsiteX2" fmla="*/ 232577 w 232577"/>
                <a:gd name="connsiteY2" fmla="*/ 2657152 h 2657152"/>
                <a:gd name="connsiteX0" fmla="*/ 735954 w 735954"/>
                <a:gd name="connsiteY0" fmla="*/ 2657152 h 2657152"/>
                <a:gd name="connsiteX1" fmla="*/ 735954 w 735954"/>
                <a:gd name="connsiteY1" fmla="*/ 0 h 2657152"/>
                <a:gd name="connsiteX2" fmla="*/ 735954 w 735954"/>
                <a:gd name="connsiteY2" fmla="*/ 2657152 h 2657152"/>
                <a:gd name="connsiteX0" fmla="*/ 969138 w 969138"/>
                <a:gd name="connsiteY0" fmla="*/ 2657152 h 2657152"/>
                <a:gd name="connsiteX1" fmla="*/ 969138 w 969138"/>
                <a:gd name="connsiteY1" fmla="*/ 0 h 2657152"/>
                <a:gd name="connsiteX2" fmla="*/ 969138 w 969138"/>
                <a:gd name="connsiteY2" fmla="*/ 2657152 h 26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138" h="2657152">
                  <a:moveTo>
                    <a:pt x="969138" y="2657152"/>
                  </a:moveTo>
                  <a:lnTo>
                    <a:pt x="969138" y="0"/>
                  </a:lnTo>
                  <a:cubicBezTo>
                    <a:pt x="-513" y="239674"/>
                    <a:pt x="-610113" y="2099424"/>
                    <a:pt x="969138" y="265715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Moon 6">
              <a:extLst>
                <a:ext uri="{FF2B5EF4-FFF2-40B4-BE49-F238E27FC236}">
                  <a16:creationId xmlns:a16="http://schemas.microsoft.com/office/drawing/2014/main" id="{7BF6BC72-E2C5-4A7B-840E-DC38B86EEFA1}"/>
                </a:ext>
              </a:extLst>
            </p:cNvPr>
            <p:cNvSpPr/>
            <p:nvPr/>
          </p:nvSpPr>
          <p:spPr>
            <a:xfrm flipH="1">
              <a:off x="7932458" y="3229982"/>
              <a:ext cx="969138" cy="2657152"/>
            </a:xfrm>
            <a:custGeom>
              <a:avLst/>
              <a:gdLst>
                <a:gd name="connsiteX0" fmla="*/ 950889 w 950889"/>
                <a:gd name="connsiteY0" fmla="*/ 1901778 h 1901778"/>
                <a:gd name="connsiteX1" fmla="*/ 0 w 950889"/>
                <a:gd name="connsiteY1" fmla="*/ 950889 h 1901778"/>
                <a:gd name="connsiteX2" fmla="*/ 950889 w 950889"/>
                <a:gd name="connsiteY2" fmla="*/ 0 h 1901778"/>
                <a:gd name="connsiteX3" fmla="*/ 950889 w 950889"/>
                <a:gd name="connsiteY3" fmla="*/ 1901778 h 1901778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0889 w 950889"/>
                <a:gd name="connsiteY0" fmla="*/ 2657152 h 2657152"/>
                <a:gd name="connsiteX1" fmla="*/ 0 w 950889"/>
                <a:gd name="connsiteY1" fmla="*/ 1706263 h 2657152"/>
                <a:gd name="connsiteX2" fmla="*/ 950889 w 950889"/>
                <a:gd name="connsiteY2" fmla="*/ 0 h 2657152"/>
                <a:gd name="connsiteX3" fmla="*/ 950889 w 950889"/>
                <a:gd name="connsiteY3" fmla="*/ 2657152 h 2657152"/>
                <a:gd name="connsiteX0" fmla="*/ 951712 w 951712"/>
                <a:gd name="connsiteY0" fmla="*/ 2657152 h 2657152"/>
                <a:gd name="connsiteX1" fmla="*/ 823 w 951712"/>
                <a:gd name="connsiteY1" fmla="*/ 1706263 h 2657152"/>
                <a:gd name="connsiteX2" fmla="*/ 951712 w 951712"/>
                <a:gd name="connsiteY2" fmla="*/ 0 h 2657152"/>
                <a:gd name="connsiteX3" fmla="*/ 951712 w 951712"/>
                <a:gd name="connsiteY3" fmla="*/ 2657152 h 2657152"/>
                <a:gd name="connsiteX0" fmla="*/ 232577 w 232577"/>
                <a:gd name="connsiteY0" fmla="*/ 2657152 h 2657152"/>
                <a:gd name="connsiteX1" fmla="*/ 232577 w 232577"/>
                <a:gd name="connsiteY1" fmla="*/ 0 h 2657152"/>
                <a:gd name="connsiteX2" fmla="*/ 232577 w 232577"/>
                <a:gd name="connsiteY2" fmla="*/ 2657152 h 2657152"/>
                <a:gd name="connsiteX0" fmla="*/ 735954 w 735954"/>
                <a:gd name="connsiteY0" fmla="*/ 2657152 h 2657152"/>
                <a:gd name="connsiteX1" fmla="*/ 735954 w 735954"/>
                <a:gd name="connsiteY1" fmla="*/ 0 h 2657152"/>
                <a:gd name="connsiteX2" fmla="*/ 735954 w 735954"/>
                <a:gd name="connsiteY2" fmla="*/ 2657152 h 2657152"/>
                <a:gd name="connsiteX0" fmla="*/ 969138 w 969138"/>
                <a:gd name="connsiteY0" fmla="*/ 2657152 h 2657152"/>
                <a:gd name="connsiteX1" fmla="*/ 969138 w 969138"/>
                <a:gd name="connsiteY1" fmla="*/ 0 h 2657152"/>
                <a:gd name="connsiteX2" fmla="*/ 969138 w 969138"/>
                <a:gd name="connsiteY2" fmla="*/ 2657152 h 265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9138" h="2657152">
                  <a:moveTo>
                    <a:pt x="969138" y="2657152"/>
                  </a:moveTo>
                  <a:lnTo>
                    <a:pt x="969138" y="0"/>
                  </a:lnTo>
                  <a:cubicBezTo>
                    <a:pt x="-513" y="239674"/>
                    <a:pt x="-610113" y="2099424"/>
                    <a:pt x="969138" y="265715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4EAE66B-8656-4164-9781-3DD2BE83C3F4}"/>
                </a:ext>
              </a:extLst>
            </p:cNvPr>
            <p:cNvSpPr/>
            <p:nvPr/>
          </p:nvSpPr>
          <p:spPr>
            <a:xfrm>
              <a:off x="3776869" y="344557"/>
              <a:ext cx="5353878" cy="4373217"/>
            </a:xfrm>
            <a:prstGeom prst="ellipse">
              <a:avLst/>
            </a:pr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5178E2D-6DB7-438D-986E-4818DC157310}"/>
                </a:ext>
              </a:extLst>
            </p:cNvPr>
            <p:cNvSpPr/>
            <p:nvPr/>
          </p:nvSpPr>
          <p:spPr>
            <a:xfrm rot="5400000">
              <a:off x="4743948" y="2697056"/>
              <a:ext cx="3405989" cy="4041435"/>
            </a:xfrm>
            <a:prstGeom prst="ellipse">
              <a:avLst/>
            </a:pr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8">
              <a:extLst>
                <a:ext uri="{FF2B5EF4-FFF2-40B4-BE49-F238E27FC236}">
                  <a16:creationId xmlns:a16="http://schemas.microsoft.com/office/drawing/2014/main" id="{69D93269-09E8-46DF-897C-6D70CA57C00A}"/>
                </a:ext>
              </a:extLst>
            </p:cNvPr>
            <p:cNvSpPr/>
            <p:nvPr/>
          </p:nvSpPr>
          <p:spPr>
            <a:xfrm>
              <a:off x="7060118" y="5914439"/>
              <a:ext cx="706915" cy="656446"/>
            </a:xfrm>
            <a:custGeom>
              <a:avLst/>
              <a:gdLst>
                <a:gd name="connsiteX0" fmla="*/ 0 w 344557"/>
                <a:gd name="connsiteY0" fmla="*/ 0 h 258507"/>
                <a:gd name="connsiteX1" fmla="*/ 344557 w 344557"/>
                <a:gd name="connsiteY1" fmla="*/ 0 h 258507"/>
                <a:gd name="connsiteX2" fmla="*/ 344557 w 344557"/>
                <a:gd name="connsiteY2" fmla="*/ 258507 h 258507"/>
                <a:gd name="connsiteX3" fmla="*/ 0 w 344557"/>
                <a:gd name="connsiteY3" fmla="*/ 258507 h 258507"/>
                <a:gd name="connsiteX4" fmla="*/ 0 w 344557"/>
                <a:gd name="connsiteY4" fmla="*/ 0 h 258507"/>
                <a:gd name="connsiteX0" fmla="*/ 0 w 344557"/>
                <a:gd name="connsiteY0" fmla="*/ 31336 h 289843"/>
                <a:gd name="connsiteX1" fmla="*/ 155161 w 344557"/>
                <a:gd name="connsiteY1" fmla="*/ 0 h 289843"/>
                <a:gd name="connsiteX2" fmla="*/ 344557 w 344557"/>
                <a:gd name="connsiteY2" fmla="*/ 31336 h 289843"/>
                <a:gd name="connsiteX3" fmla="*/ 344557 w 344557"/>
                <a:gd name="connsiteY3" fmla="*/ 289843 h 289843"/>
                <a:gd name="connsiteX4" fmla="*/ 0 w 344557"/>
                <a:gd name="connsiteY4" fmla="*/ 289843 h 289843"/>
                <a:gd name="connsiteX5" fmla="*/ 0 w 344557"/>
                <a:gd name="connsiteY5" fmla="*/ 31336 h 289843"/>
                <a:gd name="connsiteX0" fmla="*/ 0 w 522357"/>
                <a:gd name="connsiteY0" fmla="*/ 31336 h 289843"/>
                <a:gd name="connsiteX1" fmla="*/ 155161 w 522357"/>
                <a:gd name="connsiteY1" fmla="*/ 0 h 289843"/>
                <a:gd name="connsiteX2" fmla="*/ 522357 w 522357"/>
                <a:gd name="connsiteY2" fmla="*/ 15461 h 289843"/>
                <a:gd name="connsiteX3" fmla="*/ 344557 w 522357"/>
                <a:gd name="connsiteY3" fmla="*/ 289843 h 289843"/>
                <a:gd name="connsiteX4" fmla="*/ 0 w 522357"/>
                <a:gd name="connsiteY4" fmla="*/ 289843 h 289843"/>
                <a:gd name="connsiteX5" fmla="*/ 0 w 522357"/>
                <a:gd name="connsiteY5" fmla="*/ 31336 h 289843"/>
                <a:gd name="connsiteX0" fmla="*/ 0 w 522357"/>
                <a:gd name="connsiteY0" fmla="*/ 31336 h 439068"/>
                <a:gd name="connsiteX1" fmla="*/ 155161 w 522357"/>
                <a:gd name="connsiteY1" fmla="*/ 0 h 439068"/>
                <a:gd name="connsiteX2" fmla="*/ 522357 w 522357"/>
                <a:gd name="connsiteY2" fmla="*/ 15461 h 439068"/>
                <a:gd name="connsiteX3" fmla="*/ 246132 w 522357"/>
                <a:gd name="connsiteY3" fmla="*/ 439068 h 439068"/>
                <a:gd name="connsiteX4" fmla="*/ 0 w 522357"/>
                <a:gd name="connsiteY4" fmla="*/ 289843 h 439068"/>
                <a:gd name="connsiteX5" fmla="*/ 0 w 522357"/>
                <a:gd name="connsiteY5" fmla="*/ 31336 h 439068"/>
                <a:gd name="connsiteX0" fmla="*/ 53975 w 576332"/>
                <a:gd name="connsiteY0" fmla="*/ 31336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5" fmla="*/ 53975 w 576332"/>
                <a:gd name="connsiteY5" fmla="*/ 31336 h 439068"/>
                <a:gd name="connsiteX0" fmla="*/ 0 w 576332"/>
                <a:gd name="connsiteY0" fmla="*/ 388268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0" fmla="*/ 0 w 576332"/>
                <a:gd name="connsiteY0" fmla="*/ 576510 h 627310"/>
                <a:gd name="connsiteX1" fmla="*/ 209136 w 576332"/>
                <a:gd name="connsiteY1" fmla="*/ 188242 h 627310"/>
                <a:gd name="connsiteX2" fmla="*/ 576332 w 576332"/>
                <a:gd name="connsiteY2" fmla="*/ 203703 h 627310"/>
                <a:gd name="connsiteX3" fmla="*/ 300107 w 576332"/>
                <a:gd name="connsiteY3" fmla="*/ 627310 h 627310"/>
                <a:gd name="connsiteX4" fmla="*/ 0 w 576332"/>
                <a:gd name="connsiteY4" fmla="*/ 576510 h 627310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124529 w 700861"/>
                <a:gd name="connsiteY4" fmla="*/ 567196 h 617996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289216 w 700861"/>
                <a:gd name="connsiteY4" fmla="*/ 537702 h 617996"/>
                <a:gd name="connsiteX5" fmla="*/ 124529 w 700861"/>
                <a:gd name="connsiteY5" fmla="*/ 567196 h 617996"/>
                <a:gd name="connsiteX0" fmla="*/ 124529 w 424636"/>
                <a:gd name="connsiteY0" fmla="*/ 567196 h 617996"/>
                <a:gd name="connsiteX1" fmla="*/ 333665 w 424636"/>
                <a:gd name="connsiteY1" fmla="*/ 178928 h 617996"/>
                <a:gd name="connsiteX2" fmla="*/ 424636 w 424636"/>
                <a:gd name="connsiteY2" fmla="*/ 617996 h 617996"/>
                <a:gd name="connsiteX3" fmla="*/ 289216 w 424636"/>
                <a:gd name="connsiteY3" fmla="*/ 537702 h 617996"/>
                <a:gd name="connsiteX4" fmla="*/ 124529 w 424636"/>
                <a:gd name="connsiteY4" fmla="*/ 567196 h 617996"/>
                <a:gd name="connsiteX0" fmla="*/ 124529 w 567351"/>
                <a:gd name="connsiteY0" fmla="*/ 567196 h 617996"/>
                <a:gd name="connsiteX1" fmla="*/ 333665 w 567351"/>
                <a:gd name="connsiteY1" fmla="*/ 178928 h 617996"/>
                <a:gd name="connsiteX2" fmla="*/ 424636 w 567351"/>
                <a:gd name="connsiteY2" fmla="*/ 617996 h 617996"/>
                <a:gd name="connsiteX3" fmla="*/ 289216 w 567351"/>
                <a:gd name="connsiteY3" fmla="*/ 537702 h 617996"/>
                <a:gd name="connsiteX4" fmla="*/ 124529 w 567351"/>
                <a:gd name="connsiteY4" fmla="*/ 567196 h 617996"/>
                <a:gd name="connsiteX0" fmla="*/ 124529 w 696228"/>
                <a:gd name="connsiteY0" fmla="*/ 567196 h 617996"/>
                <a:gd name="connsiteX1" fmla="*/ 333665 w 696228"/>
                <a:gd name="connsiteY1" fmla="*/ 178928 h 617996"/>
                <a:gd name="connsiteX2" fmla="*/ 424636 w 696228"/>
                <a:gd name="connsiteY2" fmla="*/ 617996 h 617996"/>
                <a:gd name="connsiteX3" fmla="*/ 289216 w 696228"/>
                <a:gd name="connsiteY3" fmla="*/ 537702 h 617996"/>
                <a:gd name="connsiteX4" fmla="*/ 124529 w 696228"/>
                <a:gd name="connsiteY4" fmla="*/ 567196 h 617996"/>
                <a:gd name="connsiteX0" fmla="*/ 78167 w 649866"/>
                <a:gd name="connsiteY0" fmla="*/ 593595 h 644395"/>
                <a:gd name="connsiteX1" fmla="*/ 287303 w 649866"/>
                <a:gd name="connsiteY1" fmla="*/ 205327 h 644395"/>
                <a:gd name="connsiteX2" fmla="*/ 378274 w 649866"/>
                <a:gd name="connsiteY2" fmla="*/ 644395 h 644395"/>
                <a:gd name="connsiteX3" fmla="*/ 242854 w 649866"/>
                <a:gd name="connsiteY3" fmla="*/ 564101 h 644395"/>
                <a:gd name="connsiteX4" fmla="*/ 78167 w 649866"/>
                <a:gd name="connsiteY4" fmla="*/ 593595 h 644395"/>
                <a:gd name="connsiteX0" fmla="*/ 78167 w 603229"/>
                <a:gd name="connsiteY0" fmla="*/ 593595 h 644395"/>
                <a:gd name="connsiteX1" fmla="*/ 287303 w 603229"/>
                <a:gd name="connsiteY1" fmla="*/ 205327 h 644395"/>
                <a:gd name="connsiteX2" fmla="*/ 378274 w 603229"/>
                <a:gd name="connsiteY2" fmla="*/ 644395 h 644395"/>
                <a:gd name="connsiteX3" fmla="*/ 242854 w 603229"/>
                <a:gd name="connsiteY3" fmla="*/ 564101 h 644395"/>
                <a:gd name="connsiteX4" fmla="*/ 78167 w 603229"/>
                <a:gd name="connsiteY4" fmla="*/ 593595 h 644395"/>
                <a:gd name="connsiteX0" fmla="*/ 134845 w 659907"/>
                <a:gd name="connsiteY0" fmla="*/ 604755 h 655555"/>
                <a:gd name="connsiteX1" fmla="*/ 343981 w 659907"/>
                <a:gd name="connsiteY1" fmla="*/ 216487 h 655555"/>
                <a:gd name="connsiteX2" fmla="*/ 434952 w 659907"/>
                <a:gd name="connsiteY2" fmla="*/ 655555 h 655555"/>
                <a:gd name="connsiteX3" fmla="*/ 299532 w 659907"/>
                <a:gd name="connsiteY3" fmla="*/ 575261 h 655555"/>
                <a:gd name="connsiteX4" fmla="*/ 134845 w 659907"/>
                <a:gd name="connsiteY4" fmla="*/ 604755 h 655555"/>
                <a:gd name="connsiteX0" fmla="*/ 134845 w 701493"/>
                <a:gd name="connsiteY0" fmla="*/ 604755 h 655555"/>
                <a:gd name="connsiteX1" fmla="*/ 343981 w 701493"/>
                <a:gd name="connsiteY1" fmla="*/ 216487 h 655555"/>
                <a:gd name="connsiteX2" fmla="*/ 434952 w 701493"/>
                <a:gd name="connsiteY2" fmla="*/ 655555 h 655555"/>
                <a:gd name="connsiteX3" fmla="*/ 299532 w 701493"/>
                <a:gd name="connsiteY3" fmla="*/ 575261 h 655555"/>
                <a:gd name="connsiteX4" fmla="*/ 134845 w 701493"/>
                <a:gd name="connsiteY4" fmla="*/ 604755 h 655555"/>
                <a:gd name="connsiteX0" fmla="*/ 134845 w 706915"/>
                <a:gd name="connsiteY0" fmla="*/ 604755 h 655555"/>
                <a:gd name="connsiteX1" fmla="*/ 343981 w 706915"/>
                <a:gd name="connsiteY1" fmla="*/ 216487 h 655555"/>
                <a:gd name="connsiteX2" fmla="*/ 434952 w 706915"/>
                <a:gd name="connsiteY2" fmla="*/ 655555 h 655555"/>
                <a:gd name="connsiteX3" fmla="*/ 299532 w 706915"/>
                <a:gd name="connsiteY3" fmla="*/ 575261 h 655555"/>
                <a:gd name="connsiteX4" fmla="*/ 134845 w 706915"/>
                <a:gd name="connsiteY4" fmla="*/ 604755 h 655555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915" h="656446">
                  <a:moveTo>
                    <a:pt x="134845" y="604755"/>
                  </a:moveTo>
                  <a:cubicBezTo>
                    <a:pt x="-230418" y="465807"/>
                    <a:pt x="252044" y="-393865"/>
                    <a:pt x="343981" y="216487"/>
                  </a:cubicBezTo>
                  <a:cubicBezTo>
                    <a:pt x="691805" y="-338832"/>
                    <a:pt x="906278" y="442524"/>
                    <a:pt x="434952" y="655555"/>
                  </a:cubicBezTo>
                  <a:cubicBezTo>
                    <a:pt x="387695" y="665832"/>
                    <a:pt x="346789" y="584034"/>
                    <a:pt x="299532" y="575261"/>
                  </a:cubicBezTo>
                  <a:cubicBezTo>
                    <a:pt x="244636" y="585092"/>
                    <a:pt x="192916" y="629849"/>
                    <a:pt x="134845" y="60475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Moon 39">
              <a:extLst>
                <a:ext uri="{FF2B5EF4-FFF2-40B4-BE49-F238E27FC236}">
                  <a16:creationId xmlns:a16="http://schemas.microsoft.com/office/drawing/2014/main" id="{67D95206-928D-4FCF-AFDB-A796A295C777}"/>
                </a:ext>
              </a:extLst>
            </p:cNvPr>
            <p:cNvSpPr/>
            <p:nvPr/>
          </p:nvSpPr>
          <p:spPr>
            <a:xfrm rot="16200000">
              <a:off x="6700043" y="4860132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Moon 40">
              <a:extLst>
                <a:ext uri="{FF2B5EF4-FFF2-40B4-BE49-F238E27FC236}">
                  <a16:creationId xmlns:a16="http://schemas.microsoft.com/office/drawing/2014/main" id="{8A6437C3-DF2D-4C18-93AE-597BC6A3383D}"/>
                </a:ext>
              </a:extLst>
            </p:cNvPr>
            <p:cNvSpPr/>
            <p:nvPr/>
          </p:nvSpPr>
          <p:spPr>
            <a:xfrm rot="16200000">
              <a:off x="6014803" y="4860132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Moon 41">
              <a:extLst>
                <a:ext uri="{FF2B5EF4-FFF2-40B4-BE49-F238E27FC236}">
                  <a16:creationId xmlns:a16="http://schemas.microsoft.com/office/drawing/2014/main" id="{0A466C01-007D-4D18-B100-D711862C6B83}"/>
                </a:ext>
              </a:extLst>
            </p:cNvPr>
            <p:cNvSpPr/>
            <p:nvPr/>
          </p:nvSpPr>
          <p:spPr>
            <a:xfrm rot="16200000">
              <a:off x="5335226" y="4692237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Moon 42">
              <a:extLst>
                <a:ext uri="{FF2B5EF4-FFF2-40B4-BE49-F238E27FC236}">
                  <a16:creationId xmlns:a16="http://schemas.microsoft.com/office/drawing/2014/main" id="{DF11F2AD-FB58-4D32-9698-6C3CA66B5319}"/>
                </a:ext>
              </a:extLst>
            </p:cNvPr>
            <p:cNvSpPr/>
            <p:nvPr/>
          </p:nvSpPr>
          <p:spPr>
            <a:xfrm rot="16200000">
              <a:off x="5616334" y="42201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Moon 43">
              <a:extLst>
                <a:ext uri="{FF2B5EF4-FFF2-40B4-BE49-F238E27FC236}">
                  <a16:creationId xmlns:a16="http://schemas.microsoft.com/office/drawing/2014/main" id="{7FA209B0-1099-49EF-AB81-55792429D704}"/>
                </a:ext>
              </a:extLst>
            </p:cNvPr>
            <p:cNvSpPr/>
            <p:nvPr/>
          </p:nvSpPr>
          <p:spPr>
            <a:xfrm rot="16200000">
              <a:off x="6349311" y="4363297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Moon 44">
              <a:extLst>
                <a:ext uri="{FF2B5EF4-FFF2-40B4-BE49-F238E27FC236}">
                  <a16:creationId xmlns:a16="http://schemas.microsoft.com/office/drawing/2014/main" id="{22C563CD-A98F-4DC6-AC54-CB57D33F691F}"/>
                </a:ext>
              </a:extLst>
            </p:cNvPr>
            <p:cNvSpPr/>
            <p:nvPr/>
          </p:nvSpPr>
          <p:spPr>
            <a:xfrm rot="16200000">
              <a:off x="7114417" y="42201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Moon 45">
              <a:extLst>
                <a:ext uri="{FF2B5EF4-FFF2-40B4-BE49-F238E27FC236}">
                  <a16:creationId xmlns:a16="http://schemas.microsoft.com/office/drawing/2014/main" id="{AF702A21-AC97-428E-8410-02D685EC05CE}"/>
                </a:ext>
              </a:extLst>
            </p:cNvPr>
            <p:cNvSpPr/>
            <p:nvPr/>
          </p:nvSpPr>
          <p:spPr>
            <a:xfrm rot="16200000">
              <a:off x="7377322" y="4718469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Moon 46">
              <a:extLst>
                <a:ext uri="{FF2B5EF4-FFF2-40B4-BE49-F238E27FC236}">
                  <a16:creationId xmlns:a16="http://schemas.microsoft.com/office/drawing/2014/main" id="{4D330EDD-4BC7-4ABB-906D-C890C6F661F9}"/>
                </a:ext>
              </a:extLst>
            </p:cNvPr>
            <p:cNvSpPr/>
            <p:nvPr/>
          </p:nvSpPr>
          <p:spPr>
            <a:xfrm rot="16200000">
              <a:off x="7114417" y="5276378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Moon 47">
              <a:extLst>
                <a:ext uri="{FF2B5EF4-FFF2-40B4-BE49-F238E27FC236}">
                  <a16:creationId xmlns:a16="http://schemas.microsoft.com/office/drawing/2014/main" id="{69831347-E3C2-47D6-BDDC-184DA1DF8AD3}"/>
                </a:ext>
              </a:extLst>
            </p:cNvPr>
            <p:cNvSpPr/>
            <p:nvPr/>
          </p:nvSpPr>
          <p:spPr>
            <a:xfrm rot="16200000">
              <a:off x="6354487" y="5455370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Moon 48">
              <a:extLst>
                <a:ext uri="{FF2B5EF4-FFF2-40B4-BE49-F238E27FC236}">
                  <a16:creationId xmlns:a16="http://schemas.microsoft.com/office/drawing/2014/main" id="{244F17BE-1818-4D0D-9367-AB46D2A380D6}"/>
                </a:ext>
              </a:extLst>
            </p:cNvPr>
            <p:cNvSpPr/>
            <p:nvPr/>
          </p:nvSpPr>
          <p:spPr>
            <a:xfrm rot="16200000">
              <a:off x="5625324" y="5264254"/>
              <a:ext cx="195262" cy="390524"/>
            </a:xfrm>
            <a:prstGeom prst="moon">
              <a:avLst>
                <a:gd name="adj" fmla="val 5243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A50A1BC-A395-43A4-AD7D-AFCE78FB31B8}"/>
                </a:ext>
              </a:extLst>
            </p:cNvPr>
            <p:cNvSpPr/>
            <p:nvPr/>
          </p:nvSpPr>
          <p:spPr>
            <a:xfrm>
              <a:off x="3914862" y="368165"/>
              <a:ext cx="949238" cy="1099955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8">
              <a:extLst>
                <a:ext uri="{FF2B5EF4-FFF2-40B4-BE49-F238E27FC236}">
                  <a16:creationId xmlns:a16="http://schemas.microsoft.com/office/drawing/2014/main" id="{EF2A6DA8-D7EC-4136-AFC8-C3EB8CD3A8F0}"/>
                </a:ext>
              </a:extLst>
            </p:cNvPr>
            <p:cNvSpPr/>
            <p:nvPr/>
          </p:nvSpPr>
          <p:spPr>
            <a:xfrm flipH="1">
              <a:off x="5131883" y="5914439"/>
              <a:ext cx="706915" cy="656446"/>
            </a:xfrm>
            <a:custGeom>
              <a:avLst/>
              <a:gdLst>
                <a:gd name="connsiteX0" fmla="*/ 0 w 344557"/>
                <a:gd name="connsiteY0" fmla="*/ 0 h 258507"/>
                <a:gd name="connsiteX1" fmla="*/ 344557 w 344557"/>
                <a:gd name="connsiteY1" fmla="*/ 0 h 258507"/>
                <a:gd name="connsiteX2" fmla="*/ 344557 w 344557"/>
                <a:gd name="connsiteY2" fmla="*/ 258507 h 258507"/>
                <a:gd name="connsiteX3" fmla="*/ 0 w 344557"/>
                <a:gd name="connsiteY3" fmla="*/ 258507 h 258507"/>
                <a:gd name="connsiteX4" fmla="*/ 0 w 344557"/>
                <a:gd name="connsiteY4" fmla="*/ 0 h 258507"/>
                <a:gd name="connsiteX0" fmla="*/ 0 w 344557"/>
                <a:gd name="connsiteY0" fmla="*/ 31336 h 289843"/>
                <a:gd name="connsiteX1" fmla="*/ 155161 w 344557"/>
                <a:gd name="connsiteY1" fmla="*/ 0 h 289843"/>
                <a:gd name="connsiteX2" fmla="*/ 344557 w 344557"/>
                <a:gd name="connsiteY2" fmla="*/ 31336 h 289843"/>
                <a:gd name="connsiteX3" fmla="*/ 344557 w 344557"/>
                <a:gd name="connsiteY3" fmla="*/ 289843 h 289843"/>
                <a:gd name="connsiteX4" fmla="*/ 0 w 344557"/>
                <a:gd name="connsiteY4" fmla="*/ 289843 h 289843"/>
                <a:gd name="connsiteX5" fmla="*/ 0 w 344557"/>
                <a:gd name="connsiteY5" fmla="*/ 31336 h 289843"/>
                <a:gd name="connsiteX0" fmla="*/ 0 w 522357"/>
                <a:gd name="connsiteY0" fmla="*/ 31336 h 289843"/>
                <a:gd name="connsiteX1" fmla="*/ 155161 w 522357"/>
                <a:gd name="connsiteY1" fmla="*/ 0 h 289843"/>
                <a:gd name="connsiteX2" fmla="*/ 522357 w 522357"/>
                <a:gd name="connsiteY2" fmla="*/ 15461 h 289843"/>
                <a:gd name="connsiteX3" fmla="*/ 344557 w 522357"/>
                <a:gd name="connsiteY3" fmla="*/ 289843 h 289843"/>
                <a:gd name="connsiteX4" fmla="*/ 0 w 522357"/>
                <a:gd name="connsiteY4" fmla="*/ 289843 h 289843"/>
                <a:gd name="connsiteX5" fmla="*/ 0 w 522357"/>
                <a:gd name="connsiteY5" fmla="*/ 31336 h 289843"/>
                <a:gd name="connsiteX0" fmla="*/ 0 w 522357"/>
                <a:gd name="connsiteY0" fmla="*/ 31336 h 439068"/>
                <a:gd name="connsiteX1" fmla="*/ 155161 w 522357"/>
                <a:gd name="connsiteY1" fmla="*/ 0 h 439068"/>
                <a:gd name="connsiteX2" fmla="*/ 522357 w 522357"/>
                <a:gd name="connsiteY2" fmla="*/ 15461 h 439068"/>
                <a:gd name="connsiteX3" fmla="*/ 246132 w 522357"/>
                <a:gd name="connsiteY3" fmla="*/ 439068 h 439068"/>
                <a:gd name="connsiteX4" fmla="*/ 0 w 522357"/>
                <a:gd name="connsiteY4" fmla="*/ 289843 h 439068"/>
                <a:gd name="connsiteX5" fmla="*/ 0 w 522357"/>
                <a:gd name="connsiteY5" fmla="*/ 31336 h 439068"/>
                <a:gd name="connsiteX0" fmla="*/ 53975 w 576332"/>
                <a:gd name="connsiteY0" fmla="*/ 31336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5" fmla="*/ 53975 w 576332"/>
                <a:gd name="connsiteY5" fmla="*/ 31336 h 439068"/>
                <a:gd name="connsiteX0" fmla="*/ 0 w 576332"/>
                <a:gd name="connsiteY0" fmla="*/ 388268 h 439068"/>
                <a:gd name="connsiteX1" fmla="*/ 209136 w 576332"/>
                <a:gd name="connsiteY1" fmla="*/ 0 h 439068"/>
                <a:gd name="connsiteX2" fmla="*/ 576332 w 576332"/>
                <a:gd name="connsiteY2" fmla="*/ 15461 h 439068"/>
                <a:gd name="connsiteX3" fmla="*/ 300107 w 576332"/>
                <a:gd name="connsiteY3" fmla="*/ 439068 h 439068"/>
                <a:gd name="connsiteX4" fmla="*/ 0 w 576332"/>
                <a:gd name="connsiteY4" fmla="*/ 388268 h 439068"/>
                <a:gd name="connsiteX0" fmla="*/ 0 w 576332"/>
                <a:gd name="connsiteY0" fmla="*/ 576510 h 627310"/>
                <a:gd name="connsiteX1" fmla="*/ 209136 w 576332"/>
                <a:gd name="connsiteY1" fmla="*/ 188242 h 627310"/>
                <a:gd name="connsiteX2" fmla="*/ 576332 w 576332"/>
                <a:gd name="connsiteY2" fmla="*/ 203703 h 627310"/>
                <a:gd name="connsiteX3" fmla="*/ 300107 w 576332"/>
                <a:gd name="connsiteY3" fmla="*/ 627310 h 627310"/>
                <a:gd name="connsiteX4" fmla="*/ 0 w 576332"/>
                <a:gd name="connsiteY4" fmla="*/ 576510 h 627310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124529 w 700861"/>
                <a:gd name="connsiteY4" fmla="*/ 567196 h 617996"/>
                <a:gd name="connsiteX0" fmla="*/ 124529 w 700861"/>
                <a:gd name="connsiteY0" fmla="*/ 567196 h 617996"/>
                <a:gd name="connsiteX1" fmla="*/ 333665 w 700861"/>
                <a:gd name="connsiteY1" fmla="*/ 178928 h 617996"/>
                <a:gd name="connsiteX2" fmla="*/ 700861 w 700861"/>
                <a:gd name="connsiteY2" fmla="*/ 194389 h 617996"/>
                <a:gd name="connsiteX3" fmla="*/ 424636 w 700861"/>
                <a:gd name="connsiteY3" fmla="*/ 617996 h 617996"/>
                <a:gd name="connsiteX4" fmla="*/ 289216 w 700861"/>
                <a:gd name="connsiteY4" fmla="*/ 537702 h 617996"/>
                <a:gd name="connsiteX5" fmla="*/ 124529 w 700861"/>
                <a:gd name="connsiteY5" fmla="*/ 567196 h 617996"/>
                <a:gd name="connsiteX0" fmla="*/ 124529 w 424636"/>
                <a:gd name="connsiteY0" fmla="*/ 567196 h 617996"/>
                <a:gd name="connsiteX1" fmla="*/ 333665 w 424636"/>
                <a:gd name="connsiteY1" fmla="*/ 178928 h 617996"/>
                <a:gd name="connsiteX2" fmla="*/ 424636 w 424636"/>
                <a:gd name="connsiteY2" fmla="*/ 617996 h 617996"/>
                <a:gd name="connsiteX3" fmla="*/ 289216 w 424636"/>
                <a:gd name="connsiteY3" fmla="*/ 537702 h 617996"/>
                <a:gd name="connsiteX4" fmla="*/ 124529 w 424636"/>
                <a:gd name="connsiteY4" fmla="*/ 567196 h 617996"/>
                <a:gd name="connsiteX0" fmla="*/ 124529 w 567351"/>
                <a:gd name="connsiteY0" fmla="*/ 567196 h 617996"/>
                <a:gd name="connsiteX1" fmla="*/ 333665 w 567351"/>
                <a:gd name="connsiteY1" fmla="*/ 178928 h 617996"/>
                <a:gd name="connsiteX2" fmla="*/ 424636 w 567351"/>
                <a:gd name="connsiteY2" fmla="*/ 617996 h 617996"/>
                <a:gd name="connsiteX3" fmla="*/ 289216 w 567351"/>
                <a:gd name="connsiteY3" fmla="*/ 537702 h 617996"/>
                <a:gd name="connsiteX4" fmla="*/ 124529 w 567351"/>
                <a:gd name="connsiteY4" fmla="*/ 567196 h 617996"/>
                <a:gd name="connsiteX0" fmla="*/ 124529 w 696228"/>
                <a:gd name="connsiteY0" fmla="*/ 567196 h 617996"/>
                <a:gd name="connsiteX1" fmla="*/ 333665 w 696228"/>
                <a:gd name="connsiteY1" fmla="*/ 178928 h 617996"/>
                <a:gd name="connsiteX2" fmla="*/ 424636 w 696228"/>
                <a:gd name="connsiteY2" fmla="*/ 617996 h 617996"/>
                <a:gd name="connsiteX3" fmla="*/ 289216 w 696228"/>
                <a:gd name="connsiteY3" fmla="*/ 537702 h 617996"/>
                <a:gd name="connsiteX4" fmla="*/ 124529 w 696228"/>
                <a:gd name="connsiteY4" fmla="*/ 567196 h 617996"/>
                <a:gd name="connsiteX0" fmla="*/ 78167 w 649866"/>
                <a:gd name="connsiteY0" fmla="*/ 593595 h 644395"/>
                <a:gd name="connsiteX1" fmla="*/ 287303 w 649866"/>
                <a:gd name="connsiteY1" fmla="*/ 205327 h 644395"/>
                <a:gd name="connsiteX2" fmla="*/ 378274 w 649866"/>
                <a:gd name="connsiteY2" fmla="*/ 644395 h 644395"/>
                <a:gd name="connsiteX3" fmla="*/ 242854 w 649866"/>
                <a:gd name="connsiteY3" fmla="*/ 564101 h 644395"/>
                <a:gd name="connsiteX4" fmla="*/ 78167 w 649866"/>
                <a:gd name="connsiteY4" fmla="*/ 593595 h 644395"/>
                <a:gd name="connsiteX0" fmla="*/ 78167 w 603229"/>
                <a:gd name="connsiteY0" fmla="*/ 593595 h 644395"/>
                <a:gd name="connsiteX1" fmla="*/ 287303 w 603229"/>
                <a:gd name="connsiteY1" fmla="*/ 205327 h 644395"/>
                <a:gd name="connsiteX2" fmla="*/ 378274 w 603229"/>
                <a:gd name="connsiteY2" fmla="*/ 644395 h 644395"/>
                <a:gd name="connsiteX3" fmla="*/ 242854 w 603229"/>
                <a:gd name="connsiteY3" fmla="*/ 564101 h 644395"/>
                <a:gd name="connsiteX4" fmla="*/ 78167 w 603229"/>
                <a:gd name="connsiteY4" fmla="*/ 593595 h 644395"/>
                <a:gd name="connsiteX0" fmla="*/ 134845 w 659907"/>
                <a:gd name="connsiteY0" fmla="*/ 604755 h 655555"/>
                <a:gd name="connsiteX1" fmla="*/ 343981 w 659907"/>
                <a:gd name="connsiteY1" fmla="*/ 216487 h 655555"/>
                <a:gd name="connsiteX2" fmla="*/ 434952 w 659907"/>
                <a:gd name="connsiteY2" fmla="*/ 655555 h 655555"/>
                <a:gd name="connsiteX3" fmla="*/ 299532 w 659907"/>
                <a:gd name="connsiteY3" fmla="*/ 575261 h 655555"/>
                <a:gd name="connsiteX4" fmla="*/ 134845 w 659907"/>
                <a:gd name="connsiteY4" fmla="*/ 604755 h 655555"/>
                <a:gd name="connsiteX0" fmla="*/ 134845 w 701493"/>
                <a:gd name="connsiteY0" fmla="*/ 604755 h 655555"/>
                <a:gd name="connsiteX1" fmla="*/ 343981 w 701493"/>
                <a:gd name="connsiteY1" fmla="*/ 216487 h 655555"/>
                <a:gd name="connsiteX2" fmla="*/ 434952 w 701493"/>
                <a:gd name="connsiteY2" fmla="*/ 655555 h 655555"/>
                <a:gd name="connsiteX3" fmla="*/ 299532 w 701493"/>
                <a:gd name="connsiteY3" fmla="*/ 575261 h 655555"/>
                <a:gd name="connsiteX4" fmla="*/ 134845 w 701493"/>
                <a:gd name="connsiteY4" fmla="*/ 604755 h 655555"/>
                <a:gd name="connsiteX0" fmla="*/ 134845 w 706915"/>
                <a:gd name="connsiteY0" fmla="*/ 604755 h 655555"/>
                <a:gd name="connsiteX1" fmla="*/ 343981 w 706915"/>
                <a:gd name="connsiteY1" fmla="*/ 216487 h 655555"/>
                <a:gd name="connsiteX2" fmla="*/ 434952 w 706915"/>
                <a:gd name="connsiteY2" fmla="*/ 655555 h 655555"/>
                <a:gd name="connsiteX3" fmla="*/ 299532 w 706915"/>
                <a:gd name="connsiteY3" fmla="*/ 575261 h 655555"/>
                <a:gd name="connsiteX4" fmla="*/ 134845 w 706915"/>
                <a:gd name="connsiteY4" fmla="*/ 604755 h 655555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  <a:gd name="connsiteX0" fmla="*/ 134845 w 706915"/>
                <a:gd name="connsiteY0" fmla="*/ 604755 h 656446"/>
                <a:gd name="connsiteX1" fmla="*/ 343981 w 706915"/>
                <a:gd name="connsiteY1" fmla="*/ 216487 h 656446"/>
                <a:gd name="connsiteX2" fmla="*/ 434952 w 706915"/>
                <a:gd name="connsiteY2" fmla="*/ 655555 h 656446"/>
                <a:gd name="connsiteX3" fmla="*/ 299532 w 706915"/>
                <a:gd name="connsiteY3" fmla="*/ 575261 h 656446"/>
                <a:gd name="connsiteX4" fmla="*/ 134845 w 706915"/>
                <a:gd name="connsiteY4" fmla="*/ 604755 h 656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915" h="656446">
                  <a:moveTo>
                    <a:pt x="134845" y="604755"/>
                  </a:moveTo>
                  <a:cubicBezTo>
                    <a:pt x="-230418" y="465807"/>
                    <a:pt x="252044" y="-393865"/>
                    <a:pt x="343981" y="216487"/>
                  </a:cubicBezTo>
                  <a:cubicBezTo>
                    <a:pt x="691805" y="-338832"/>
                    <a:pt x="906278" y="442524"/>
                    <a:pt x="434952" y="655555"/>
                  </a:cubicBezTo>
                  <a:cubicBezTo>
                    <a:pt x="387695" y="665832"/>
                    <a:pt x="346789" y="584034"/>
                    <a:pt x="299532" y="575261"/>
                  </a:cubicBezTo>
                  <a:cubicBezTo>
                    <a:pt x="244636" y="585092"/>
                    <a:pt x="192916" y="629849"/>
                    <a:pt x="134845" y="60475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6B0FD32-640D-4106-B463-4376A9F9D626}"/>
                </a:ext>
              </a:extLst>
            </p:cNvPr>
            <p:cNvSpPr/>
            <p:nvPr/>
          </p:nvSpPr>
          <p:spPr>
            <a:xfrm flipH="1">
              <a:off x="7619920" y="96462"/>
              <a:ext cx="949238" cy="1099955"/>
            </a:xfrm>
            <a:custGeom>
              <a:avLst/>
              <a:gdLst>
                <a:gd name="connsiteX0" fmla="*/ 498336 w 955536"/>
                <a:gd name="connsiteY0" fmla="*/ 1155829 h 1155829"/>
                <a:gd name="connsiteX1" fmla="*/ 180836 w 955536"/>
                <a:gd name="connsiteY1" fmla="*/ 939929 h 1155829"/>
                <a:gd name="connsiteX2" fmla="*/ 28436 w 955536"/>
                <a:gd name="connsiteY2" fmla="*/ 444629 h 1155829"/>
                <a:gd name="connsiteX3" fmla="*/ 28436 w 955536"/>
                <a:gd name="connsiteY3" fmla="*/ 266829 h 1155829"/>
                <a:gd name="connsiteX4" fmla="*/ 320536 w 955536"/>
                <a:gd name="connsiteY4" fmla="*/ 444629 h 1155829"/>
                <a:gd name="connsiteX5" fmla="*/ 396736 w 955536"/>
                <a:gd name="connsiteY5" fmla="*/ 129 h 1155829"/>
                <a:gd name="connsiteX6" fmla="*/ 955536 w 955536"/>
                <a:gd name="connsiteY6" fmla="*/ 495429 h 1155829"/>
                <a:gd name="connsiteX7" fmla="*/ 955536 w 955536"/>
                <a:gd name="connsiteY7" fmla="*/ 495429 h 1155829"/>
                <a:gd name="connsiteX0" fmla="*/ 473408 w 930608"/>
                <a:gd name="connsiteY0" fmla="*/ 1155829 h 1155829"/>
                <a:gd name="connsiteX1" fmla="*/ 155908 w 930608"/>
                <a:gd name="connsiteY1" fmla="*/ 939929 h 1155829"/>
                <a:gd name="connsiteX2" fmla="*/ 3508 w 930608"/>
                <a:gd name="connsiteY2" fmla="*/ 266829 h 1155829"/>
                <a:gd name="connsiteX3" fmla="*/ 295608 w 930608"/>
                <a:gd name="connsiteY3" fmla="*/ 444629 h 1155829"/>
                <a:gd name="connsiteX4" fmla="*/ 371808 w 930608"/>
                <a:gd name="connsiteY4" fmla="*/ 129 h 1155829"/>
                <a:gd name="connsiteX5" fmla="*/ 930608 w 930608"/>
                <a:gd name="connsiteY5" fmla="*/ 495429 h 1155829"/>
                <a:gd name="connsiteX6" fmla="*/ 930608 w 930608"/>
                <a:gd name="connsiteY6" fmla="*/ 495429 h 1155829"/>
                <a:gd name="connsiteX0" fmla="*/ 469969 w 927169"/>
                <a:gd name="connsiteY0" fmla="*/ 1155829 h 1169918"/>
                <a:gd name="connsiteX1" fmla="*/ 266769 w 927169"/>
                <a:gd name="connsiteY1" fmla="*/ 1099949 h 1169918"/>
                <a:gd name="connsiteX2" fmla="*/ 69 w 927169"/>
                <a:gd name="connsiteY2" fmla="*/ 266829 h 1169918"/>
                <a:gd name="connsiteX3" fmla="*/ 292169 w 927169"/>
                <a:gd name="connsiteY3" fmla="*/ 444629 h 1169918"/>
                <a:gd name="connsiteX4" fmla="*/ 368369 w 927169"/>
                <a:gd name="connsiteY4" fmla="*/ 129 h 1169918"/>
                <a:gd name="connsiteX5" fmla="*/ 927169 w 927169"/>
                <a:gd name="connsiteY5" fmla="*/ 495429 h 1169918"/>
                <a:gd name="connsiteX6" fmla="*/ 927169 w 927169"/>
                <a:gd name="connsiteY6" fmla="*/ 495429 h 1169918"/>
                <a:gd name="connsiteX0" fmla="*/ 266769 w 927169"/>
                <a:gd name="connsiteY0" fmla="*/ 1099949 h 1099949"/>
                <a:gd name="connsiteX1" fmla="*/ 69 w 927169"/>
                <a:gd name="connsiteY1" fmla="*/ 266829 h 1099949"/>
                <a:gd name="connsiteX2" fmla="*/ 292169 w 927169"/>
                <a:gd name="connsiteY2" fmla="*/ 444629 h 1099949"/>
                <a:gd name="connsiteX3" fmla="*/ 368369 w 927169"/>
                <a:gd name="connsiteY3" fmla="*/ 129 h 1099949"/>
                <a:gd name="connsiteX4" fmla="*/ 927169 w 927169"/>
                <a:gd name="connsiteY4" fmla="*/ 495429 h 1099949"/>
                <a:gd name="connsiteX5" fmla="*/ 927169 w 927169"/>
                <a:gd name="connsiteY5" fmla="*/ 495429 h 1099949"/>
                <a:gd name="connsiteX0" fmla="*/ 274386 w 934786"/>
                <a:gd name="connsiteY0" fmla="*/ 1099955 h 1099955"/>
                <a:gd name="connsiteX1" fmla="*/ 66 w 934786"/>
                <a:gd name="connsiteY1" fmla="*/ 373515 h 1099955"/>
                <a:gd name="connsiteX2" fmla="*/ 299786 w 934786"/>
                <a:gd name="connsiteY2" fmla="*/ 444635 h 1099955"/>
                <a:gd name="connsiteX3" fmla="*/ 375986 w 934786"/>
                <a:gd name="connsiteY3" fmla="*/ 135 h 1099955"/>
                <a:gd name="connsiteX4" fmla="*/ 934786 w 934786"/>
                <a:gd name="connsiteY4" fmla="*/ 495435 h 1099955"/>
                <a:gd name="connsiteX5" fmla="*/ 934786 w 934786"/>
                <a:gd name="connsiteY5" fmla="*/ 495435 h 1099955"/>
                <a:gd name="connsiteX0" fmla="*/ 288838 w 949238"/>
                <a:gd name="connsiteY0" fmla="*/ 1099955 h 1099955"/>
                <a:gd name="connsiteX1" fmla="*/ 14518 w 949238"/>
                <a:gd name="connsiteY1" fmla="*/ 373515 h 1099955"/>
                <a:gd name="connsiteX2" fmla="*/ 314238 w 949238"/>
                <a:gd name="connsiteY2" fmla="*/ 444635 h 1099955"/>
                <a:gd name="connsiteX3" fmla="*/ 390438 w 949238"/>
                <a:gd name="connsiteY3" fmla="*/ 135 h 1099955"/>
                <a:gd name="connsiteX4" fmla="*/ 949238 w 949238"/>
                <a:gd name="connsiteY4" fmla="*/ 495435 h 1099955"/>
                <a:gd name="connsiteX5" fmla="*/ 949238 w 949238"/>
                <a:gd name="connsiteY5" fmla="*/ 495435 h 109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9238" h="1099955">
                  <a:moveTo>
                    <a:pt x="288838" y="1099955"/>
                  </a:moveTo>
                  <a:cubicBezTo>
                    <a:pt x="210521" y="951788"/>
                    <a:pt x="-65915" y="482735"/>
                    <a:pt x="14518" y="373515"/>
                  </a:cubicBezTo>
                  <a:cubicBezTo>
                    <a:pt x="94951" y="264295"/>
                    <a:pt x="251585" y="506865"/>
                    <a:pt x="314238" y="444635"/>
                  </a:cubicBezTo>
                  <a:cubicBezTo>
                    <a:pt x="376891" y="382405"/>
                    <a:pt x="284605" y="-8332"/>
                    <a:pt x="390438" y="135"/>
                  </a:cubicBezTo>
                  <a:cubicBezTo>
                    <a:pt x="496271" y="8602"/>
                    <a:pt x="949238" y="495435"/>
                    <a:pt x="949238" y="495435"/>
                  </a:cubicBezTo>
                  <a:lnTo>
                    <a:pt x="949238" y="495435"/>
                  </a:lnTo>
                </a:path>
              </a:pathLst>
            </a:custGeom>
            <a:solidFill>
              <a:srgbClr val="FCD7B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2829C2-0940-43F6-9B41-6D7EAF5F5C07}"/>
                </a:ext>
              </a:extLst>
            </p:cNvPr>
            <p:cNvSpPr/>
            <p:nvPr/>
          </p:nvSpPr>
          <p:spPr>
            <a:xfrm>
              <a:off x="3803590" y="368165"/>
              <a:ext cx="5327157" cy="4333339"/>
            </a:xfrm>
            <a:prstGeom prst="ellipse">
              <a:avLst/>
            </a:prstGeom>
            <a:solidFill>
              <a:srgbClr val="FCD7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6FDAB3B-533B-47C7-8BFD-DD1ADAB68EF4}"/>
                </a:ext>
              </a:extLst>
            </p:cNvPr>
            <p:cNvSpPr/>
            <p:nvPr/>
          </p:nvSpPr>
          <p:spPr>
            <a:xfrm>
              <a:off x="4221440" y="1488896"/>
              <a:ext cx="2241726" cy="224172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ADA1589-0281-40E0-A8B9-6B069A678EC0}"/>
                </a:ext>
              </a:extLst>
            </p:cNvPr>
            <p:cNvSpPr/>
            <p:nvPr/>
          </p:nvSpPr>
          <p:spPr>
            <a:xfrm>
              <a:off x="6430719" y="1488896"/>
              <a:ext cx="2241726" cy="224172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25E59D8-37AD-4A2D-9ECC-FFC7B5CE007F}"/>
                </a:ext>
              </a:extLst>
            </p:cNvPr>
            <p:cNvSpPr/>
            <p:nvPr/>
          </p:nvSpPr>
          <p:spPr>
            <a:xfrm>
              <a:off x="4893715" y="2152559"/>
              <a:ext cx="799837" cy="914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1A5E681-DE1D-41C2-A016-2A34F1A320C7}"/>
                </a:ext>
              </a:extLst>
            </p:cNvPr>
            <p:cNvSpPr/>
            <p:nvPr/>
          </p:nvSpPr>
          <p:spPr>
            <a:xfrm>
              <a:off x="5233168" y="2295345"/>
              <a:ext cx="294525" cy="33671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BC089F1-40E7-41A8-A842-B39F5DEC3454}"/>
                </a:ext>
              </a:extLst>
            </p:cNvPr>
            <p:cNvSpPr/>
            <p:nvPr/>
          </p:nvSpPr>
          <p:spPr>
            <a:xfrm>
              <a:off x="7262675" y="2073853"/>
              <a:ext cx="799837" cy="9144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282E2FF-9956-4091-A276-2ED5886C0342}"/>
                </a:ext>
              </a:extLst>
            </p:cNvPr>
            <p:cNvSpPr/>
            <p:nvPr/>
          </p:nvSpPr>
          <p:spPr>
            <a:xfrm>
              <a:off x="7404319" y="2216124"/>
              <a:ext cx="294525" cy="33671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C7C3D9E-CA62-48FB-96D8-D5165131C6F2}"/>
                </a:ext>
              </a:extLst>
            </p:cNvPr>
            <p:cNvSpPr/>
            <p:nvPr/>
          </p:nvSpPr>
          <p:spPr>
            <a:xfrm>
              <a:off x="6315903" y="2415314"/>
              <a:ext cx="294525" cy="527372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26">
              <a:extLst>
                <a:ext uri="{FF2B5EF4-FFF2-40B4-BE49-F238E27FC236}">
                  <a16:creationId xmlns:a16="http://schemas.microsoft.com/office/drawing/2014/main" id="{0877848F-BEE7-4D6B-9EC4-BC1E008779C7}"/>
                </a:ext>
              </a:extLst>
            </p:cNvPr>
            <p:cNvSpPr/>
            <p:nvPr/>
          </p:nvSpPr>
          <p:spPr>
            <a:xfrm>
              <a:off x="6111744" y="2815982"/>
              <a:ext cx="680795" cy="819391"/>
            </a:xfrm>
            <a:custGeom>
              <a:avLst/>
              <a:gdLst>
                <a:gd name="connsiteX0" fmla="*/ 0 w 799837"/>
                <a:gd name="connsiteY0" fmla="*/ 457200 h 914400"/>
                <a:gd name="connsiteX1" fmla="*/ 399919 w 799837"/>
                <a:gd name="connsiteY1" fmla="*/ 0 h 914400"/>
                <a:gd name="connsiteX2" fmla="*/ 799838 w 799837"/>
                <a:gd name="connsiteY2" fmla="*/ 457200 h 914400"/>
                <a:gd name="connsiteX3" fmla="*/ 399919 w 799837"/>
                <a:gd name="connsiteY3" fmla="*/ 914400 h 914400"/>
                <a:gd name="connsiteX4" fmla="*/ 0 w 799837"/>
                <a:gd name="connsiteY4" fmla="*/ 457200 h 914400"/>
                <a:gd name="connsiteX0" fmla="*/ 0 w 718875"/>
                <a:gd name="connsiteY0" fmla="*/ 309367 h 920890"/>
                <a:gd name="connsiteX1" fmla="*/ 318956 w 718875"/>
                <a:gd name="connsiteY1" fmla="*/ 4567 h 920890"/>
                <a:gd name="connsiteX2" fmla="*/ 718875 w 718875"/>
                <a:gd name="connsiteY2" fmla="*/ 461767 h 920890"/>
                <a:gd name="connsiteX3" fmla="*/ 318956 w 718875"/>
                <a:gd name="connsiteY3" fmla="*/ 918967 h 920890"/>
                <a:gd name="connsiteX4" fmla="*/ 0 w 718875"/>
                <a:gd name="connsiteY4" fmla="*/ 309367 h 920890"/>
                <a:gd name="connsiteX0" fmla="*/ 0 w 680775"/>
                <a:gd name="connsiteY0" fmla="*/ 305460 h 915123"/>
                <a:gd name="connsiteX1" fmla="*/ 318956 w 680775"/>
                <a:gd name="connsiteY1" fmla="*/ 660 h 915123"/>
                <a:gd name="connsiteX2" fmla="*/ 680775 w 680775"/>
                <a:gd name="connsiteY2" fmla="*/ 272122 h 915123"/>
                <a:gd name="connsiteX3" fmla="*/ 318956 w 680775"/>
                <a:gd name="connsiteY3" fmla="*/ 915060 h 915123"/>
                <a:gd name="connsiteX4" fmla="*/ 0 w 680775"/>
                <a:gd name="connsiteY4" fmla="*/ 305460 h 915123"/>
                <a:gd name="connsiteX0" fmla="*/ 20 w 680795"/>
                <a:gd name="connsiteY0" fmla="*/ 305460 h 819869"/>
                <a:gd name="connsiteX1" fmla="*/ 318976 w 680795"/>
                <a:gd name="connsiteY1" fmla="*/ 660 h 819869"/>
                <a:gd name="connsiteX2" fmla="*/ 680795 w 680795"/>
                <a:gd name="connsiteY2" fmla="*/ 272122 h 819869"/>
                <a:gd name="connsiteX3" fmla="*/ 333264 w 680795"/>
                <a:gd name="connsiteY3" fmla="*/ 819810 h 819869"/>
                <a:gd name="connsiteX4" fmla="*/ 20 w 680795"/>
                <a:gd name="connsiteY4" fmla="*/ 305460 h 819869"/>
                <a:gd name="connsiteX0" fmla="*/ 20 w 680795"/>
                <a:gd name="connsiteY0" fmla="*/ 305460 h 819811"/>
                <a:gd name="connsiteX1" fmla="*/ 318976 w 680795"/>
                <a:gd name="connsiteY1" fmla="*/ 660 h 819811"/>
                <a:gd name="connsiteX2" fmla="*/ 680795 w 680795"/>
                <a:gd name="connsiteY2" fmla="*/ 272122 h 819811"/>
                <a:gd name="connsiteX3" fmla="*/ 333264 w 680795"/>
                <a:gd name="connsiteY3" fmla="*/ 819810 h 819811"/>
                <a:gd name="connsiteX4" fmla="*/ 20 w 680795"/>
                <a:gd name="connsiteY4" fmla="*/ 305460 h 81981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  <a:gd name="connsiteX0" fmla="*/ 20 w 680795"/>
                <a:gd name="connsiteY0" fmla="*/ 305040 h 819391"/>
                <a:gd name="connsiteX1" fmla="*/ 318976 w 680795"/>
                <a:gd name="connsiteY1" fmla="*/ 240 h 819391"/>
                <a:gd name="connsiteX2" fmla="*/ 680795 w 680795"/>
                <a:gd name="connsiteY2" fmla="*/ 271702 h 819391"/>
                <a:gd name="connsiteX3" fmla="*/ 333264 w 680795"/>
                <a:gd name="connsiteY3" fmla="*/ 819390 h 819391"/>
                <a:gd name="connsiteX4" fmla="*/ 20 w 680795"/>
                <a:gd name="connsiteY4" fmla="*/ 305040 h 81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0795" h="819391">
                  <a:moveTo>
                    <a:pt x="20" y="305040"/>
                  </a:moveTo>
                  <a:cubicBezTo>
                    <a:pt x="-2361" y="187565"/>
                    <a:pt x="205514" y="5796"/>
                    <a:pt x="318976" y="240"/>
                  </a:cubicBezTo>
                  <a:cubicBezTo>
                    <a:pt x="432438" y="-5316"/>
                    <a:pt x="666508" y="85872"/>
                    <a:pt x="680795" y="271702"/>
                  </a:cubicBezTo>
                  <a:cubicBezTo>
                    <a:pt x="680795" y="524207"/>
                    <a:pt x="403864" y="818596"/>
                    <a:pt x="333264" y="819390"/>
                  </a:cubicBezTo>
                  <a:cubicBezTo>
                    <a:pt x="262664" y="820184"/>
                    <a:pt x="2401" y="422515"/>
                    <a:pt x="20" y="30504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0D1D16-C86C-43BC-A680-C1348734C84F}"/>
              </a:ext>
            </a:extLst>
          </p:cNvPr>
          <p:cNvSpPr/>
          <p:nvPr/>
        </p:nvSpPr>
        <p:spPr>
          <a:xfrm>
            <a:off x="5401370" y="693184"/>
            <a:ext cx="1583630" cy="101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Scr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EB4B0999-FBBC-4033-B1F9-BCE9EC185D1D}"/>
              </a:ext>
            </a:extLst>
          </p:cNvPr>
          <p:cNvSpPr/>
          <p:nvPr/>
        </p:nvSpPr>
        <p:spPr>
          <a:xfrm>
            <a:off x="9957542" y="719265"/>
            <a:ext cx="1583630" cy="101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D64A9D"/>
                </a:solidFill>
              </a:rPr>
              <a:t>Thr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D64A9D"/>
              </a:solidFill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5E2687A4-360E-437E-8B74-6837C48893BE}"/>
              </a:ext>
            </a:extLst>
          </p:cNvPr>
          <p:cNvSpPr/>
          <p:nvPr/>
        </p:nvSpPr>
        <p:spPr>
          <a:xfrm>
            <a:off x="7679456" y="4018578"/>
            <a:ext cx="1583630" cy="101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BD8D61"/>
                </a:solidFill>
              </a:rPr>
              <a:t>Shr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BD8D61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5DADAEE2-AAD7-4554-A6FC-F0E4A334DA24}"/>
              </a:ext>
            </a:extLst>
          </p:cNvPr>
          <p:cNvSpPr/>
          <p:nvPr/>
        </p:nvSpPr>
        <p:spPr>
          <a:xfrm>
            <a:off x="7679456" y="1318420"/>
            <a:ext cx="1583630" cy="101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Spl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3A434285-A9A6-4198-B4E4-CDE9C119AFF4}"/>
              </a:ext>
            </a:extLst>
          </p:cNvPr>
          <p:cNvSpPr/>
          <p:nvPr/>
        </p:nvSpPr>
        <p:spPr>
          <a:xfrm>
            <a:off x="5401370" y="3229351"/>
            <a:ext cx="1583630" cy="101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Str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DE7A98B8-7B08-4E0F-9F8D-800FF8AD18FB}"/>
              </a:ext>
            </a:extLst>
          </p:cNvPr>
          <p:cNvSpPr/>
          <p:nvPr/>
        </p:nvSpPr>
        <p:spPr>
          <a:xfrm>
            <a:off x="9957542" y="3229351"/>
            <a:ext cx="1583630" cy="101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8D42C6"/>
                </a:solidFill>
              </a:rPr>
              <a:t>Spr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8D42C6"/>
              </a:solidFill>
            </a:endParaRPr>
          </a:p>
        </p:txBody>
      </p:sp>
      <p:pic>
        <p:nvPicPr>
          <p:cNvPr id="6" name="ttsMP3.com_VoiceText_2025-4-15_23-26-45">
            <a:hlinkClick r:id="" action="ppaction://media"/>
            <a:extLst>
              <a:ext uri="{FF2B5EF4-FFF2-40B4-BE49-F238E27FC236}">
                <a16:creationId xmlns:a16="http://schemas.microsoft.com/office/drawing/2014/main" id="{E427220C-2EBD-4C35-8A7B-847BA638A0D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343845" y="1706240"/>
            <a:ext cx="609600" cy="609600"/>
          </a:xfrm>
          <a:prstGeom prst="rect">
            <a:avLst/>
          </a:prstGeom>
        </p:spPr>
      </p:pic>
      <p:pic>
        <p:nvPicPr>
          <p:cNvPr id="63" name="1sec">
            <a:hlinkClick r:id="" action="ppaction://media"/>
            <a:extLst>
              <a:ext uri="{FF2B5EF4-FFF2-40B4-BE49-F238E27FC236}">
                <a16:creationId xmlns:a16="http://schemas.microsoft.com/office/drawing/2014/main" id="{7E712204-2E4C-4C86-8A34-10E5383D4F6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081525" y="1712343"/>
            <a:ext cx="603497" cy="603497"/>
          </a:xfrm>
          <a:prstGeom prst="rect">
            <a:avLst/>
          </a:prstGeom>
        </p:spPr>
      </p:pic>
      <p:pic>
        <p:nvPicPr>
          <p:cNvPr id="8" name="ttsMP3.com_VoiceText_2025-4-15_23-28-5">
            <a:hlinkClick r:id="" action="ppaction://media"/>
            <a:extLst>
              <a:ext uri="{FF2B5EF4-FFF2-40B4-BE49-F238E27FC236}">
                <a16:creationId xmlns:a16="http://schemas.microsoft.com/office/drawing/2014/main" id="{A9B7E191-1792-4CED-A9F5-C6AC2D61343A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838632" y="1706240"/>
            <a:ext cx="609600" cy="609600"/>
          </a:xfrm>
          <a:prstGeom prst="rect">
            <a:avLst/>
          </a:prstGeom>
        </p:spPr>
      </p:pic>
      <p:pic>
        <p:nvPicPr>
          <p:cNvPr id="66" name="1sec">
            <a:hlinkClick r:id="" action="ppaction://media"/>
            <a:extLst>
              <a:ext uri="{FF2B5EF4-FFF2-40B4-BE49-F238E27FC236}">
                <a16:creationId xmlns:a16="http://schemas.microsoft.com/office/drawing/2014/main" id="{1F6F21FF-0684-4B86-9F92-AE2FFC342EA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669281" y="1659261"/>
            <a:ext cx="603497" cy="603497"/>
          </a:xfrm>
          <a:prstGeom prst="rect">
            <a:avLst/>
          </a:prstGeom>
        </p:spPr>
      </p:pic>
      <p:pic>
        <p:nvPicPr>
          <p:cNvPr id="67" name="1sec">
            <a:hlinkClick r:id="" action="ppaction://media"/>
            <a:extLst>
              <a:ext uri="{FF2B5EF4-FFF2-40B4-BE49-F238E27FC236}">
                <a16:creationId xmlns:a16="http://schemas.microsoft.com/office/drawing/2014/main" id="{87ED9887-FE1A-49A8-BC68-3D8D8154C7E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570746" y="1733267"/>
            <a:ext cx="603497" cy="60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"/>
                            </p:stCondLst>
                            <p:childTnLst>
                              <p:par>
                                <p:cTn id="4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295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52"/>
                            </p:stCondLst>
                            <p:childTnLst>
                              <p:par>
                                <p:cTn id="4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6" dur="1056" fill="hold"/>
                                        <p:tgtEl>
                                          <p:spTgt spid="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608"/>
                            </p:stCondLst>
                            <p:childTnLst>
                              <p:par>
                                <p:cTn id="4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9" dur="448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96"/>
                            </p:stCondLst>
                            <p:childTnLst>
                              <p:par>
                                <p:cTn id="5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2" dur="1056" fill="hold"/>
                                        <p:tgtEl>
                                          <p:spTgt spid="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152"/>
                            </p:stCondLst>
                            <p:childTnLst>
                              <p:par>
                                <p:cTn id="5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5" dur="1056" fill="hold"/>
                                        <p:tgtEl>
                                          <p:spTgt spid="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5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3"/>
                </p:tgtEl>
              </p:cMediaNode>
            </p:audio>
            <p:audio>
              <p:cMediaNode vol="80000" showWhenStopped="0">
                <p:cTn id="5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5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6"/>
                </p:tgtEl>
              </p:cMediaNode>
            </p:audio>
            <p:audio>
              <p:cMediaNode vol="80000" showWhenStopped="0">
                <p:cTn id="6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7"/>
                </p:tgtEl>
              </p:cMediaNode>
            </p:audio>
          </p:childTnLst>
        </p:cTn>
      </p:par>
    </p:tnLst>
    <p:bldLst>
      <p:bldP spid="3" grpId="0" animBg="1"/>
      <p:bldP spid="113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0D1D16-C86C-43BC-A680-C1348734C84F}"/>
              </a:ext>
            </a:extLst>
          </p:cNvPr>
          <p:cNvSpPr/>
          <p:nvPr/>
        </p:nvSpPr>
        <p:spPr>
          <a:xfrm>
            <a:off x="8517645" y="508332"/>
            <a:ext cx="3298946" cy="978316"/>
          </a:xfrm>
          <a:prstGeom prst="roundRect">
            <a:avLst/>
          </a:prstGeom>
          <a:noFill/>
          <a:ln>
            <a:solidFill>
              <a:srgbClr val="269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269B8A"/>
                </a:solidFill>
              </a:rPr>
              <a:t>Sc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ribble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6735960" y="508332"/>
            <a:ext cx="1444619" cy="978316"/>
          </a:xfrm>
          <a:prstGeom prst="roundRect">
            <a:avLst/>
          </a:prstGeom>
          <a:noFill/>
          <a:ln>
            <a:solidFill>
              <a:srgbClr val="269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269B8A"/>
                </a:solidFill>
              </a:rPr>
              <a:t>Scr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269B8A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776EAD8-C34C-488B-93F3-8BDD27CCD8EA}"/>
              </a:ext>
            </a:extLst>
          </p:cNvPr>
          <p:cNvSpPr/>
          <p:nvPr/>
        </p:nvSpPr>
        <p:spPr>
          <a:xfrm>
            <a:off x="4893908" y="508332"/>
            <a:ext cx="1444619" cy="978316"/>
          </a:xfrm>
          <a:prstGeom prst="roundRect">
            <a:avLst/>
          </a:prstGeom>
          <a:noFill/>
          <a:ln>
            <a:solidFill>
              <a:srgbClr val="269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269B8A"/>
                </a:solidFill>
              </a:rPr>
              <a:t>Scr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269B8A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A798E7-94A2-4A19-9AB9-A08735314ED6}"/>
              </a:ext>
            </a:extLst>
          </p:cNvPr>
          <p:cNvGrpSpPr/>
          <p:nvPr/>
        </p:nvGrpSpPr>
        <p:grpSpPr>
          <a:xfrm>
            <a:off x="443454" y="1729523"/>
            <a:ext cx="5818692" cy="4496265"/>
            <a:chOff x="443454" y="1729523"/>
            <a:chExt cx="5818692" cy="449626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576C30-21EB-47F1-9174-7DC64C503AB1}"/>
                </a:ext>
              </a:extLst>
            </p:cNvPr>
            <p:cNvSpPr/>
            <p:nvPr/>
          </p:nvSpPr>
          <p:spPr>
            <a:xfrm>
              <a:off x="1606141" y="3087460"/>
              <a:ext cx="3409885" cy="1776087"/>
            </a:xfrm>
            <a:custGeom>
              <a:avLst/>
              <a:gdLst>
                <a:gd name="connsiteX0" fmla="*/ 0 w 1709662"/>
                <a:gd name="connsiteY0" fmla="*/ 0 h 1007165"/>
                <a:gd name="connsiteX1" fmla="*/ 1709662 w 1709662"/>
                <a:gd name="connsiteY1" fmla="*/ 0 h 1007165"/>
                <a:gd name="connsiteX2" fmla="*/ 1709662 w 1709662"/>
                <a:gd name="connsiteY2" fmla="*/ 1007165 h 1007165"/>
                <a:gd name="connsiteX3" fmla="*/ 0 w 1709662"/>
                <a:gd name="connsiteY3" fmla="*/ 1007165 h 1007165"/>
                <a:gd name="connsiteX4" fmla="*/ 0 w 1709662"/>
                <a:gd name="connsiteY4" fmla="*/ 0 h 1007165"/>
                <a:gd name="connsiteX0" fmla="*/ 622852 w 1709662"/>
                <a:gd name="connsiteY0" fmla="*/ 0 h 1113183"/>
                <a:gd name="connsiteX1" fmla="*/ 1709662 w 1709662"/>
                <a:gd name="connsiteY1" fmla="*/ 106018 h 1113183"/>
                <a:gd name="connsiteX2" fmla="*/ 1709662 w 1709662"/>
                <a:gd name="connsiteY2" fmla="*/ 1113183 h 1113183"/>
                <a:gd name="connsiteX3" fmla="*/ 0 w 1709662"/>
                <a:gd name="connsiteY3" fmla="*/ 1113183 h 1113183"/>
                <a:gd name="connsiteX4" fmla="*/ 622852 w 1709662"/>
                <a:gd name="connsiteY4" fmla="*/ 0 h 1113183"/>
                <a:gd name="connsiteX0" fmla="*/ 1616765 w 2703575"/>
                <a:gd name="connsiteY0" fmla="*/ 0 h 1113183"/>
                <a:gd name="connsiteX1" fmla="*/ 2703575 w 2703575"/>
                <a:gd name="connsiteY1" fmla="*/ 106018 h 1113183"/>
                <a:gd name="connsiteX2" fmla="*/ 2703575 w 2703575"/>
                <a:gd name="connsiteY2" fmla="*/ 1113183 h 1113183"/>
                <a:gd name="connsiteX3" fmla="*/ 0 w 2703575"/>
                <a:gd name="connsiteY3" fmla="*/ 834887 h 1113183"/>
                <a:gd name="connsiteX4" fmla="*/ 1616765 w 2703575"/>
                <a:gd name="connsiteY4" fmla="*/ 0 h 1113183"/>
                <a:gd name="connsiteX0" fmla="*/ 1616765 w 2703575"/>
                <a:gd name="connsiteY0" fmla="*/ 0 h 1113183"/>
                <a:gd name="connsiteX1" fmla="*/ 2703575 w 2703575"/>
                <a:gd name="connsiteY1" fmla="*/ 106018 h 1113183"/>
                <a:gd name="connsiteX2" fmla="*/ 2703575 w 2703575"/>
                <a:gd name="connsiteY2" fmla="*/ 1113183 h 1113183"/>
                <a:gd name="connsiteX3" fmla="*/ 463959 w 2703575"/>
                <a:gd name="connsiteY3" fmla="*/ 1060175 h 1113183"/>
                <a:gd name="connsiteX4" fmla="*/ 0 w 2703575"/>
                <a:gd name="connsiteY4" fmla="*/ 834887 h 1113183"/>
                <a:gd name="connsiteX5" fmla="*/ 1616765 w 2703575"/>
                <a:gd name="connsiteY5" fmla="*/ 0 h 1113183"/>
                <a:gd name="connsiteX0" fmla="*/ 1616765 w 2703575"/>
                <a:gd name="connsiteY0" fmla="*/ 0 h 1749406"/>
                <a:gd name="connsiteX1" fmla="*/ 2703575 w 2703575"/>
                <a:gd name="connsiteY1" fmla="*/ 106018 h 1749406"/>
                <a:gd name="connsiteX2" fmla="*/ 2703575 w 2703575"/>
                <a:gd name="connsiteY2" fmla="*/ 1113183 h 1749406"/>
                <a:gd name="connsiteX3" fmla="*/ 463959 w 2703575"/>
                <a:gd name="connsiteY3" fmla="*/ 1749288 h 1749406"/>
                <a:gd name="connsiteX4" fmla="*/ 463959 w 2703575"/>
                <a:gd name="connsiteY4" fmla="*/ 1060175 h 1749406"/>
                <a:gd name="connsiteX5" fmla="*/ 0 w 2703575"/>
                <a:gd name="connsiteY5" fmla="*/ 834887 h 1749406"/>
                <a:gd name="connsiteX6" fmla="*/ 1616765 w 2703575"/>
                <a:gd name="connsiteY6" fmla="*/ 0 h 1749406"/>
                <a:gd name="connsiteX0" fmla="*/ 1616765 w 2809593"/>
                <a:gd name="connsiteY0" fmla="*/ 0 h 1749400"/>
                <a:gd name="connsiteX1" fmla="*/ 2703575 w 2809593"/>
                <a:gd name="connsiteY1" fmla="*/ 106018 h 1749400"/>
                <a:gd name="connsiteX2" fmla="*/ 2809593 w 2809593"/>
                <a:gd name="connsiteY2" fmla="*/ 1086679 h 1749400"/>
                <a:gd name="connsiteX3" fmla="*/ 463959 w 2809593"/>
                <a:gd name="connsiteY3" fmla="*/ 1749288 h 1749400"/>
                <a:gd name="connsiteX4" fmla="*/ 463959 w 2809593"/>
                <a:gd name="connsiteY4" fmla="*/ 1060175 h 1749400"/>
                <a:gd name="connsiteX5" fmla="*/ 0 w 2809593"/>
                <a:gd name="connsiteY5" fmla="*/ 834887 h 1749400"/>
                <a:gd name="connsiteX6" fmla="*/ 1616765 w 2809593"/>
                <a:gd name="connsiteY6" fmla="*/ 0 h 1749400"/>
                <a:gd name="connsiteX0" fmla="*/ 1616765 w 2809593"/>
                <a:gd name="connsiteY0" fmla="*/ 0 h 2048769"/>
                <a:gd name="connsiteX1" fmla="*/ 2703575 w 2809593"/>
                <a:gd name="connsiteY1" fmla="*/ 106018 h 2048769"/>
                <a:gd name="connsiteX2" fmla="*/ 2809593 w 2809593"/>
                <a:gd name="connsiteY2" fmla="*/ 1086679 h 2048769"/>
                <a:gd name="connsiteX3" fmla="*/ 2332516 w 2809593"/>
                <a:gd name="connsiteY3" fmla="*/ 2027582 h 2048769"/>
                <a:gd name="connsiteX4" fmla="*/ 463959 w 2809593"/>
                <a:gd name="connsiteY4" fmla="*/ 1749288 h 2048769"/>
                <a:gd name="connsiteX5" fmla="*/ 463959 w 2809593"/>
                <a:gd name="connsiteY5" fmla="*/ 1060175 h 2048769"/>
                <a:gd name="connsiteX6" fmla="*/ 0 w 2809593"/>
                <a:gd name="connsiteY6" fmla="*/ 834887 h 2048769"/>
                <a:gd name="connsiteX7" fmla="*/ 1616765 w 2809593"/>
                <a:gd name="connsiteY7" fmla="*/ 0 h 2048769"/>
                <a:gd name="connsiteX0" fmla="*/ 1616765 w 3392689"/>
                <a:gd name="connsiteY0" fmla="*/ 0 h 2048769"/>
                <a:gd name="connsiteX1" fmla="*/ 2703575 w 3392689"/>
                <a:gd name="connsiteY1" fmla="*/ 106018 h 2048769"/>
                <a:gd name="connsiteX2" fmla="*/ 3392689 w 3392689"/>
                <a:gd name="connsiteY2" fmla="*/ 622853 h 2048769"/>
                <a:gd name="connsiteX3" fmla="*/ 2332516 w 3392689"/>
                <a:gd name="connsiteY3" fmla="*/ 2027582 h 2048769"/>
                <a:gd name="connsiteX4" fmla="*/ 463959 w 3392689"/>
                <a:gd name="connsiteY4" fmla="*/ 1749288 h 2048769"/>
                <a:gd name="connsiteX5" fmla="*/ 463959 w 3392689"/>
                <a:gd name="connsiteY5" fmla="*/ 1060175 h 2048769"/>
                <a:gd name="connsiteX6" fmla="*/ 0 w 3392689"/>
                <a:gd name="connsiteY6" fmla="*/ 834887 h 2048769"/>
                <a:gd name="connsiteX7" fmla="*/ 1616765 w 3392689"/>
                <a:gd name="connsiteY7" fmla="*/ 0 h 2048769"/>
                <a:gd name="connsiteX0" fmla="*/ 1616765 w 3396919"/>
                <a:gd name="connsiteY0" fmla="*/ 0 h 2027582"/>
                <a:gd name="connsiteX1" fmla="*/ 2703575 w 3396919"/>
                <a:gd name="connsiteY1" fmla="*/ 106018 h 2027582"/>
                <a:gd name="connsiteX2" fmla="*/ 3392689 w 3396919"/>
                <a:gd name="connsiteY2" fmla="*/ 622853 h 2027582"/>
                <a:gd name="connsiteX3" fmla="*/ 2809594 w 3396919"/>
                <a:gd name="connsiteY3" fmla="*/ 1139687 h 2027582"/>
                <a:gd name="connsiteX4" fmla="*/ 2332516 w 3396919"/>
                <a:gd name="connsiteY4" fmla="*/ 2027582 h 2027582"/>
                <a:gd name="connsiteX5" fmla="*/ 463959 w 3396919"/>
                <a:gd name="connsiteY5" fmla="*/ 1749288 h 2027582"/>
                <a:gd name="connsiteX6" fmla="*/ 463959 w 3396919"/>
                <a:gd name="connsiteY6" fmla="*/ 1060175 h 2027582"/>
                <a:gd name="connsiteX7" fmla="*/ 0 w 3396919"/>
                <a:gd name="connsiteY7" fmla="*/ 834887 h 2027582"/>
                <a:gd name="connsiteX8" fmla="*/ 1616765 w 3396919"/>
                <a:gd name="connsiteY8" fmla="*/ 0 h 2027582"/>
                <a:gd name="connsiteX0" fmla="*/ 1616765 w 3396919"/>
                <a:gd name="connsiteY0" fmla="*/ 0 h 2027582"/>
                <a:gd name="connsiteX1" fmla="*/ 2703575 w 3396919"/>
                <a:gd name="connsiteY1" fmla="*/ 106018 h 2027582"/>
                <a:gd name="connsiteX2" fmla="*/ 3392689 w 3396919"/>
                <a:gd name="connsiteY2" fmla="*/ 622853 h 2027582"/>
                <a:gd name="connsiteX3" fmla="*/ 2809594 w 3396919"/>
                <a:gd name="connsiteY3" fmla="*/ 1139687 h 2027582"/>
                <a:gd name="connsiteX4" fmla="*/ 2730081 w 3396919"/>
                <a:gd name="connsiteY4" fmla="*/ 901148 h 2027582"/>
                <a:gd name="connsiteX5" fmla="*/ 2332516 w 3396919"/>
                <a:gd name="connsiteY5" fmla="*/ 2027582 h 2027582"/>
                <a:gd name="connsiteX6" fmla="*/ 463959 w 3396919"/>
                <a:gd name="connsiteY6" fmla="*/ 1749288 h 2027582"/>
                <a:gd name="connsiteX7" fmla="*/ 463959 w 3396919"/>
                <a:gd name="connsiteY7" fmla="*/ 1060175 h 2027582"/>
                <a:gd name="connsiteX8" fmla="*/ 0 w 3396919"/>
                <a:gd name="connsiteY8" fmla="*/ 834887 h 2027582"/>
                <a:gd name="connsiteX9" fmla="*/ 1616765 w 3396919"/>
                <a:gd name="connsiteY9" fmla="*/ 0 h 2027582"/>
                <a:gd name="connsiteX0" fmla="*/ 1616765 w 3396919"/>
                <a:gd name="connsiteY0" fmla="*/ 0 h 1749288"/>
                <a:gd name="connsiteX1" fmla="*/ 2703575 w 3396919"/>
                <a:gd name="connsiteY1" fmla="*/ 106018 h 1749288"/>
                <a:gd name="connsiteX2" fmla="*/ 3392689 w 3396919"/>
                <a:gd name="connsiteY2" fmla="*/ 622853 h 1749288"/>
                <a:gd name="connsiteX3" fmla="*/ 2809594 w 3396919"/>
                <a:gd name="connsiteY3" fmla="*/ 1139687 h 1749288"/>
                <a:gd name="connsiteX4" fmla="*/ 2730081 w 3396919"/>
                <a:gd name="connsiteY4" fmla="*/ 901148 h 1749288"/>
                <a:gd name="connsiteX5" fmla="*/ 2571055 w 3396919"/>
                <a:gd name="connsiteY5" fmla="*/ 1709530 h 1749288"/>
                <a:gd name="connsiteX6" fmla="*/ 463959 w 3396919"/>
                <a:gd name="connsiteY6" fmla="*/ 1749288 h 1749288"/>
                <a:gd name="connsiteX7" fmla="*/ 463959 w 3396919"/>
                <a:gd name="connsiteY7" fmla="*/ 1060175 h 1749288"/>
                <a:gd name="connsiteX8" fmla="*/ 0 w 3396919"/>
                <a:gd name="connsiteY8" fmla="*/ 834887 h 1749288"/>
                <a:gd name="connsiteX9" fmla="*/ 1616765 w 3396919"/>
                <a:gd name="connsiteY9" fmla="*/ 0 h 1749288"/>
                <a:gd name="connsiteX0" fmla="*/ 1616765 w 3396919"/>
                <a:gd name="connsiteY0" fmla="*/ 1893 h 1751181"/>
                <a:gd name="connsiteX1" fmla="*/ 2703575 w 3396919"/>
                <a:gd name="connsiteY1" fmla="*/ 107911 h 1751181"/>
                <a:gd name="connsiteX2" fmla="*/ 3392689 w 3396919"/>
                <a:gd name="connsiteY2" fmla="*/ 624746 h 1751181"/>
                <a:gd name="connsiteX3" fmla="*/ 2809594 w 3396919"/>
                <a:gd name="connsiteY3" fmla="*/ 1141580 h 1751181"/>
                <a:gd name="connsiteX4" fmla="*/ 2730081 w 3396919"/>
                <a:gd name="connsiteY4" fmla="*/ 903041 h 1751181"/>
                <a:gd name="connsiteX5" fmla="*/ 2571055 w 3396919"/>
                <a:gd name="connsiteY5" fmla="*/ 1711423 h 1751181"/>
                <a:gd name="connsiteX6" fmla="*/ 463959 w 3396919"/>
                <a:gd name="connsiteY6" fmla="*/ 1751181 h 1751181"/>
                <a:gd name="connsiteX7" fmla="*/ 463959 w 3396919"/>
                <a:gd name="connsiteY7" fmla="*/ 1062068 h 1751181"/>
                <a:gd name="connsiteX8" fmla="*/ 0 w 3396919"/>
                <a:gd name="connsiteY8" fmla="*/ 836780 h 1751181"/>
                <a:gd name="connsiteX9" fmla="*/ 1616765 w 3396919"/>
                <a:gd name="connsiteY9" fmla="*/ 1893 h 1751181"/>
                <a:gd name="connsiteX0" fmla="*/ 1616765 w 3396919"/>
                <a:gd name="connsiteY0" fmla="*/ 1567 h 1750855"/>
                <a:gd name="connsiteX1" fmla="*/ 2703575 w 3396919"/>
                <a:gd name="connsiteY1" fmla="*/ 107585 h 1750855"/>
                <a:gd name="connsiteX2" fmla="*/ 3392689 w 3396919"/>
                <a:gd name="connsiteY2" fmla="*/ 624420 h 1750855"/>
                <a:gd name="connsiteX3" fmla="*/ 2809594 w 3396919"/>
                <a:gd name="connsiteY3" fmla="*/ 1141254 h 1750855"/>
                <a:gd name="connsiteX4" fmla="*/ 2730081 w 3396919"/>
                <a:gd name="connsiteY4" fmla="*/ 902715 h 1750855"/>
                <a:gd name="connsiteX5" fmla="*/ 2571055 w 3396919"/>
                <a:gd name="connsiteY5" fmla="*/ 1711097 h 1750855"/>
                <a:gd name="connsiteX6" fmla="*/ 463959 w 3396919"/>
                <a:gd name="connsiteY6" fmla="*/ 1750855 h 1750855"/>
                <a:gd name="connsiteX7" fmla="*/ 463959 w 3396919"/>
                <a:gd name="connsiteY7" fmla="*/ 1061742 h 1750855"/>
                <a:gd name="connsiteX8" fmla="*/ 0 w 3396919"/>
                <a:gd name="connsiteY8" fmla="*/ 836454 h 1750855"/>
                <a:gd name="connsiteX9" fmla="*/ 1616765 w 3396919"/>
                <a:gd name="connsiteY9" fmla="*/ 1567 h 1750855"/>
                <a:gd name="connsiteX0" fmla="*/ 1616765 w 3397849"/>
                <a:gd name="connsiteY0" fmla="*/ 1567 h 1750855"/>
                <a:gd name="connsiteX1" fmla="*/ 2703575 w 3397849"/>
                <a:gd name="connsiteY1" fmla="*/ 107585 h 1750855"/>
                <a:gd name="connsiteX2" fmla="*/ 3392689 w 3397849"/>
                <a:gd name="connsiteY2" fmla="*/ 624420 h 1750855"/>
                <a:gd name="connsiteX3" fmla="*/ 2809594 w 3397849"/>
                <a:gd name="connsiteY3" fmla="*/ 1141254 h 1750855"/>
                <a:gd name="connsiteX4" fmla="*/ 2730081 w 3397849"/>
                <a:gd name="connsiteY4" fmla="*/ 902715 h 1750855"/>
                <a:gd name="connsiteX5" fmla="*/ 2571055 w 3397849"/>
                <a:gd name="connsiteY5" fmla="*/ 1711097 h 1750855"/>
                <a:gd name="connsiteX6" fmla="*/ 463959 w 3397849"/>
                <a:gd name="connsiteY6" fmla="*/ 1750855 h 1750855"/>
                <a:gd name="connsiteX7" fmla="*/ 463959 w 3397849"/>
                <a:gd name="connsiteY7" fmla="*/ 1061742 h 1750855"/>
                <a:gd name="connsiteX8" fmla="*/ 0 w 3397849"/>
                <a:gd name="connsiteY8" fmla="*/ 836454 h 1750855"/>
                <a:gd name="connsiteX9" fmla="*/ 1616765 w 3397849"/>
                <a:gd name="connsiteY9" fmla="*/ 1567 h 1750855"/>
                <a:gd name="connsiteX0" fmla="*/ 1616765 w 3345594"/>
                <a:gd name="connsiteY0" fmla="*/ 1567 h 1750855"/>
                <a:gd name="connsiteX1" fmla="*/ 2703575 w 3345594"/>
                <a:gd name="connsiteY1" fmla="*/ 107585 h 1750855"/>
                <a:gd name="connsiteX2" fmla="*/ 3339681 w 3345594"/>
                <a:gd name="connsiteY2" fmla="*/ 597915 h 1750855"/>
                <a:gd name="connsiteX3" fmla="*/ 2809594 w 3345594"/>
                <a:gd name="connsiteY3" fmla="*/ 1141254 h 1750855"/>
                <a:gd name="connsiteX4" fmla="*/ 2730081 w 3345594"/>
                <a:gd name="connsiteY4" fmla="*/ 902715 h 1750855"/>
                <a:gd name="connsiteX5" fmla="*/ 2571055 w 3345594"/>
                <a:gd name="connsiteY5" fmla="*/ 1711097 h 1750855"/>
                <a:gd name="connsiteX6" fmla="*/ 463959 w 3345594"/>
                <a:gd name="connsiteY6" fmla="*/ 1750855 h 1750855"/>
                <a:gd name="connsiteX7" fmla="*/ 463959 w 3345594"/>
                <a:gd name="connsiteY7" fmla="*/ 1061742 h 1750855"/>
                <a:gd name="connsiteX8" fmla="*/ 0 w 3345594"/>
                <a:gd name="connsiteY8" fmla="*/ 836454 h 1750855"/>
                <a:gd name="connsiteX9" fmla="*/ 1616765 w 3345594"/>
                <a:gd name="connsiteY9" fmla="*/ 1567 h 1750855"/>
                <a:gd name="connsiteX0" fmla="*/ 1616765 w 3345594"/>
                <a:gd name="connsiteY0" fmla="*/ 1567 h 1750855"/>
                <a:gd name="connsiteX1" fmla="*/ 2677071 w 3345594"/>
                <a:gd name="connsiteY1" fmla="*/ 200350 h 1750855"/>
                <a:gd name="connsiteX2" fmla="*/ 3339681 w 3345594"/>
                <a:gd name="connsiteY2" fmla="*/ 597915 h 1750855"/>
                <a:gd name="connsiteX3" fmla="*/ 2809594 w 3345594"/>
                <a:gd name="connsiteY3" fmla="*/ 1141254 h 1750855"/>
                <a:gd name="connsiteX4" fmla="*/ 2730081 w 3345594"/>
                <a:gd name="connsiteY4" fmla="*/ 902715 h 1750855"/>
                <a:gd name="connsiteX5" fmla="*/ 2571055 w 3345594"/>
                <a:gd name="connsiteY5" fmla="*/ 1711097 h 1750855"/>
                <a:gd name="connsiteX6" fmla="*/ 463959 w 3345594"/>
                <a:gd name="connsiteY6" fmla="*/ 1750855 h 1750855"/>
                <a:gd name="connsiteX7" fmla="*/ 463959 w 3345594"/>
                <a:gd name="connsiteY7" fmla="*/ 1061742 h 1750855"/>
                <a:gd name="connsiteX8" fmla="*/ 0 w 3345594"/>
                <a:gd name="connsiteY8" fmla="*/ 836454 h 1750855"/>
                <a:gd name="connsiteX9" fmla="*/ 1616765 w 3345594"/>
                <a:gd name="connsiteY9" fmla="*/ 1567 h 1750855"/>
                <a:gd name="connsiteX0" fmla="*/ 1616765 w 3345594"/>
                <a:gd name="connsiteY0" fmla="*/ 1567 h 1750855"/>
                <a:gd name="connsiteX1" fmla="*/ 2677071 w 3345594"/>
                <a:gd name="connsiteY1" fmla="*/ 200350 h 1750855"/>
                <a:gd name="connsiteX2" fmla="*/ 3339681 w 3345594"/>
                <a:gd name="connsiteY2" fmla="*/ 597915 h 1750855"/>
                <a:gd name="connsiteX3" fmla="*/ 2809594 w 3345594"/>
                <a:gd name="connsiteY3" fmla="*/ 1141254 h 1750855"/>
                <a:gd name="connsiteX4" fmla="*/ 2730081 w 3345594"/>
                <a:gd name="connsiteY4" fmla="*/ 902715 h 1750855"/>
                <a:gd name="connsiteX5" fmla="*/ 2571055 w 3345594"/>
                <a:gd name="connsiteY5" fmla="*/ 1711097 h 1750855"/>
                <a:gd name="connsiteX6" fmla="*/ 463959 w 3345594"/>
                <a:gd name="connsiteY6" fmla="*/ 1750855 h 1750855"/>
                <a:gd name="connsiteX7" fmla="*/ 463959 w 3345594"/>
                <a:gd name="connsiteY7" fmla="*/ 1061742 h 1750855"/>
                <a:gd name="connsiteX8" fmla="*/ 0 w 3345594"/>
                <a:gd name="connsiteY8" fmla="*/ 836454 h 1750855"/>
                <a:gd name="connsiteX9" fmla="*/ 1616765 w 3345594"/>
                <a:gd name="connsiteY9" fmla="*/ 1567 h 1750855"/>
                <a:gd name="connsiteX0" fmla="*/ 1616765 w 3345594"/>
                <a:gd name="connsiteY0" fmla="*/ 1567 h 1750855"/>
                <a:gd name="connsiteX1" fmla="*/ 2610810 w 3345594"/>
                <a:gd name="connsiteY1" fmla="*/ 200350 h 1750855"/>
                <a:gd name="connsiteX2" fmla="*/ 3339681 w 3345594"/>
                <a:gd name="connsiteY2" fmla="*/ 597915 h 1750855"/>
                <a:gd name="connsiteX3" fmla="*/ 2809594 w 3345594"/>
                <a:gd name="connsiteY3" fmla="*/ 1141254 h 1750855"/>
                <a:gd name="connsiteX4" fmla="*/ 2730081 w 3345594"/>
                <a:gd name="connsiteY4" fmla="*/ 902715 h 1750855"/>
                <a:gd name="connsiteX5" fmla="*/ 2571055 w 3345594"/>
                <a:gd name="connsiteY5" fmla="*/ 1711097 h 1750855"/>
                <a:gd name="connsiteX6" fmla="*/ 463959 w 3345594"/>
                <a:gd name="connsiteY6" fmla="*/ 1750855 h 1750855"/>
                <a:gd name="connsiteX7" fmla="*/ 463959 w 3345594"/>
                <a:gd name="connsiteY7" fmla="*/ 1061742 h 1750855"/>
                <a:gd name="connsiteX8" fmla="*/ 0 w 3345594"/>
                <a:gd name="connsiteY8" fmla="*/ 836454 h 1750855"/>
                <a:gd name="connsiteX9" fmla="*/ 1616765 w 3345594"/>
                <a:gd name="connsiteY9" fmla="*/ 1567 h 1750855"/>
                <a:gd name="connsiteX0" fmla="*/ 1616765 w 3345594"/>
                <a:gd name="connsiteY0" fmla="*/ 1567 h 1750855"/>
                <a:gd name="connsiteX1" fmla="*/ 3339681 w 3345594"/>
                <a:gd name="connsiteY1" fmla="*/ 597915 h 1750855"/>
                <a:gd name="connsiteX2" fmla="*/ 2809594 w 3345594"/>
                <a:gd name="connsiteY2" fmla="*/ 1141254 h 1750855"/>
                <a:gd name="connsiteX3" fmla="*/ 2730081 w 3345594"/>
                <a:gd name="connsiteY3" fmla="*/ 902715 h 1750855"/>
                <a:gd name="connsiteX4" fmla="*/ 2571055 w 3345594"/>
                <a:gd name="connsiteY4" fmla="*/ 1711097 h 1750855"/>
                <a:gd name="connsiteX5" fmla="*/ 463959 w 3345594"/>
                <a:gd name="connsiteY5" fmla="*/ 1750855 h 1750855"/>
                <a:gd name="connsiteX6" fmla="*/ 463959 w 3345594"/>
                <a:gd name="connsiteY6" fmla="*/ 1061742 h 1750855"/>
                <a:gd name="connsiteX7" fmla="*/ 0 w 3345594"/>
                <a:gd name="connsiteY7" fmla="*/ 836454 h 1750855"/>
                <a:gd name="connsiteX8" fmla="*/ 1616765 w 3345594"/>
                <a:gd name="connsiteY8" fmla="*/ 1567 h 1750855"/>
                <a:gd name="connsiteX0" fmla="*/ 1616765 w 3345594"/>
                <a:gd name="connsiteY0" fmla="*/ 21004 h 1770292"/>
                <a:gd name="connsiteX1" fmla="*/ 3339681 w 3345594"/>
                <a:gd name="connsiteY1" fmla="*/ 617352 h 1770292"/>
                <a:gd name="connsiteX2" fmla="*/ 2809594 w 3345594"/>
                <a:gd name="connsiteY2" fmla="*/ 1160691 h 1770292"/>
                <a:gd name="connsiteX3" fmla="*/ 2730081 w 3345594"/>
                <a:gd name="connsiteY3" fmla="*/ 922152 h 1770292"/>
                <a:gd name="connsiteX4" fmla="*/ 2571055 w 3345594"/>
                <a:gd name="connsiteY4" fmla="*/ 1730534 h 1770292"/>
                <a:gd name="connsiteX5" fmla="*/ 463959 w 3345594"/>
                <a:gd name="connsiteY5" fmla="*/ 1770292 h 1770292"/>
                <a:gd name="connsiteX6" fmla="*/ 463959 w 3345594"/>
                <a:gd name="connsiteY6" fmla="*/ 1081179 h 1770292"/>
                <a:gd name="connsiteX7" fmla="*/ 0 w 3345594"/>
                <a:gd name="connsiteY7" fmla="*/ 855891 h 1770292"/>
                <a:gd name="connsiteX8" fmla="*/ 1616765 w 3345594"/>
                <a:gd name="connsiteY8" fmla="*/ 21004 h 1770292"/>
                <a:gd name="connsiteX0" fmla="*/ 1616765 w 3345594"/>
                <a:gd name="connsiteY0" fmla="*/ 26799 h 1776087"/>
                <a:gd name="connsiteX1" fmla="*/ 3339681 w 3345594"/>
                <a:gd name="connsiteY1" fmla="*/ 623147 h 1776087"/>
                <a:gd name="connsiteX2" fmla="*/ 2809594 w 3345594"/>
                <a:gd name="connsiteY2" fmla="*/ 1166486 h 1776087"/>
                <a:gd name="connsiteX3" fmla="*/ 2730081 w 3345594"/>
                <a:gd name="connsiteY3" fmla="*/ 927947 h 1776087"/>
                <a:gd name="connsiteX4" fmla="*/ 2571055 w 3345594"/>
                <a:gd name="connsiteY4" fmla="*/ 1736329 h 1776087"/>
                <a:gd name="connsiteX5" fmla="*/ 463959 w 3345594"/>
                <a:gd name="connsiteY5" fmla="*/ 1776087 h 1776087"/>
                <a:gd name="connsiteX6" fmla="*/ 463959 w 3345594"/>
                <a:gd name="connsiteY6" fmla="*/ 1086974 h 1776087"/>
                <a:gd name="connsiteX7" fmla="*/ 0 w 3345594"/>
                <a:gd name="connsiteY7" fmla="*/ 861686 h 1776087"/>
                <a:gd name="connsiteX8" fmla="*/ 1616765 w 3345594"/>
                <a:gd name="connsiteY8" fmla="*/ 26799 h 1776087"/>
                <a:gd name="connsiteX0" fmla="*/ 1616765 w 3345594"/>
                <a:gd name="connsiteY0" fmla="*/ 26799 h 1776087"/>
                <a:gd name="connsiteX1" fmla="*/ 3339681 w 3345594"/>
                <a:gd name="connsiteY1" fmla="*/ 623147 h 1776087"/>
                <a:gd name="connsiteX2" fmla="*/ 2809594 w 3345594"/>
                <a:gd name="connsiteY2" fmla="*/ 1166486 h 1776087"/>
                <a:gd name="connsiteX3" fmla="*/ 2730081 w 3345594"/>
                <a:gd name="connsiteY3" fmla="*/ 927947 h 1776087"/>
                <a:gd name="connsiteX4" fmla="*/ 2571055 w 3345594"/>
                <a:gd name="connsiteY4" fmla="*/ 1736329 h 1776087"/>
                <a:gd name="connsiteX5" fmla="*/ 463959 w 3345594"/>
                <a:gd name="connsiteY5" fmla="*/ 1776087 h 1776087"/>
                <a:gd name="connsiteX6" fmla="*/ 463959 w 3345594"/>
                <a:gd name="connsiteY6" fmla="*/ 1086974 h 1776087"/>
                <a:gd name="connsiteX7" fmla="*/ 0 w 3345594"/>
                <a:gd name="connsiteY7" fmla="*/ 861686 h 1776087"/>
                <a:gd name="connsiteX8" fmla="*/ 1616765 w 3345594"/>
                <a:gd name="connsiteY8" fmla="*/ 26799 h 1776087"/>
                <a:gd name="connsiteX0" fmla="*/ 1616765 w 3345594"/>
                <a:gd name="connsiteY0" fmla="*/ 26799 h 1776087"/>
                <a:gd name="connsiteX1" fmla="*/ 3339681 w 3345594"/>
                <a:gd name="connsiteY1" fmla="*/ 623147 h 1776087"/>
                <a:gd name="connsiteX2" fmla="*/ 2809594 w 3345594"/>
                <a:gd name="connsiteY2" fmla="*/ 1166486 h 1776087"/>
                <a:gd name="connsiteX3" fmla="*/ 2730081 w 3345594"/>
                <a:gd name="connsiteY3" fmla="*/ 927947 h 1776087"/>
                <a:gd name="connsiteX4" fmla="*/ 2571055 w 3345594"/>
                <a:gd name="connsiteY4" fmla="*/ 1736329 h 1776087"/>
                <a:gd name="connsiteX5" fmla="*/ 463959 w 3345594"/>
                <a:gd name="connsiteY5" fmla="*/ 1776087 h 1776087"/>
                <a:gd name="connsiteX6" fmla="*/ 463959 w 3345594"/>
                <a:gd name="connsiteY6" fmla="*/ 1086974 h 1776087"/>
                <a:gd name="connsiteX7" fmla="*/ 0 w 3345594"/>
                <a:gd name="connsiteY7" fmla="*/ 861686 h 1776087"/>
                <a:gd name="connsiteX8" fmla="*/ 1616765 w 3345594"/>
                <a:gd name="connsiteY8" fmla="*/ 26799 h 1776087"/>
                <a:gd name="connsiteX0" fmla="*/ 1680265 w 3409094"/>
                <a:gd name="connsiteY0" fmla="*/ 26799 h 1776087"/>
                <a:gd name="connsiteX1" fmla="*/ 3403181 w 3409094"/>
                <a:gd name="connsiteY1" fmla="*/ 623147 h 1776087"/>
                <a:gd name="connsiteX2" fmla="*/ 2873094 w 3409094"/>
                <a:gd name="connsiteY2" fmla="*/ 1166486 h 1776087"/>
                <a:gd name="connsiteX3" fmla="*/ 2793581 w 3409094"/>
                <a:gd name="connsiteY3" fmla="*/ 927947 h 1776087"/>
                <a:gd name="connsiteX4" fmla="*/ 2634555 w 3409094"/>
                <a:gd name="connsiteY4" fmla="*/ 1736329 h 1776087"/>
                <a:gd name="connsiteX5" fmla="*/ 527459 w 3409094"/>
                <a:gd name="connsiteY5" fmla="*/ 1776087 h 1776087"/>
                <a:gd name="connsiteX6" fmla="*/ 527459 w 3409094"/>
                <a:gd name="connsiteY6" fmla="*/ 1086974 h 1776087"/>
                <a:gd name="connsiteX7" fmla="*/ 0 w 3409094"/>
                <a:gd name="connsiteY7" fmla="*/ 861686 h 1776087"/>
                <a:gd name="connsiteX8" fmla="*/ 1680265 w 3409094"/>
                <a:gd name="connsiteY8" fmla="*/ 26799 h 1776087"/>
                <a:gd name="connsiteX0" fmla="*/ 1680265 w 3409094"/>
                <a:gd name="connsiteY0" fmla="*/ 26799 h 1776087"/>
                <a:gd name="connsiteX1" fmla="*/ 3403181 w 3409094"/>
                <a:gd name="connsiteY1" fmla="*/ 623147 h 1776087"/>
                <a:gd name="connsiteX2" fmla="*/ 2873094 w 3409094"/>
                <a:gd name="connsiteY2" fmla="*/ 1166486 h 1776087"/>
                <a:gd name="connsiteX3" fmla="*/ 2793581 w 3409094"/>
                <a:gd name="connsiteY3" fmla="*/ 927947 h 1776087"/>
                <a:gd name="connsiteX4" fmla="*/ 2634555 w 3409094"/>
                <a:gd name="connsiteY4" fmla="*/ 1736329 h 1776087"/>
                <a:gd name="connsiteX5" fmla="*/ 527459 w 3409094"/>
                <a:gd name="connsiteY5" fmla="*/ 1776087 h 1776087"/>
                <a:gd name="connsiteX6" fmla="*/ 527459 w 3409094"/>
                <a:gd name="connsiteY6" fmla="*/ 1086974 h 1776087"/>
                <a:gd name="connsiteX7" fmla="*/ 0 w 3409094"/>
                <a:gd name="connsiteY7" fmla="*/ 861686 h 1776087"/>
                <a:gd name="connsiteX8" fmla="*/ 1680265 w 3409094"/>
                <a:gd name="connsiteY8" fmla="*/ 26799 h 1776087"/>
                <a:gd name="connsiteX0" fmla="*/ 1680265 w 3409885"/>
                <a:gd name="connsiteY0" fmla="*/ 26799 h 1776087"/>
                <a:gd name="connsiteX1" fmla="*/ 3403181 w 3409885"/>
                <a:gd name="connsiteY1" fmla="*/ 623147 h 1776087"/>
                <a:gd name="connsiteX2" fmla="*/ 2873094 w 3409885"/>
                <a:gd name="connsiteY2" fmla="*/ 1166486 h 1776087"/>
                <a:gd name="connsiteX3" fmla="*/ 2793581 w 3409885"/>
                <a:gd name="connsiteY3" fmla="*/ 927947 h 1776087"/>
                <a:gd name="connsiteX4" fmla="*/ 2634555 w 3409885"/>
                <a:gd name="connsiteY4" fmla="*/ 1736329 h 1776087"/>
                <a:gd name="connsiteX5" fmla="*/ 527459 w 3409885"/>
                <a:gd name="connsiteY5" fmla="*/ 1776087 h 1776087"/>
                <a:gd name="connsiteX6" fmla="*/ 527459 w 3409885"/>
                <a:gd name="connsiteY6" fmla="*/ 1086974 h 1776087"/>
                <a:gd name="connsiteX7" fmla="*/ 0 w 3409885"/>
                <a:gd name="connsiteY7" fmla="*/ 861686 h 1776087"/>
                <a:gd name="connsiteX8" fmla="*/ 1680265 w 3409885"/>
                <a:gd name="connsiteY8" fmla="*/ 26799 h 177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09885" h="1776087">
                  <a:moveTo>
                    <a:pt x="1680265" y="26799"/>
                  </a:moveTo>
                  <a:cubicBezTo>
                    <a:pt x="2519613" y="-105722"/>
                    <a:pt x="2974650" y="278590"/>
                    <a:pt x="3403181" y="623147"/>
                  </a:cubicBezTo>
                  <a:cubicBezTo>
                    <a:pt x="3456190" y="830764"/>
                    <a:pt x="3187005" y="1071237"/>
                    <a:pt x="2873094" y="1166486"/>
                  </a:cubicBezTo>
                  <a:cubicBezTo>
                    <a:pt x="2764868" y="1276921"/>
                    <a:pt x="2873094" y="779965"/>
                    <a:pt x="2793581" y="927947"/>
                  </a:cubicBezTo>
                  <a:cubicBezTo>
                    <a:pt x="2714068" y="1075929"/>
                    <a:pt x="3014451" y="1659025"/>
                    <a:pt x="2634555" y="1736329"/>
                  </a:cubicBezTo>
                  <a:lnTo>
                    <a:pt x="527459" y="1776087"/>
                  </a:lnTo>
                  <a:cubicBezTo>
                    <a:pt x="207198" y="1742957"/>
                    <a:pt x="662212" y="1124522"/>
                    <a:pt x="527459" y="1086974"/>
                  </a:cubicBezTo>
                  <a:cubicBezTo>
                    <a:pt x="372806" y="1078139"/>
                    <a:pt x="154653" y="1029547"/>
                    <a:pt x="0" y="861686"/>
                  </a:cubicBezTo>
                  <a:cubicBezTo>
                    <a:pt x="101600" y="715911"/>
                    <a:pt x="501925" y="-70108"/>
                    <a:pt x="1680265" y="26799"/>
                  </a:cubicBezTo>
                  <a:close/>
                </a:path>
              </a:pathLst>
            </a:custGeom>
            <a:solidFill>
              <a:srgbClr val="269B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3D2ECD-2E7E-495E-A646-A95242CAAE52}"/>
                </a:ext>
              </a:extLst>
            </p:cNvPr>
            <p:cNvSpPr/>
            <p:nvPr/>
          </p:nvSpPr>
          <p:spPr>
            <a:xfrm>
              <a:off x="2271017" y="1810707"/>
              <a:ext cx="2545671" cy="1953615"/>
            </a:xfrm>
            <a:custGeom>
              <a:avLst/>
              <a:gdLst>
                <a:gd name="connsiteX0" fmla="*/ 0 w 1165913"/>
                <a:gd name="connsiteY0" fmla="*/ 0 h 829837"/>
                <a:gd name="connsiteX1" fmla="*/ 1165913 w 1165913"/>
                <a:gd name="connsiteY1" fmla="*/ 0 h 829837"/>
                <a:gd name="connsiteX2" fmla="*/ 1165913 w 1165913"/>
                <a:gd name="connsiteY2" fmla="*/ 829837 h 829837"/>
                <a:gd name="connsiteX3" fmla="*/ 0 w 1165913"/>
                <a:gd name="connsiteY3" fmla="*/ 829837 h 829837"/>
                <a:gd name="connsiteX4" fmla="*/ 0 w 1165913"/>
                <a:gd name="connsiteY4" fmla="*/ 0 h 829837"/>
                <a:gd name="connsiteX0" fmla="*/ 487680 w 1653593"/>
                <a:gd name="connsiteY0" fmla="*/ 0 h 829837"/>
                <a:gd name="connsiteX1" fmla="*/ 1653593 w 1653593"/>
                <a:gd name="connsiteY1" fmla="*/ 0 h 829837"/>
                <a:gd name="connsiteX2" fmla="*/ 1653593 w 1653593"/>
                <a:gd name="connsiteY2" fmla="*/ 829837 h 829837"/>
                <a:gd name="connsiteX3" fmla="*/ 0 w 1653593"/>
                <a:gd name="connsiteY3" fmla="*/ 723157 h 829837"/>
                <a:gd name="connsiteX4" fmla="*/ 487680 w 1653593"/>
                <a:gd name="connsiteY4" fmla="*/ 0 h 829837"/>
                <a:gd name="connsiteX0" fmla="*/ 487680 w 1866953"/>
                <a:gd name="connsiteY0" fmla="*/ 0 h 799357"/>
                <a:gd name="connsiteX1" fmla="*/ 1653593 w 1866953"/>
                <a:gd name="connsiteY1" fmla="*/ 0 h 799357"/>
                <a:gd name="connsiteX2" fmla="*/ 1866953 w 1866953"/>
                <a:gd name="connsiteY2" fmla="*/ 799357 h 799357"/>
                <a:gd name="connsiteX3" fmla="*/ 0 w 1866953"/>
                <a:gd name="connsiteY3" fmla="*/ 723157 h 799357"/>
                <a:gd name="connsiteX4" fmla="*/ 487680 w 1866953"/>
                <a:gd name="connsiteY4" fmla="*/ 0 h 799357"/>
                <a:gd name="connsiteX0" fmla="*/ 487680 w 1866953"/>
                <a:gd name="connsiteY0" fmla="*/ 0 h 799357"/>
                <a:gd name="connsiteX1" fmla="*/ 1653593 w 1866953"/>
                <a:gd name="connsiteY1" fmla="*/ 0 h 799357"/>
                <a:gd name="connsiteX2" fmla="*/ 1866953 w 1866953"/>
                <a:gd name="connsiteY2" fmla="*/ 799357 h 799357"/>
                <a:gd name="connsiteX3" fmla="*/ 0 w 1866953"/>
                <a:gd name="connsiteY3" fmla="*/ 723157 h 799357"/>
                <a:gd name="connsiteX4" fmla="*/ 487680 w 1866953"/>
                <a:gd name="connsiteY4" fmla="*/ 0 h 799357"/>
                <a:gd name="connsiteX0" fmla="*/ 1021080 w 1866953"/>
                <a:gd name="connsiteY0" fmla="*/ 0 h 1325137"/>
                <a:gd name="connsiteX1" fmla="*/ 1653593 w 1866953"/>
                <a:gd name="connsiteY1" fmla="*/ 525780 h 1325137"/>
                <a:gd name="connsiteX2" fmla="*/ 1866953 w 1866953"/>
                <a:gd name="connsiteY2" fmla="*/ 1325137 h 1325137"/>
                <a:gd name="connsiteX3" fmla="*/ 0 w 1866953"/>
                <a:gd name="connsiteY3" fmla="*/ 1248937 h 1325137"/>
                <a:gd name="connsiteX4" fmla="*/ 1021080 w 1866953"/>
                <a:gd name="connsiteY4" fmla="*/ 0 h 1325137"/>
                <a:gd name="connsiteX0" fmla="*/ 1021080 w 1866953"/>
                <a:gd name="connsiteY0" fmla="*/ 0 h 1325137"/>
                <a:gd name="connsiteX1" fmla="*/ 1866953 w 1866953"/>
                <a:gd name="connsiteY1" fmla="*/ 1325137 h 1325137"/>
                <a:gd name="connsiteX2" fmla="*/ 0 w 1866953"/>
                <a:gd name="connsiteY2" fmla="*/ 1248937 h 1325137"/>
                <a:gd name="connsiteX3" fmla="*/ 1021080 w 1866953"/>
                <a:gd name="connsiteY3" fmla="*/ 0 h 1325137"/>
                <a:gd name="connsiteX0" fmla="*/ 1021080 w 1866953"/>
                <a:gd name="connsiteY0" fmla="*/ 0 h 1302277"/>
                <a:gd name="connsiteX1" fmla="*/ 1866953 w 1866953"/>
                <a:gd name="connsiteY1" fmla="*/ 1302277 h 1302277"/>
                <a:gd name="connsiteX2" fmla="*/ 0 w 1866953"/>
                <a:gd name="connsiteY2" fmla="*/ 1226077 h 1302277"/>
                <a:gd name="connsiteX3" fmla="*/ 1021080 w 1866953"/>
                <a:gd name="connsiteY3" fmla="*/ 0 h 1302277"/>
                <a:gd name="connsiteX0" fmla="*/ 1271492 w 2117365"/>
                <a:gd name="connsiteY0" fmla="*/ 0 h 1302277"/>
                <a:gd name="connsiteX1" fmla="*/ 2117365 w 2117365"/>
                <a:gd name="connsiteY1" fmla="*/ 1302277 h 1302277"/>
                <a:gd name="connsiteX2" fmla="*/ 250412 w 2117365"/>
                <a:gd name="connsiteY2" fmla="*/ 1226077 h 1302277"/>
                <a:gd name="connsiteX3" fmla="*/ 14245 w 2117365"/>
                <a:gd name="connsiteY3" fmla="*/ 685800 h 1302277"/>
                <a:gd name="connsiteX4" fmla="*/ 1271492 w 2117365"/>
                <a:gd name="connsiteY4" fmla="*/ 0 h 1302277"/>
                <a:gd name="connsiteX0" fmla="*/ 1297128 w 2143001"/>
                <a:gd name="connsiteY0" fmla="*/ 0 h 1302277"/>
                <a:gd name="connsiteX1" fmla="*/ 2143001 w 2143001"/>
                <a:gd name="connsiteY1" fmla="*/ 1302277 h 1302277"/>
                <a:gd name="connsiteX2" fmla="*/ 276048 w 2143001"/>
                <a:gd name="connsiteY2" fmla="*/ 1226077 h 1302277"/>
                <a:gd name="connsiteX3" fmla="*/ 39881 w 2143001"/>
                <a:gd name="connsiteY3" fmla="*/ 685800 h 1302277"/>
                <a:gd name="connsiteX4" fmla="*/ 1297128 w 2143001"/>
                <a:gd name="connsiteY4" fmla="*/ 0 h 1302277"/>
                <a:gd name="connsiteX0" fmla="*/ 1455110 w 2300983"/>
                <a:gd name="connsiteY0" fmla="*/ 0 h 1307828"/>
                <a:gd name="connsiteX1" fmla="*/ 2300983 w 2300983"/>
                <a:gd name="connsiteY1" fmla="*/ 1302277 h 1307828"/>
                <a:gd name="connsiteX2" fmla="*/ 434030 w 2300983"/>
                <a:gd name="connsiteY2" fmla="*/ 1226077 h 1307828"/>
                <a:gd name="connsiteX3" fmla="*/ 197863 w 2300983"/>
                <a:gd name="connsiteY3" fmla="*/ 685800 h 1307828"/>
                <a:gd name="connsiteX4" fmla="*/ 1455110 w 2300983"/>
                <a:gd name="connsiteY4" fmla="*/ 0 h 1307828"/>
                <a:gd name="connsiteX0" fmla="*/ 1455110 w 2300983"/>
                <a:gd name="connsiteY0" fmla="*/ 0 h 1307828"/>
                <a:gd name="connsiteX1" fmla="*/ 2300983 w 2300983"/>
                <a:gd name="connsiteY1" fmla="*/ 1302277 h 1307828"/>
                <a:gd name="connsiteX2" fmla="*/ 434030 w 2300983"/>
                <a:gd name="connsiteY2" fmla="*/ 1226077 h 1307828"/>
                <a:gd name="connsiteX3" fmla="*/ 197863 w 2300983"/>
                <a:gd name="connsiteY3" fmla="*/ 685800 h 1307828"/>
                <a:gd name="connsiteX4" fmla="*/ 1455110 w 2300983"/>
                <a:gd name="connsiteY4" fmla="*/ 0 h 1307828"/>
                <a:gd name="connsiteX0" fmla="*/ 1439870 w 2300983"/>
                <a:gd name="connsiteY0" fmla="*/ 0 h 1246868"/>
                <a:gd name="connsiteX1" fmla="*/ 2300983 w 2300983"/>
                <a:gd name="connsiteY1" fmla="*/ 1241317 h 1246868"/>
                <a:gd name="connsiteX2" fmla="*/ 434030 w 2300983"/>
                <a:gd name="connsiteY2" fmla="*/ 1165117 h 1246868"/>
                <a:gd name="connsiteX3" fmla="*/ 197863 w 2300983"/>
                <a:gd name="connsiteY3" fmla="*/ 624840 h 1246868"/>
                <a:gd name="connsiteX4" fmla="*/ 1439870 w 2300983"/>
                <a:gd name="connsiteY4" fmla="*/ 0 h 1246868"/>
                <a:gd name="connsiteX0" fmla="*/ 1439870 w 2300983"/>
                <a:gd name="connsiteY0" fmla="*/ 3372 h 1250240"/>
                <a:gd name="connsiteX1" fmla="*/ 2300983 w 2300983"/>
                <a:gd name="connsiteY1" fmla="*/ 1244689 h 1250240"/>
                <a:gd name="connsiteX2" fmla="*/ 434030 w 2300983"/>
                <a:gd name="connsiteY2" fmla="*/ 1168489 h 1250240"/>
                <a:gd name="connsiteX3" fmla="*/ 197863 w 2300983"/>
                <a:gd name="connsiteY3" fmla="*/ 628212 h 1250240"/>
                <a:gd name="connsiteX4" fmla="*/ 1439870 w 2300983"/>
                <a:gd name="connsiteY4" fmla="*/ 3372 h 1250240"/>
                <a:gd name="connsiteX0" fmla="*/ 1439870 w 2300983"/>
                <a:gd name="connsiteY0" fmla="*/ 2854 h 1249722"/>
                <a:gd name="connsiteX1" fmla="*/ 2300983 w 2300983"/>
                <a:gd name="connsiteY1" fmla="*/ 1244171 h 1249722"/>
                <a:gd name="connsiteX2" fmla="*/ 434030 w 2300983"/>
                <a:gd name="connsiteY2" fmla="*/ 1167971 h 1249722"/>
                <a:gd name="connsiteX3" fmla="*/ 197863 w 2300983"/>
                <a:gd name="connsiteY3" fmla="*/ 627694 h 1249722"/>
                <a:gd name="connsiteX4" fmla="*/ 1439870 w 2300983"/>
                <a:gd name="connsiteY4" fmla="*/ 2854 h 1249722"/>
                <a:gd name="connsiteX0" fmla="*/ 1439870 w 2323843"/>
                <a:gd name="connsiteY0" fmla="*/ 2854 h 1249722"/>
                <a:gd name="connsiteX1" fmla="*/ 2323843 w 2323843"/>
                <a:gd name="connsiteY1" fmla="*/ 1228931 h 1249722"/>
                <a:gd name="connsiteX2" fmla="*/ 434030 w 2323843"/>
                <a:gd name="connsiteY2" fmla="*/ 1167971 h 1249722"/>
                <a:gd name="connsiteX3" fmla="*/ 197863 w 2323843"/>
                <a:gd name="connsiteY3" fmla="*/ 627694 h 1249722"/>
                <a:gd name="connsiteX4" fmla="*/ 1439870 w 2323843"/>
                <a:gd name="connsiteY4" fmla="*/ 2854 h 1249722"/>
                <a:gd name="connsiteX0" fmla="*/ 1439870 w 2509915"/>
                <a:gd name="connsiteY0" fmla="*/ 2854 h 1249722"/>
                <a:gd name="connsiteX1" fmla="*/ 2323843 w 2509915"/>
                <a:gd name="connsiteY1" fmla="*/ 1228931 h 1249722"/>
                <a:gd name="connsiteX2" fmla="*/ 434030 w 2509915"/>
                <a:gd name="connsiteY2" fmla="*/ 1167971 h 1249722"/>
                <a:gd name="connsiteX3" fmla="*/ 197863 w 2509915"/>
                <a:gd name="connsiteY3" fmla="*/ 627694 h 1249722"/>
                <a:gd name="connsiteX4" fmla="*/ 1439870 w 2509915"/>
                <a:gd name="connsiteY4" fmla="*/ 2854 h 1249722"/>
                <a:gd name="connsiteX0" fmla="*/ 1439870 w 2545671"/>
                <a:gd name="connsiteY0" fmla="*/ 2854 h 1249722"/>
                <a:gd name="connsiteX1" fmla="*/ 2323843 w 2545671"/>
                <a:gd name="connsiteY1" fmla="*/ 1228931 h 1249722"/>
                <a:gd name="connsiteX2" fmla="*/ 434030 w 2545671"/>
                <a:gd name="connsiteY2" fmla="*/ 1167971 h 1249722"/>
                <a:gd name="connsiteX3" fmla="*/ 197863 w 2545671"/>
                <a:gd name="connsiteY3" fmla="*/ 627694 h 1249722"/>
                <a:gd name="connsiteX4" fmla="*/ 1439870 w 2545671"/>
                <a:gd name="connsiteY4" fmla="*/ 2854 h 1249722"/>
                <a:gd name="connsiteX0" fmla="*/ 1439870 w 2545671"/>
                <a:gd name="connsiteY0" fmla="*/ 2854 h 1733798"/>
                <a:gd name="connsiteX1" fmla="*/ 2323843 w 2545671"/>
                <a:gd name="connsiteY1" fmla="*/ 1228931 h 1733798"/>
                <a:gd name="connsiteX2" fmla="*/ 434030 w 2545671"/>
                <a:gd name="connsiteY2" fmla="*/ 1167971 h 1733798"/>
                <a:gd name="connsiteX3" fmla="*/ 197863 w 2545671"/>
                <a:gd name="connsiteY3" fmla="*/ 627694 h 1733798"/>
                <a:gd name="connsiteX4" fmla="*/ 1439870 w 2545671"/>
                <a:gd name="connsiteY4" fmla="*/ 2854 h 1733798"/>
                <a:gd name="connsiteX0" fmla="*/ 1439870 w 2545671"/>
                <a:gd name="connsiteY0" fmla="*/ 2854 h 1953615"/>
                <a:gd name="connsiteX1" fmla="*/ 2323843 w 2545671"/>
                <a:gd name="connsiteY1" fmla="*/ 1228931 h 1953615"/>
                <a:gd name="connsiteX2" fmla="*/ 434030 w 2545671"/>
                <a:gd name="connsiteY2" fmla="*/ 1167971 h 1953615"/>
                <a:gd name="connsiteX3" fmla="*/ 197863 w 2545671"/>
                <a:gd name="connsiteY3" fmla="*/ 627694 h 1953615"/>
                <a:gd name="connsiteX4" fmla="*/ 1439870 w 2545671"/>
                <a:gd name="connsiteY4" fmla="*/ 2854 h 1953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5671" h="1953615">
                  <a:moveTo>
                    <a:pt x="1439870" y="2854"/>
                  </a:moveTo>
                  <a:cubicBezTo>
                    <a:pt x="2046948" y="66"/>
                    <a:pt x="2974065" y="401139"/>
                    <a:pt x="2323843" y="1228931"/>
                  </a:cubicBezTo>
                  <a:cubicBezTo>
                    <a:pt x="2143485" y="1978231"/>
                    <a:pt x="446748" y="2415111"/>
                    <a:pt x="434030" y="1167971"/>
                  </a:cubicBezTo>
                  <a:cubicBezTo>
                    <a:pt x="180048" y="1475559"/>
                    <a:pt x="-256815" y="830646"/>
                    <a:pt x="197863" y="627694"/>
                  </a:cubicBezTo>
                  <a:cubicBezTo>
                    <a:pt x="258805" y="315274"/>
                    <a:pt x="1104608" y="-35246"/>
                    <a:pt x="1439870" y="2854"/>
                  </a:cubicBezTo>
                  <a:close/>
                </a:path>
              </a:pathLst>
            </a:custGeom>
            <a:solidFill>
              <a:srgbClr val="BD8D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FC6C657-DB22-492E-93B7-096545987F32}"/>
                </a:ext>
              </a:extLst>
            </p:cNvPr>
            <p:cNvSpPr/>
            <p:nvPr/>
          </p:nvSpPr>
          <p:spPr>
            <a:xfrm>
              <a:off x="1544356" y="1729523"/>
              <a:ext cx="4071862" cy="1396107"/>
            </a:xfrm>
            <a:custGeom>
              <a:avLst/>
              <a:gdLst>
                <a:gd name="connsiteX0" fmla="*/ 0 w 952500"/>
                <a:gd name="connsiteY0" fmla="*/ 0 h 416561"/>
                <a:gd name="connsiteX1" fmla="*/ 952500 w 952500"/>
                <a:gd name="connsiteY1" fmla="*/ 0 h 416561"/>
                <a:gd name="connsiteX2" fmla="*/ 952500 w 952500"/>
                <a:gd name="connsiteY2" fmla="*/ 416561 h 416561"/>
                <a:gd name="connsiteX3" fmla="*/ 0 w 952500"/>
                <a:gd name="connsiteY3" fmla="*/ 416561 h 416561"/>
                <a:gd name="connsiteX4" fmla="*/ 0 w 952500"/>
                <a:gd name="connsiteY4" fmla="*/ 0 h 416561"/>
                <a:gd name="connsiteX0" fmla="*/ 0 w 1318260"/>
                <a:gd name="connsiteY0" fmla="*/ 152400 h 416561"/>
                <a:gd name="connsiteX1" fmla="*/ 1318260 w 1318260"/>
                <a:gd name="connsiteY1" fmla="*/ 0 h 416561"/>
                <a:gd name="connsiteX2" fmla="*/ 1318260 w 1318260"/>
                <a:gd name="connsiteY2" fmla="*/ 416561 h 416561"/>
                <a:gd name="connsiteX3" fmla="*/ 365760 w 1318260"/>
                <a:gd name="connsiteY3" fmla="*/ 416561 h 416561"/>
                <a:gd name="connsiteX4" fmla="*/ 0 w 1318260"/>
                <a:gd name="connsiteY4" fmla="*/ 152400 h 416561"/>
                <a:gd name="connsiteX0" fmla="*/ 0 w 2278380"/>
                <a:gd name="connsiteY0" fmla="*/ 0 h 264161"/>
                <a:gd name="connsiteX1" fmla="*/ 2278380 w 2278380"/>
                <a:gd name="connsiteY1" fmla="*/ 167640 h 264161"/>
                <a:gd name="connsiteX2" fmla="*/ 1318260 w 2278380"/>
                <a:gd name="connsiteY2" fmla="*/ 264161 h 264161"/>
                <a:gd name="connsiteX3" fmla="*/ 365760 w 2278380"/>
                <a:gd name="connsiteY3" fmla="*/ 264161 h 264161"/>
                <a:gd name="connsiteX4" fmla="*/ 0 w 2278380"/>
                <a:gd name="connsiteY4" fmla="*/ 0 h 264161"/>
                <a:gd name="connsiteX0" fmla="*/ 0 w 2278380"/>
                <a:gd name="connsiteY0" fmla="*/ 230103 h 494264"/>
                <a:gd name="connsiteX1" fmla="*/ 2278380 w 2278380"/>
                <a:gd name="connsiteY1" fmla="*/ 397743 h 494264"/>
                <a:gd name="connsiteX2" fmla="*/ 1318260 w 2278380"/>
                <a:gd name="connsiteY2" fmla="*/ 494264 h 494264"/>
                <a:gd name="connsiteX3" fmla="*/ 365760 w 2278380"/>
                <a:gd name="connsiteY3" fmla="*/ 494264 h 494264"/>
                <a:gd name="connsiteX4" fmla="*/ 0 w 2278380"/>
                <a:gd name="connsiteY4" fmla="*/ 230103 h 494264"/>
                <a:gd name="connsiteX0" fmla="*/ 0 w 2278380"/>
                <a:gd name="connsiteY0" fmla="*/ 416319 h 680480"/>
                <a:gd name="connsiteX1" fmla="*/ 2278380 w 2278380"/>
                <a:gd name="connsiteY1" fmla="*/ 583959 h 680480"/>
                <a:gd name="connsiteX2" fmla="*/ 1318260 w 2278380"/>
                <a:gd name="connsiteY2" fmla="*/ 680480 h 680480"/>
                <a:gd name="connsiteX3" fmla="*/ 365760 w 2278380"/>
                <a:gd name="connsiteY3" fmla="*/ 680480 h 680480"/>
                <a:gd name="connsiteX4" fmla="*/ 0 w 2278380"/>
                <a:gd name="connsiteY4" fmla="*/ 416319 h 680480"/>
                <a:gd name="connsiteX0" fmla="*/ 175260 w 2453640"/>
                <a:gd name="connsiteY0" fmla="*/ 416319 h 703340"/>
                <a:gd name="connsiteX1" fmla="*/ 2453640 w 2453640"/>
                <a:gd name="connsiteY1" fmla="*/ 583959 h 703340"/>
                <a:gd name="connsiteX2" fmla="*/ 1493520 w 2453640"/>
                <a:gd name="connsiteY2" fmla="*/ 680480 h 703340"/>
                <a:gd name="connsiteX3" fmla="*/ 0 w 2453640"/>
                <a:gd name="connsiteY3" fmla="*/ 703340 h 703340"/>
                <a:gd name="connsiteX4" fmla="*/ 175260 w 2453640"/>
                <a:gd name="connsiteY4" fmla="*/ 416319 h 703340"/>
                <a:gd name="connsiteX0" fmla="*/ 175260 w 2453640"/>
                <a:gd name="connsiteY0" fmla="*/ 416319 h 840500"/>
                <a:gd name="connsiteX1" fmla="*/ 2453640 w 2453640"/>
                <a:gd name="connsiteY1" fmla="*/ 583959 h 840500"/>
                <a:gd name="connsiteX2" fmla="*/ 1493520 w 2453640"/>
                <a:gd name="connsiteY2" fmla="*/ 680480 h 840500"/>
                <a:gd name="connsiteX3" fmla="*/ 182880 w 2453640"/>
                <a:gd name="connsiteY3" fmla="*/ 840500 h 840500"/>
                <a:gd name="connsiteX4" fmla="*/ 0 w 2453640"/>
                <a:gd name="connsiteY4" fmla="*/ 703340 h 840500"/>
                <a:gd name="connsiteX5" fmla="*/ 175260 w 2453640"/>
                <a:gd name="connsiteY5" fmla="*/ 416319 h 840500"/>
                <a:gd name="connsiteX0" fmla="*/ 175260 w 2453640"/>
                <a:gd name="connsiteY0" fmla="*/ 416319 h 936332"/>
                <a:gd name="connsiteX1" fmla="*/ 2453640 w 2453640"/>
                <a:gd name="connsiteY1" fmla="*/ 583959 h 936332"/>
                <a:gd name="connsiteX2" fmla="*/ 1493520 w 2453640"/>
                <a:gd name="connsiteY2" fmla="*/ 680480 h 936332"/>
                <a:gd name="connsiteX3" fmla="*/ 434340 w 2453640"/>
                <a:gd name="connsiteY3" fmla="*/ 931940 h 936332"/>
                <a:gd name="connsiteX4" fmla="*/ 182880 w 2453640"/>
                <a:gd name="connsiteY4" fmla="*/ 840500 h 936332"/>
                <a:gd name="connsiteX5" fmla="*/ 0 w 2453640"/>
                <a:gd name="connsiteY5" fmla="*/ 703340 h 936332"/>
                <a:gd name="connsiteX6" fmla="*/ 175260 w 2453640"/>
                <a:gd name="connsiteY6" fmla="*/ 416319 h 936332"/>
                <a:gd name="connsiteX0" fmla="*/ 175260 w 2453640"/>
                <a:gd name="connsiteY0" fmla="*/ 416319 h 1082488"/>
                <a:gd name="connsiteX1" fmla="*/ 2453640 w 2453640"/>
                <a:gd name="connsiteY1" fmla="*/ 583959 h 1082488"/>
                <a:gd name="connsiteX2" fmla="*/ 1493520 w 2453640"/>
                <a:gd name="connsiteY2" fmla="*/ 680480 h 1082488"/>
                <a:gd name="connsiteX3" fmla="*/ 822960 w 2453640"/>
                <a:gd name="connsiteY3" fmla="*/ 1076720 h 1082488"/>
                <a:gd name="connsiteX4" fmla="*/ 434340 w 2453640"/>
                <a:gd name="connsiteY4" fmla="*/ 931940 h 1082488"/>
                <a:gd name="connsiteX5" fmla="*/ 182880 w 2453640"/>
                <a:gd name="connsiteY5" fmla="*/ 840500 h 1082488"/>
                <a:gd name="connsiteX6" fmla="*/ 0 w 2453640"/>
                <a:gd name="connsiteY6" fmla="*/ 703340 h 1082488"/>
                <a:gd name="connsiteX7" fmla="*/ 175260 w 2453640"/>
                <a:gd name="connsiteY7" fmla="*/ 416319 h 1082488"/>
                <a:gd name="connsiteX0" fmla="*/ 175260 w 2453640"/>
                <a:gd name="connsiteY0" fmla="*/ 416319 h 1082488"/>
                <a:gd name="connsiteX1" fmla="*/ 2453640 w 2453640"/>
                <a:gd name="connsiteY1" fmla="*/ 583959 h 1082488"/>
                <a:gd name="connsiteX2" fmla="*/ 1432560 w 2453640"/>
                <a:gd name="connsiteY2" fmla="*/ 1015760 h 1082488"/>
                <a:gd name="connsiteX3" fmla="*/ 822960 w 2453640"/>
                <a:gd name="connsiteY3" fmla="*/ 1076720 h 1082488"/>
                <a:gd name="connsiteX4" fmla="*/ 434340 w 2453640"/>
                <a:gd name="connsiteY4" fmla="*/ 931940 h 1082488"/>
                <a:gd name="connsiteX5" fmla="*/ 182880 w 2453640"/>
                <a:gd name="connsiteY5" fmla="*/ 840500 h 1082488"/>
                <a:gd name="connsiteX6" fmla="*/ 0 w 2453640"/>
                <a:gd name="connsiteY6" fmla="*/ 703340 h 1082488"/>
                <a:gd name="connsiteX7" fmla="*/ 175260 w 2453640"/>
                <a:gd name="connsiteY7" fmla="*/ 416319 h 1082488"/>
                <a:gd name="connsiteX0" fmla="*/ 175260 w 2453640"/>
                <a:gd name="connsiteY0" fmla="*/ 416319 h 1137680"/>
                <a:gd name="connsiteX1" fmla="*/ 2453640 w 2453640"/>
                <a:gd name="connsiteY1" fmla="*/ 583959 h 1137680"/>
                <a:gd name="connsiteX2" fmla="*/ 1821180 w 2453640"/>
                <a:gd name="connsiteY2" fmla="*/ 1137680 h 1137680"/>
                <a:gd name="connsiteX3" fmla="*/ 1432560 w 2453640"/>
                <a:gd name="connsiteY3" fmla="*/ 1015760 h 1137680"/>
                <a:gd name="connsiteX4" fmla="*/ 822960 w 2453640"/>
                <a:gd name="connsiteY4" fmla="*/ 1076720 h 1137680"/>
                <a:gd name="connsiteX5" fmla="*/ 434340 w 2453640"/>
                <a:gd name="connsiteY5" fmla="*/ 931940 h 1137680"/>
                <a:gd name="connsiteX6" fmla="*/ 182880 w 2453640"/>
                <a:gd name="connsiteY6" fmla="*/ 840500 h 1137680"/>
                <a:gd name="connsiteX7" fmla="*/ 0 w 2453640"/>
                <a:gd name="connsiteY7" fmla="*/ 703340 h 1137680"/>
                <a:gd name="connsiteX8" fmla="*/ 175260 w 2453640"/>
                <a:gd name="connsiteY8" fmla="*/ 416319 h 1137680"/>
                <a:gd name="connsiteX0" fmla="*/ 175260 w 2552201"/>
                <a:gd name="connsiteY0" fmla="*/ 416319 h 1232377"/>
                <a:gd name="connsiteX1" fmla="*/ 2453640 w 2552201"/>
                <a:gd name="connsiteY1" fmla="*/ 583959 h 1232377"/>
                <a:gd name="connsiteX2" fmla="*/ 2103120 w 2552201"/>
                <a:gd name="connsiteY2" fmla="*/ 1206260 h 1232377"/>
                <a:gd name="connsiteX3" fmla="*/ 1821180 w 2552201"/>
                <a:gd name="connsiteY3" fmla="*/ 1137680 h 1232377"/>
                <a:gd name="connsiteX4" fmla="*/ 1432560 w 2552201"/>
                <a:gd name="connsiteY4" fmla="*/ 1015760 h 1232377"/>
                <a:gd name="connsiteX5" fmla="*/ 822960 w 2552201"/>
                <a:gd name="connsiteY5" fmla="*/ 1076720 h 1232377"/>
                <a:gd name="connsiteX6" fmla="*/ 434340 w 2552201"/>
                <a:gd name="connsiteY6" fmla="*/ 931940 h 1232377"/>
                <a:gd name="connsiteX7" fmla="*/ 182880 w 2552201"/>
                <a:gd name="connsiteY7" fmla="*/ 840500 h 1232377"/>
                <a:gd name="connsiteX8" fmla="*/ 0 w 2552201"/>
                <a:gd name="connsiteY8" fmla="*/ 703340 h 1232377"/>
                <a:gd name="connsiteX9" fmla="*/ 175260 w 2552201"/>
                <a:gd name="connsiteY9" fmla="*/ 416319 h 1232377"/>
                <a:gd name="connsiteX0" fmla="*/ 175260 w 2568545"/>
                <a:gd name="connsiteY0" fmla="*/ 416319 h 1243712"/>
                <a:gd name="connsiteX1" fmla="*/ 2453640 w 2568545"/>
                <a:gd name="connsiteY1" fmla="*/ 583959 h 1243712"/>
                <a:gd name="connsiteX2" fmla="*/ 2103120 w 2568545"/>
                <a:gd name="connsiteY2" fmla="*/ 1206260 h 1243712"/>
                <a:gd name="connsiteX3" fmla="*/ 1821180 w 2568545"/>
                <a:gd name="connsiteY3" fmla="*/ 1137680 h 1243712"/>
                <a:gd name="connsiteX4" fmla="*/ 1432560 w 2568545"/>
                <a:gd name="connsiteY4" fmla="*/ 1015760 h 1243712"/>
                <a:gd name="connsiteX5" fmla="*/ 822960 w 2568545"/>
                <a:gd name="connsiteY5" fmla="*/ 1076720 h 1243712"/>
                <a:gd name="connsiteX6" fmla="*/ 434340 w 2568545"/>
                <a:gd name="connsiteY6" fmla="*/ 931940 h 1243712"/>
                <a:gd name="connsiteX7" fmla="*/ 182880 w 2568545"/>
                <a:gd name="connsiteY7" fmla="*/ 840500 h 1243712"/>
                <a:gd name="connsiteX8" fmla="*/ 0 w 2568545"/>
                <a:gd name="connsiteY8" fmla="*/ 703340 h 1243712"/>
                <a:gd name="connsiteX9" fmla="*/ 175260 w 2568545"/>
                <a:gd name="connsiteY9" fmla="*/ 416319 h 1243712"/>
                <a:gd name="connsiteX0" fmla="*/ 175260 w 2636183"/>
                <a:gd name="connsiteY0" fmla="*/ 416319 h 1232377"/>
                <a:gd name="connsiteX1" fmla="*/ 2453640 w 2636183"/>
                <a:gd name="connsiteY1" fmla="*/ 583959 h 1232377"/>
                <a:gd name="connsiteX2" fmla="*/ 2446020 w 2636183"/>
                <a:gd name="connsiteY2" fmla="*/ 1008139 h 1232377"/>
                <a:gd name="connsiteX3" fmla="*/ 2103120 w 2636183"/>
                <a:gd name="connsiteY3" fmla="*/ 1206260 h 1232377"/>
                <a:gd name="connsiteX4" fmla="*/ 1821180 w 2636183"/>
                <a:gd name="connsiteY4" fmla="*/ 1137680 h 1232377"/>
                <a:gd name="connsiteX5" fmla="*/ 1432560 w 2636183"/>
                <a:gd name="connsiteY5" fmla="*/ 1015760 h 1232377"/>
                <a:gd name="connsiteX6" fmla="*/ 822960 w 2636183"/>
                <a:gd name="connsiteY6" fmla="*/ 1076720 h 1232377"/>
                <a:gd name="connsiteX7" fmla="*/ 434340 w 2636183"/>
                <a:gd name="connsiteY7" fmla="*/ 931940 h 1232377"/>
                <a:gd name="connsiteX8" fmla="*/ 182880 w 2636183"/>
                <a:gd name="connsiteY8" fmla="*/ 840500 h 1232377"/>
                <a:gd name="connsiteX9" fmla="*/ 0 w 2636183"/>
                <a:gd name="connsiteY9" fmla="*/ 703340 h 1232377"/>
                <a:gd name="connsiteX10" fmla="*/ 175260 w 2636183"/>
                <a:gd name="connsiteY10" fmla="*/ 416319 h 1232377"/>
                <a:gd name="connsiteX0" fmla="*/ 175260 w 2636183"/>
                <a:gd name="connsiteY0" fmla="*/ 416319 h 1281510"/>
                <a:gd name="connsiteX1" fmla="*/ 2453640 w 2636183"/>
                <a:gd name="connsiteY1" fmla="*/ 583959 h 1281510"/>
                <a:gd name="connsiteX2" fmla="*/ 2446020 w 2636183"/>
                <a:gd name="connsiteY2" fmla="*/ 1008139 h 1281510"/>
                <a:gd name="connsiteX3" fmla="*/ 2103120 w 2636183"/>
                <a:gd name="connsiteY3" fmla="*/ 1206260 h 1281510"/>
                <a:gd name="connsiteX4" fmla="*/ 1821180 w 2636183"/>
                <a:gd name="connsiteY4" fmla="*/ 1137680 h 1281510"/>
                <a:gd name="connsiteX5" fmla="*/ 1432560 w 2636183"/>
                <a:gd name="connsiteY5" fmla="*/ 1015760 h 1281510"/>
                <a:gd name="connsiteX6" fmla="*/ 822960 w 2636183"/>
                <a:gd name="connsiteY6" fmla="*/ 1076720 h 1281510"/>
                <a:gd name="connsiteX7" fmla="*/ 434340 w 2636183"/>
                <a:gd name="connsiteY7" fmla="*/ 931940 h 1281510"/>
                <a:gd name="connsiteX8" fmla="*/ 182880 w 2636183"/>
                <a:gd name="connsiteY8" fmla="*/ 840500 h 1281510"/>
                <a:gd name="connsiteX9" fmla="*/ 0 w 2636183"/>
                <a:gd name="connsiteY9" fmla="*/ 703340 h 1281510"/>
                <a:gd name="connsiteX10" fmla="*/ 175260 w 2636183"/>
                <a:gd name="connsiteY10" fmla="*/ 416319 h 1281510"/>
                <a:gd name="connsiteX0" fmla="*/ 175260 w 2636183"/>
                <a:gd name="connsiteY0" fmla="*/ 416319 h 1281510"/>
                <a:gd name="connsiteX1" fmla="*/ 2453640 w 2636183"/>
                <a:gd name="connsiteY1" fmla="*/ 583959 h 1281510"/>
                <a:gd name="connsiteX2" fmla="*/ 2446020 w 2636183"/>
                <a:gd name="connsiteY2" fmla="*/ 1008139 h 1281510"/>
                <a:gd name="connsiteX3" fmla="*/ 2103120 w 2636183"/>
                <a:gd name="connsiteY3" fmla="*/ 1206260 h 1281510"/>
                <a:gd name="connsiteX4" fmla="*/ 1821180 w 2636183"/>
                <a:gd name="connsiteY4" fmla="*/ 1137680 h 1281510"/>
                <a:gd name="connsiteX5" fmla="*/ 1432560 w 2636183"/>
                <a:gd name="connsiteY5" fmla="*/ 1015760 h 1281510"/>
                <a:gd name="connsiteX6" fmla="*/ 822960 w 2636183"/>
                <a:gd name="connsiteY6" fmla="*/ 1076720 h 1281510"/>
                <a:gd name="connsiteX7" fmla="*/ 434340 w 2636183"/>
                <a:gd name="connsiteY7" fmla="*/ 931940 h 1281510"/>
                <a:gd name="connsiteX8" fmla="*/ 182880 w 2636183"/>
                <a:gd name="connsiteY8" fmla="*/ 840500 h 1281510"/>
                <a:gd name="connsiteX9" fmla="*/ 0 w 2636183"/>
                <a:gd name="connsiteY9" fmla="*/ 703340 h 1281510"/>
                <a:gd name="connsiteX10" fmla="*/ 175260 w 2636183"/>
                <a:gd name="connsiteY10" fmla="*/ 416319 h 1281510"/>
                <a:gd name="connsiteX0" fmla="*/ 175260 w 3124204"/>
                <a:gd name="connsiteY0" fmla="*/ 416319 h 1276558"/>
                <a:gd name="connsiteX1" fmla="*/ 2453640 w 3124204"/>
                <a:gd name="connsiteY1" fmla="*/ 583959 h 1276558"/>
                <a:gd name="connsiteX2" fmla="*/ 3124200 w 3124204"/>
                <a:gd name="connsiteY2" fmla="*/ 1244359 h 1276558"/>
                <a:gd name="connsiteX3" fmla="*/ 2446020 w 3124204"/>
                <a:gd name="connsiteY3" fmla="*/ 1008139 h 1276558"/>
                <a:gd name="connsiteX4" fmla="*/ 2103120 w 3124204"/>
                <a:gd name="connsiteY4" fmla="*/ 1206260 h 1276558"/>
                <a:gd name="connsiteX5" fmla="*/ 1821180 w 3124204"/>
                <a:gd name="connsiteY5" fmla="*/ 1137680 h 1276558"/>
                <a:gd name="connsiteX6" fmla="*/ 1432560 w 3124204"/>
                <a:gd name="connsiteY6" fmla="*/ 1015760 h 1276558"/>
                <a:gd name="connsiteX7" fmla="*/ 822960 w 3124204"/>
                <a:gd name="connsiteY7" fmla="*/ 1076720 h 1276558"/>
                <a:gd name="connsiteX8" fmla="*/ 434340 w 3124204"/>
                <a:gd name="connsiteY8" fmla="*/ 931940 h 1276558"/>
                <a:gd name="connsiteX9" fmla="*/ 182880 w 3124204"/>
                <a:gd name="connsiteY9" fmla="*/ 840500 h 1276558"/>
                <a:gd name="connsiteX10" fmla="*/ 0 w 3124204"/>
                <a:gd name="connsiteY10" fmla="*/ 703340 h 1276558"/>
                <a:gd name="connsiteX11" fmla="*/ 175260 w 3124204"/>
                <a:gd name="connsiteY11" fmla="*/ 416319 h 1276558"/>
                <a:gd name="connsiteX0" fmla="*/ 175260 w 3124202"/>
                <a:gd name="connsiteY0" fmla="*/ 416319 h 1276558"/>
                <a:gd name="connsiteX1" fmla="*/ 2453640 w 3124202"/>
                <a:gd name="connsiteY1" fmla="*/ 583959 h 1276558"/>
                <a:gd name="connsiteX2" fmla="*/ 3124200 w 3124202"/>
                <a:gd name="connsiteY2" fmla="*/ 1244359 h 1276558"/>
                <a:gd name="connsiteX3" fmla="*/ 2446020 w 3124202"/>
                <a:gd name="connsiteY3" fmla="*/ 1008139 h 1276558"/>
                <a:gd name="connsiteX4" fmla="*/ 2103120 w 3124202"/>
                <a:gd name="connsiteY4" fmla="*/ 1206260 h 1276558"/>
                <a:gd name="connsiteX5" fmla="*/ 1821180 w 3124202"/>
                <a:gd name="connsiteY5" fmla="*/ 1137680 h 1276558"/>
                <a:gd name="connsiteX6" fmla="*/ 1432560 w 3124202"/>
                <a:gd name="connsiteY6" fmla="*/ 1015760 h 1276558"/>
                <a:gd name="connsiteX7" fmla="*/ 822960 w 3124202"/>
                <a:gd name="connsiteY7" fmla="*/ 1076720 h 1276558"/>
                <a:gd name="connsiteX8" fmla="*/ 434340 w 3124202"/>
                <a:gd name="connsiteY8" fmla="*/ 931940 h 1276558"/>
                <a:gd name="connsiteX9" fmla="*/ 182880 w 3124202"/>
                <a:gd name="connsiteY9" fmla="*/ 840500 h 1276558"/>
                <a:gd name="connsiteX10" fmla="*/ 0 w 3124202"/>
                <a:gd name="connsiteY10" fmla="*/ 703340 h 1276558"/>
                <a:gd name="connsiteX11" fmla="*/ 175260 w 3124202"/>
                <a:gd name="connsiteY11" fmla="*/ 416319 h 1276558"/>
                <a:gd name="connsiteX0" fmla="*/ 175260 w 3124202"/>
                <a:gd name="connsiteY0" fmla="*/ 416319 h 1382949"/>
                <a:gd name="connsiteX1" fmla="*/ 2453640 w 3124202"/>
                <a:gd name="connsiteY1" fmla="*/ 583959 h 1382949"/>
                <a:gd name="connsiteX2" fmla="*/ 3124200 w 3124202"/>
                <a:gd name="connsiteY2" fmla="*/ 1244359 h 1382949"/>
                <a:gd name="connsiteX3" fmla="*/ 2446020 w 3124202"/>
                <a:gd name="connsiteY3" fmla="*/ 1008139 h 1382949"/>
                <a:gd name="connsiteX4" fmla="*/ 2103120 w 3124202"/>
                <a:gd name="connsiteY4" fmla="*/ 1206260 h 1382949"/>
                <a:gd name="connsiteX5" fmla="*/ 1821180 w 3124202"/>
                <a:gd name="connsiteY5" fmla="*/ 1137680 h 1382949"/>
                <a:gd name="connsiteX6" fmla="*/ 1432560 w 3124202"/>
                <a:gd name="connsiteY6" fmla="*/ 1015760 h 1382949"/>
                <a:gd name="connsiteX7" fmla="*/ 822960 w 3124202"/>
                <a:gd name="connsiteY7" fmla="*/ 1076720 h 1382949"/>
                <a:gd name="connsiteX8" fmla="*/ 434340 w 3124202"/>
                <a:gd name="connsiteY8" fmla="*/ 931940 h 1382949"/>
                <a:gd name="connsiteX9" fmla="*/ 182880 w 3124202"/>
                <a:gd name="connsiteY9" fmla="*/ 840500 h 1382949"/>
                <a:gd name="connsiteX10" fmla="*/ 0 w 3124202"/>
                <a:gd name="connsiteY10" fmla="*/ 703340 h 1382949"/>
                <a:gd name="connsiteX11" fmla="*/ 175260 w 3124202"/>
                <a:gd name="connsiteY11" fmla="*/ 416319 h 1382949"/>
                <a:gd name="connsiteX0" fmla="*/ 175260 w 3185437"/>
                <a:gd name="connsiteY0" fmla="*/ 416319 h 1382949"/>
                <a:gd name="connsiteX1" fmla="*/ 2453640 w 3185437"/>
                <a:gd name="connsiteY1" fmla="*/ 583959 h 1382949"/>
                <a:gd name="connsiteX2" fmla="*/ 3124200 w 3185437"/>
                <a:gd name="connsiteY2" fmla="*/ 1244359 h 1382949"/>
                <a:gd name="connsiteX3" fmla="*/ 2446020 w 3185437"/>
                <a:gd name="connsiteY3" fmla="*/ 1008139 h 1382949"/>
                <a:gd name="connsiteX4" fmla="*/ 2103120 w 3185437"/>
                <a:gd name="connsiteY4" fmla="*/ 1206260 h 1382949"/>
                <a:gd name="connsiteX5" fmla="*/ 1821180 w 3185437"/>
                <a:gd name="connsiteY5" fmla="*/ 1137680 h 1382949"/>
                <a:gd name="connsiteX6" fmla="*/ 1432560 w 3185437"/>
                <a:gd name="connsiteY6" fmla="*/ 1015760 h 1382949"/>
                <a:gd name="connsiteX7" fmla="*/ 822960 w 3185437"/>
                <a:gd name="connsiteY7" fmla="*/ 1076720 h 1382949"/>
                <a:gd name="connsiteX8" fmla="*/ 434340 w 3185437"/>
                <a:gd name="connsiteY8" fmla="*/ 931940 h 1382949"/>
                <a:gd name="connsiteX9" fmla="*/ 182880 w 3185437"/>
                <a:gd name="connsiteY9" fmla="*/ 840500 h 1382949"/>
                <a:gd name="connsiteX10" fmla="*/ 0 w 3185437"/>
                <a:gd name="connsiteY10" fmla="*/ 703340 h 1382949"/>
                <a:gd name="connsiteX11" fmla="*/ 175260 w 3185437"/>
                <a:gd name="connsiteY11" fmla="*/ 416319 h 1382949"/>
                <a:gd name="connsiteX0" fmla="*/ 1060150 w 4070327"/>
                <a:gd name="connsiteY0" fmla="*/ 416319 h 1382949"/>
                <a:gd name="connsiteX1" fmla="*/ 3338530 w 4070327"/>
                <a:gd name="connsiteY1" fmla="*/ 583959 h 1382949"/>
                <a:gd name="connsiteX2" fmla="*/ 4009090 w 4070327"/>
                <a:gd name="connsiteY2" fmla="*/ 1244359 h 1382949"/>
                <a:gd name="connsiteX3" fmla="*/ 3330910 w 4070327"/>
                <a:gd name="connsiteY3" fmla="*/ 1008139 h 1382949"/>
                <a:gd name="connsiteX4" fmla="*/ 2988010 w 4070327"/>
                <a:gd name="connsiteY4" fmla="*/ 1206260 h 1382949"/>
                <a:gd name="connsiteX5" fmla="*/ 2706070 w 4070327"/>
                <a:gd name="connsiteY5" fmla="*/ 1137680 h 1382949"/>
                <a:gd name="connsiteX6" fmla="*/ 2317450 w 4070327"/>
                <a:gd name="connsiteY6" fmla="*/ 1015760 h 1382949"/>
                <a:gd name="connsiteX7" fmla="*/ 1707850 w 4070327"/>
                <a:gd name="connsiteY7" fmla="*/ 1076720 h 1382949"/>
                <a:gd name="connsiteX8" fmla="*/ 1319230 w 4070327"/>
                <a:gd name="connsiteY8" fmla="*/ 931940 h 1382949"/>
                <a:gd name="connsiteX9" fmla="*/ 1067770 w 4070327"/>
                <a:gd name="connsiteY9" fmla="*/ 840500 h 1382949"/>
                <a:gd name="connsiteX10" fmla="*/ 884890 w 4070327"/>
                <a:gd name="connsiteY10" fmla="*/ 703340 h 1382949"/>
                <a:gd name="connsiteX11" fmla="*/ 969 w 4070327"/>
                <a:gd name="connsiteY11" fmla="*/ 703339 h 1382949"/>
                <a:gd name="connsiteX12" fmla="*/ 1060150 w 4070327"/>
                <a:gd name="connsiteY12" fmla="*/ 416319 h 1382949"/>
                <a:gd name="connsiteX0" fmla="*/ 1060150 w 4070327"/>
                <a:gd name="connsiteY0" fmla="*/ 416319 h 1382949"/>
                <a:gd name="connsiteX1" fmla="*/ 3338530 w 4070327"/>
                <a:gd name="connsiteY1" fmla="*/ 583959 h 1382949"/>
                <a:gd name="connsiteX2" fmla="*/ 4009090 w 4070327"/>
                <a:gd name="connsiteY2" fmla="*/ 1244359 h 1382949"/>
                <a:gd name="connsiteX3" fmla="*/ 3330910 w 4070327"/>
                <a:gd name="connsiteY3" fmla="*/ 1008139 h 1382949"/>
                <a:gd name="connsiteX4" fmla="*/ 2988010 w 4070327"/>
                <a:gd name="connsiteY4" fmla="*/ 1206260 h 1382949"/>
                <a:gd name="connsiteX5" fmla="*/ 2706070 w 4070327"/>
                <a:gd name="connsiteY5" fmla="*/ 1137680 h 1382949"/>
                <a:gd name="connsiteX6" fmla="*/ 2317450 w 4070327"/>
                <a:gd name="connsiteY6" fmla="*/ 1015760 h 1382949"/>
                <a:gd name="connsiteX7" fmla="*/ 1707850 w 4070327"/>
                <a:gd name="connsiteY7" fmla="*/ 1076720 h 1382949"/>
                <a:gd name="connsiteX8" fmla="*/ 1319230 w 4070327"/>
                <a:gd name="connsiteY8" fmla="*/ 931940 h 1382949"/>
                <a:gd name="connsiteX9" fmla="*/ 1067770 w 4070327"/>
                <a:gd name="connsiteY9" fmla="*/ 840500 h 1382949"/>
                <a:gd name="connsiteX10" fmla="*/ 884890 w 4070327"/>
                <a:gd name="connsiteY10" fmla="*/ 703340 h 1382949"/>
                <a:gd name="connsiteX11" fmla="*/ 969 w 4070327"/>
                <a:gd name="connsiteY11" fmla="*/ 703339 h 1382949"/>
                <a:gd name="connsiteX12" fmla="*/ 1060150 w 4070327"/>
                <a:gd name="connsiteY12" fmla="*/ 416319 h 1382949"/>
                <a:gd name="connsiteX0" fmla="*/ 1060150 w 4070327"/>
                <a:gd name="connsiteY0" fmla="*/ 416487 h 1383117"/>
                <a:gd name="connsiteX1" fmla="*/ 3338530 w 4070327"/>
                <a:gd name="connsiteY1" fmla="*/ 584127 h 1383117"/>
                <a:gd name="connsiteX2" fmla="*/ 4009090 w 4070327"/>
                <a:gd name="connsiteY2" fmla="*/ 1244527 h 1383117"/>
                <a:gd name="connsiteX3" fmla="*/ 3330910 w 4070327"/>
                <a:gd name="connsiteY3" fmla="*/ 1008307 h 1383117"/>
                <a:gd name="connsiteX4" fmla="*/ 2988010 w 4070327"/>
                <a:gd name="connsiteY4" fmla="*/ 1206428 h 1383117"/>
                <a:gd name="connsiteX5" fmla="*/ 2706070 w 4070327"/>
                <a:gd name="connsiteY5" fmla="*/ 1137848 h 1383117"/>
                <a:gd name="connsiteX6" fmla="*/ 2317450 w 4070327"/>
                <a:gd name="connsiteY6" fmla="*/ 1015928 h 1383117"/>
                <a:gd name="connsiteX7" fmla="*/ 1707850 w 4070327"/>
                <a:gd name="connsiteY7" fmla="*/ 1076888 h 1383117"/>
                <a:gd name="connsiteX8" fmla="*/ 1319230 w 4070327"/>
                <a:gd name="connsiteY8" fmla="*/ 932108 h 1383117"/>
                <a:gd name="connsiteX9" fmla="*/ 1067770 w 4070327"/>
                <a:gd name="connsiteY9" fmla="*/ 840668 h 1383117"/>
                <a:gd name="connsiteX10" fmla="*/ 884890 w 4070327"/>
                <a:gd name="connsiteY10" fmla="*/ 703508 h 1383117"/>
                <a:gd name="connsiteX11" fmla="*/ 969 w 4070327"/>
                <a:gd name="connsiteY11" fmla="*/ 703507 h 1383117"/>
                <a:gd name="connsiteX12" fmla="*/ 1060150 w 4070327"/>
                <a:gd name="connsiteY12" fmla="*/ 416487 h 1383117"/>
                <a:gd name="connsiteX0" fmla="*/ 1060150 w 4070327"/>
                <a:gd name="connsiteY0" fmla="*/ 429477 h 1396107"/>
                <a:gd name="connsiteX1" fmla="*/ 3338530 w 4070327"/>
                <a:gd name="connsiteY1" fmla="*/ 597117 h 1396107"/>
                <a:gd name="connsiteX2" fmla="*/ 4009090 w 4070327"/>
                <a:gd name="connsiteY2" fmla="*/ 1257517 h 1396107"/>
                <a:gd name="connsiteX3" fmla="*/ 3330910 w 4070327"/>
                <a:gd name="connsiteY3" fmla="*/ 1021297 h 1396107"/>
                <a:gd name="connsiteX4" fmla="*/ 2988010 w 4070327"/>
                <a:gd name="connsiteY4" fmla="*/ 1219418 h 1396107"/>
                <a:gd name="connsiteX5" fmla="*/ 2706070 w 4070327"/>
                <a:gd name="connsiteY5" fmla="*/ 1150838 h 1396107"/>
                <a:gd name="connsiteX6" fmla="*/ 2317450 w 4070327"/>
                <a:gd name="connsiteY6" fmla="*/ 1028918 h 1396107"/>
                <a:gd name="connsiteX7" fmla="*/ 1707850 w 4070327"/>
                <a:gd name="connsiteY7" fmla="*/ 1089878 h 1396107"/>
                <a:gd name="connsiteX8" fmla="*/ 1319230 w 4070327"/>
                <a:gd name="connsiteY8" fmla="*/ 945098 h 1396107"/>
                <a:gd name="connsiteX9" fmla="*/ 1067770 w 4070327"/>
                <a:gd name="connsiteY9" fmla="*/ 853658 h 1396107"/>
                <a:gd name="connsiteX10" fmla="*/ 884890 w 4070327"/>
                <a:gd name="connsiteY10" fmla="*/ 716498 h 1396107"/>
                <a:gd name="connsiteX11" fmla="*/ 969 w 4070327"/>
                <a:gd name="connsiteY11" fmla="*/ 716497 h 1396107"/>
                <a:gd name="connsiteX12" fmla="*/ 1060150 w 4070327"/>
                <a:gd name="connsiteY12" fmla="*/ 429477 h 1396107"/>
                <a:gd name="connsiteX0" fmla="*/ 1061685 w 4071862"/>
                <a:gd name="connsiteY0" fmla="*/ 429477 h 1396107"/>
                <a:gd name="connsiteX1" fmla="*/ 3340065 w 4071862"/>
                <a:gd name="connsiteY1" fmla="*/ 597117 h 1396107"/>
                <a:gd name="connsiteX2" fmla="*/ 4010625 w 4071862"/>
                <a:gd name="connsiteY2" fmla="*/ 1257517 h 1396107"/>
                <a:gd name="connsiteX3" fmla="*/ 3332445 w 4071862"/>
                <a:gd name="connsiteY3" fmla="*/ 1021297 h 1396107"/>
                <a:gd name="connsiteX4" fmla="*/ 2989545 w 4071862"/>
                <a:gd name="connsiteY4" fmla="*/ 1219418 h 1396107"/>
                <a:gd name="connsiteX5" fmla="*/ 2707605 w 4071862"/>
                <a:gd name="connsiteY5" fmla="*/ 1150838 h 1396107"/>
                <a:gd name="connsiteX6" fmla="*/ 2318985 w 4071862"/>
                <a:gd name="connsiteY6" fmla="*/ 1028918 h 1396107"/>
                <a:gd name="connsiteX7" fmla="*/ 1709385 w 4071862"/>
                <a:gd name="connsiteY7" fmla="*/ 1089878 h 1396107"/>
                <a:gd name="connsiteX8" fmla="*/ 1320765 w 4071862"/>
                <a:gd name="connsiteY8" fmla="*/ 945098 h 1396107"/>
                <a:gd name="connsiteX9" fmla="*/ 1069305 w 4071862"/>
                <a:gd name="connsiteY9" fmla="*/ 853658 h 1396107"/>
                <a:gd name="connsiteX10" fmla="*/ 886425 w 4071862"/>
                <a:gd name="connsiteY10" fmla="*/ 716498 h 1396107"/>
                <a:gd name="connsiteX11" fmla="*/ 2504 w 4071862"/>
                <a:gd name="connsiteY11" fmla="*/ 716497 h 1396107"/>
                <a:gd name="connsiteX12" fmla="*/ 1061685 w 4071862"/>
                <a:gd name="connsiteY12" fmla="*/ 429477 h 139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862" h="1396107">
                  <a:moveTo>
                    <a:pt x="1061685" y="429477"/>
                  </a:moveTo>
                  <a:cubicBezTo>
                    <a:pt x="1554445" y="-86143"/>
                    <a:pt x="2969225" y="-220763"/>
                    <a:pt x="3340065" y="597117"/>
                  </a:cubicBezTo>
                  <a:cubicBezTo>
                    <a:pt x="3554695" y="-23066"/>
                    <a:pt x="4286215" y="630560"/>
                    <a:pt x="4010625" y="1257517"/>
                  </a:cubicBezTo>
                  <a:cubicBezTo>
                    <a:pt x="4009355" y="1328214"/>
                    <a:pt x="3622005" y="1633437"/>
                    <a:pt x="3332445" y="1021297"/>
                  </a:cubicBezTo>
                  <a:cubicBezTo>
                    <a:pt x="3248625" y="1087337"/>
                    <a:pt x="3138135" y="1436588"/>
                    <a:pt x="2989545" y="1219418"/>
                  </a:cubicBezTo>
                  <a:cubicBezTo>
                    <a:pt x="2884135" y="1311705"/>
                    <a:pt x="2821905" y="1127978"/>
                    <a:pt x="2707605" y="1150838"/>
                  </a:cubicBezTo>
                  <a:lnTo>
                    <a:pt x="2318985" y="1028918"/>
                  </a:lnTo>
                  <a:cubicBezTo>
                    <a:pt x="2105625" y="1057705"/>
                    <a:pt x="1885915" y="1047968"/>
                    <a:pt x="1709385" y="1089878"/>
                  </a:cubicBezTo>
                  <a:cubicBezTo>
                    <a:pt x="1532855" y="1131788"/>
                    <a:pt x="1485865" y="931128"/>
                    <a:pt x="1320765" y="945098"/>
                  </a:cubicBezTo>
                  <a:cubicBezTo>
                    <a:pt x="1155665" y="959068"/>
                    <a:pt x="1178525" y="868898"/>
                    <a:pt x="1069305" y="853658"/>
                  </a:cubicBezTo>
                  <a:lnTo>
                    <a:pt x="886425" y="716498"/>
                  </a:lnTo>
                  <a:cubicBezTo>
                    <a:pt x="312385" y="1285458"/>
                    <a:pt x="-33056" y="779997"/>
                    <a:pt x="2504" y="716497"/>
                  </a:cubicBezTo>
                  <a:cubicBezTo>
                    <a:pt x="218404" y="186484"/>
                    <a:pt x="609565" y="-434970"/>
                    <a:pt x="1061685" y="42947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CAB2123-126C-451E-8BBF-AEEA8049EDD0}"/>
                </a:ext>
              </a:extLst>
            </p:cNvPr>
            <p:cNvSpPr/>
            <p:nvPr/>
          </p:nvSpPr>
          <p:spPr>
            <a:xfrm>
              <a:off x="3733800" y="3225800"/>
              <a:ext cx="177800" cy="210716"/>
            </a:xfrm>
            <a:custGeom>
              <a:avLst/>
              <a:gdLst>
                <a:gd name="connsiteX0" fmla="*/ 177800 w 177800"/>
                <a:gd name="connsiteY0" fmla="*/ 0 h 196850"/>
                <a:gd name="connsiteX1" fmla="*/ 0 w 177800"/>
                <a:gd name="connsiteY1" fmla="*/ 196850 h 196850"/>
                <a:gd name="connsiteX2" fmla="*/ 0 w 177800"/>
                <a:gd name="connsiteY2" fmla="*/ 196850 h 196850"/>
                <a:gd name="connsiteX0" fmla="*/ 177800 w 177800"/>
                <a:gd name="connsiteY0" fmla="*/ 0 h 210716"/>
                <a:gd name="connsiteX1" fmla="*/ 0 w 177800"/>
                <a:gd name="connsiteY1" fmla="*/ 196850 h 210716"/>
                <a:gd name="connsiteX2" fmla="*/ 0 w 177800"/>
                <a:gd name="connsiteY2" fmla="*/ 196850 h 21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800" h="210716">
                  <a:moveTo>
                    <a:pt x="177800" y="0"/>
                  </a:moveTo>
                  <a:cubicBezTo>
                    <a:pt x="118533" y="65617"/>
                    <a:pt x="224367" y="264583"/>
                    <a:pt x="0" y="196850"/>
                  </a:cubicBezTo>
                  <a:lnTo>
                    <a:pt x="0" y="1968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C625165-DF35-4FBA-AA7D-D07AAAB5B98A}"/>
                </a:ext>
              </a:extLst>
            </p:cNvPr>
            <p:cNvSpPr/>
            <p:nvPr/>
          </p:nvSpPr>
          <p:spPr>
            <a:xfrm>
              <a:off x="3454400" y="3473450"/>
              <a:ext cx="247650" cy="95250"/>
            </a:xfrm>
            <a:custGeom>
              <a:avLst/>
              <a:gdLst>
                <a:gd name="connsiteX0" fmla="*/ 0 w 247650"/>
                <a:gd name="connsiteY0" fmla="*/ 0 h 95250"/>
                <a:gd name="connsiteX1" fmla="*/ 247650 w 247650"/>
                <a:gd name="connsiteY1" fmla="*/ 95250 h 95250"/>
                <a:gd name="connsiteX2" fmla="*/ 247650 w 247650"/>
                <a:gd name="connsiteY2" fmla="*/ 95250 h 95250"/>
                <a:gd name="connsiteX0" fmla="*/ 0 w 247650"/>
                <a:gd name="connsiteY0" fmla="*/ 0 h 95250"/>
                <a:gd name="connsiteX1" fmla="*/ 247650 w 247650"/>
                <a:gd name="connsiteY1" fmla="*/ 95250 h 95250"/>
                <a:gd name="connsiteX2" fmla="*/ 247650 w 247650"/>
                <a:gd name="connsiteY2" fmla="*/ 952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95250">
                  <a:moveTo>
                    <a:pt x="0" y="0"/>
                  </a:moveTo>
                  <a:cubicBezTo>
                    <a:pt x="50800" y="127000"/>
                    <a:pt x="165100" y="63500"/>
                    <a:pt x="247650" y="95250"/>
                  </a:cubicBezTo>
                  <a:lnTo>
                    <a:pt x="247650" y="952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6A7A64-0643-489C-BC11-5E7924ED00CD}"/>
                </a:ext>
              </a:extLst>
            </p:cNvPr>
            <p:cNvSpPr/>
            <p:nvPr/>
          </p:nvSpPr>
          <p:spPr>
            <a:xfrm>
              <a:off x="443454" y="4381596"/>
              <a:ext cx="5818692" cy="1844192"/>
            </a:xfrm>
            <a:custGeom>
              <a:avLst/>
              <a:gdLst>
                <a:gd name="connsiteX0" fmla="*/ 0 w 4222120"/>
                <a:gd name="connsiteY0" fmla="*/ 0 h 1771620"/>
                <a:gd name="connsiteX1" fmla="*/ 4222120 w 4222120"/>
                <a:gd name="connsiteY1" fmla="*/ 0 h 1771620"/>
                <a:gd name="connsiteX2" fmla="*/ 4222120 w 4222120"/>
                <a:gd name="connsiteY2" fmla="*/ 1771620 h 1771620"/>
                <a:gd name="connsiteX3" fmla="*/ 0 w 4222120"/>
                <a:gd name="connsiteY3" fmla="*/ 1771620 h 1771620"/>
                <a:gd name="connsiteX4" fmla="*/ 0 w 4222120"/>
                <a:gd name="connsiteY4" fmla="*/ 0 h 1771620"/>
                <a:gd name="connsiteX0" fmla="*/ 899886 w 5122006"/>
                <a:gd name="connsiteY0" fmla="*/ 0 h 1844192"/>
                <a:gd name="connsiteX1" fmla="*/ 5122006 w 5122006"/>
                <a:gd name="connsiteY1" fmla="*/ 0 h 1844192"/>
                <a:gd name="connsiteX2" fmla="*/ 5122006 w 5122006"/>
                <a:gd name="connsiteY2" fmla="*/ 1771620 h 1844192"/>
                <a:gd name="connsiteX3" fmla="*/ 0 w 5122006"/>
                <a:gd name="connsiteY3" fmla="*/ 1844192 h 1844192"/>
                <a:gd name="connsiteX4" fmla="*/ 899886 w 5122006"/>
                <a:gd name="connsiteY4" fmla="*/ 0 h 1844192"/>
                <a:gd name="connsiteX0" fmla="*/ 899886 w 5818692"/>
                <a:gd name="connsiteY0" fmla="*/ 0 h 1844192"/>
                <a:gd name="connsiteX1" fmla="*/ 5122006 w 5818692"/>
                <a:gd name="connsiteY1" fmla="*/ 0 h 1844192"/>
                <a:gd name="connsiteX2" fmla="*/ 5818692 w 5818692"/>
                <a:gd name="connsiteY2" fmla="*/ 1815163 h 1844192"/>
                <a:gd name="connsiteX3" fmla="*/ 0 w 5818692"/>
                <a:gd name="connsiteY3" fmla="*/ 1844192 h 1844192"/>
                <a:gd name="connsiteX4" fmla="*/ 899886 w 5818692"/>
                <a:gd name="connsiteY4" fmla="*/ 0 h 184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18692" h="1844192">
                  <a:moveTo>
                    <a:pt x="899886" y="0"/>
                  </a:moveTo>
                  <a:lnTo>
                    <a:pt x="5122006" y="0"/>
                  </a:lnTo>
                  <a:lnTo>
                    <a:pt x="5818692" y="1815163"/>
                  </a:lnTo>
                  <a:lnTo>
                    <a:pt x="0" y="1844192"/>
                  </a:lnTo>
                  <a:lnTo>
                    <a:pt x="899886" y="0"/>
                  </a:lnTo>
                  <a:close/>
                </a:path>
              </a:pathLst>
            </a:cu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58B6770-5DA5-40CB-8D44-777BC52E83BF}"/>
                </a:ext>
              </a:extLst>
            </p:cNvPr>
            <p:cNvSpPr/>
            <p:nvPr/>
          </p:nvSpPr>
          <p:spPr>
            <a:xfrm>
              <a:off x="2012905" y="4371500"/>
              <a:ext cx="2596356" cy="1548600"/>
            </a:xfrm>
            <a:custGeom>
              <a:avLst/>
              <a:gdLst>
                <a:gd name="connsiteX0" fmla="*/ 0 w 1872456"/>
                <a:gd name="connsiteY0" fmla="*/ 0 h 1387953"/>
                <a:gd name="connsiteX1" fmla="*/ 1872456 w 1872456"/>
                <a:gd name="connsiteY1" fmla="*/ 0 h 1387953"/>
                <a:gd name="connsiteX2" fmla="*/ 1872456 w 1872456"/>
                <a:gd name="connsiteY2" fmla="*/ 1387953 h 1387953"/>
                <a:gd name="connsiteX3" fmla="*/ 0 w 1872456"/>
                <a:gd name="connsiteY3" fmla="*/ 1387953 h 1387953"/>
                <a:gd name="connsiteX4" fmla="*/ 0 w 1872456"/>
                <a:gd name="connsiteY4" fmla="*/ 0 h 1387953"/>
                <a:gd name="connsiteX0" fmla="*/ 50800 w 1872456"/>
                <a:gd name="connsiteY0" fmla="*/ 0 h 1438753"/>
                <a:gd name="connsiteX1" fmla="*/ 1872456 w 1872456"/>
                <a:gd name="connsiteY1" fmla="*/ 50800 h 1438753"/>
                <a:gd name="connsiteX2" fmla="*/ 1872456 w 1872456"/>
                <a:gd name="connsiteY2" fmla="*/ 1438753 h 1438753"/>
                <a:gd name="connsiteX3" fmla="*/ 0 w 1872456"/>
                <a:gd name="connsiteY3" fmla="*/ 1438753 h 1438753"/>
                <a:gd name="connsiteX4" fmla="*/ 50800 w 1872456"/>
                <a:gd name="connsiteY4" fmla="*/ 0 h 1438753"/>
                <a:gd name="connsiteX0" fmla="*/ 635000 w 2456656"/>
                <a:gd name="connsiteY0" fmla="*/ 0 h 1464153"/>
                <a:gd name="connsiteX1" fmla="*/ 2456656 w 2456656"/>
                <a:gd name="connsiteY1" fmla="*/ 50800 h 1464153"/>
                <a:gd name="connsiteX2" fmla="*/ 2456656 w 2456656"/>
                <a:gd name="connsiteY2" fmla="*/ 1438753 h 1464153"/>
                <a:gd name="connsiteX3" fmla="*/ 0 w 2456656"/>
                <a:gd name="connsiteY3" fmla="*/ 1464153 h 1464153"/>
                <a:gd name="connsiteX4" fmla="*/ 635000 w 2456656"/>
                <a:gd name="connsiteY4" fmla="*/ 0 h 1464153"/>
                <a:gd name="connsiteX0" fmla="*/ 635000 w 2596356"/>
                <a:gd name="connsiteY0" fmla="*/ 0 h 1464153"/>
                <a:gd name="connsiteX1" fmla="*/ 2456656 w 2596356"/>
                <a:gd name="connsiteY1" fmla="*/ 50800 h 1464153"/>
                <a:gd name="connsiteX2" fmla="*/ 2596356 w 2596356"/>
                <a:gd name="connsiteY2" fmla="*/ 1438753 h 1464153"/>
                <a:gd name="connsiteX3" fmla="*/ 0 w 2596356"/>
                <a:gd name="connsiteY3" fmla="*/ 1464153 h 1464153"/>
                <a:gd name="connsiteX4" fmla="*/ 635000 w 2596356"/>
                <a:gd name="connsiteY4" fmla="*/ 0 h 1464153"/>
                <a:gd name="connsiteX0" fmla="*/ 635000 w 2596356"/>
                <a:gd name="connsiteY0" fmla="*/ 0 h 1464153"/>
                <a:gd name="connsiteX1" fmla="*/ 2266156 w 2596356"/>
                <a:gd name="connsiteY1" fmla="*/ 50800 h 1464153"/>
                <a:gd name="connsiteX2" fmla="*/ 2596356 w 2596356"/>
                <a:gd name="connsiteY2" fmla="*/ 1438753 h 1464153"/>
                <a:gd name="connsiteX3" fmla="*/ 0 w 2596356"/>
                <a:gd name="connsiteY3" fmla="*/ 1464153 h 1464153"/>
                <a:gd name="connsiteX4" fmla="*/ 635000 w 2596356"/>
                <a:gd name="connsiteY4" fmla="*/ 0 h 1464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6356" h="1464153">
                  <a:moveTo>
                    <a:pt x="635000" y="0"/>
                  </a:moveTo>
                  <a:lnTo>
                    <a:pt x="2266156" y="50800"/>
                  </a:lnTo>
                  <a:lnTo>
                    <a:pt x="2596356" y="1438753"/>
                  </a:lnTo>
                  <a:lnTo>
                    <a:pt x="0" y="1464153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0E15FA-2B4C-4844-BFC8-C4FA83A676FC}"/>
                </a:ext>
              </a:extLst>
            </p:cNvPr>
            <p:cNvSpPr/>
            <p:nvPr/>
          </p:nvSpPr>
          <p:spPr>
            <a:xfrm rot="20569406">
              <a:off x="2966746" y="3773168"/>
              <a:ext cx="150431" cy="1052141"/>
            </a:xfrm>
            <a:custGeom>
              <a:avLst/>
              <a:gdLst>
                <a:gd name="connsiteX0" fmla="*/ 0 w 177082"/>
                <a:gd name="connsiteY0" fmla="*/ 0 h 638061"/>
                <a:gd name="connsiteX1" fmla="*/ 177082 w 177082"/>
                <a:gd name="connsiteY1" fmla="*/ 0 h 638061"/>
                <a:gd name="connsiteX2" fmla="*/ 177082 w 177082"/>
                <a:gd name="connsiteY2" fmla="*/ 638061 h 638061"/>
                <a:gd name="connsiteX3" fmla="*/ 0 w 177082"/>
                <a:gd name="connsiteY3" fmla="*/ 638061 h 638061"/>
                <a:gd name="connsiteX4" fmla="*/ 0 w 177082"/>
                <a:gd name="connsiteY4" fmla="*/ 0 h 638061"/>
                <a:gd name="connsiteX0" fmla="*/ 0 w 177082"/>
                <a:gd name="connsiteY0" fmla="*/ 638061 h 638061"/>
                <a:gd name="connsiteX1" fmla="*/ 177082 w 177082"/>
                <a:gd name="connsiteY1" fmla="*/ 0 h 638061"/>
                <a:gd name="connsiteX2" fmla="*/ 177082 w 177082"/>
                <a:gd name="connsiteY2" fmla="*/ 638061 h 638061"/>
                <a:gd name="connsiteX3" fmla="*/ 0 w 177082"/>
                <a:gd name="connsiteY3" fmla="*/ 638061 h 638061"/>
                <a:gd name="connsiteX0" fmla="*/ 0 w 177082"/>
                <a:gd name="connsiteY0" fmla="*/ 614195 h 614195"/>
                <a:gd name="connsiteX1" fmla="*/ 84960 w 177082"/>
                <a:gd name="connsiteY1" fmla="*/ 0 h 614195"/>
                <a:gd name="connsiteX2" fmla="*/ 177082 w 177082"/>
                <a:gd name="connsiteY2" fmla="*/ 614195 h 614195"/>
                <a:gd name="connsiteX3" fmla="*/ 0 w 177082"/>
                <a:gd name="connsiteY3" fmla="*/ 614195 h 614195"/>
                <a:gd name="connsiteX0" fmla="*/ 0 w 177082"/>
                <a:gd name="connsiteY0" fmla="*/ 614195 h 614195"/>
                <a:gd name="connsiteX1" fmla="*/ 84960 w 177082"/>
                <a:gd name="connsiteY1" fmla="*/ 0 h 614195"/>
                <a:gd name="connsiteX2" fmla="*/ 177082 w 177082"/>
                <a:gd name="connsiteY2" fmla="*/ 614195 h 614195"/>
                <a:gd name="connsiteX3" fmla="*/ 0 w 177082"/>
                <a:gd name="connsiteY3" fmla="*/ 614195 h 614195"/>
                <a:gd name="connsiteX0" fmla="*/ 0 w 177082"/>
                <a:gd name="connsiteY0" fmla="*/ 614195 h 614195"/>
                <a:gd name="connsiteX1" fmla="*/ 84960 w 177082"/>
                <a:gd name="connsiteY1" fmla="*/ 0 h 614195"/>
                <a:gd name="connsiteX2" fmla="*/ 177082 w 177082"/>
                <a:gd name="connsiteY2" fmla="*/ 614195 h 614195"/>
                <a:gd name="connsiteX3" fmla="*/ 0 w 177082"/>
                <a:gd name="connsiteY3" fmla="*/ 614195 h 614195"/>
                <a:gd name="connsiteX0" fmla="*/ 17284 w 136515"/>
                <a:gd name="connsiteY0" fmla="*/ 1007600 h 1007600"/>
                <a:gd name="connsiteX1" fmla="*/ 44393 w 136515"/>
                <a:gd name="connsiteY1" fmla="*/ 0 h 1007600"/>
                <a:gd name="connsiteX2" fmla="*/ 136515 w 136515"/>
                <a:gd name="connsiteY2" fmla="*/ 614195 h 1007600"/>
                <a:gd name="connsiteX3" fmla="*/ 17284 w 136515"/>
                <a:gd name="connsiteY3" fmla="*/ 1007600 h 1007600"/>
                <a:gd name="connsiteX0" fmla="*/ 17284 w 118799"/>
                <a:gd name="connsiteY0" fmla="*/ 1007600 h 1017306"/>
                <a:gd name="connsiteX1" fmla="*/ 44393 w 118799"/>
                <a:gd name="connsiteY1" fmla="*/ 0 h 1017306"/>
                <a:gd name="connsiteX2" fmla="*/ 118255 w 118799"/>
                <a:gd name="connsiteY2" fmla="*/ 1017306 h 1017306"/>
                <a:gd name="connsiteX3" fmla="*/ 17284 w 118799"/>
                <a:gd name="connsiteY3" fmla="*/ 1007600 h 1017306"/>
                <a:gd name="connsiteX0" fmla="*/ 17284 w 118799"/>
                <a:gd name="connsiteY0" fmla="*/ 1007600 h 1051319"/>
                <a:gd name="connsiteX1" fmla="*/ 44393 w 118799"/>
                <a:gd name="connsiteY1" fmla="*/ 0 h 1051319"/>
                <a:gd name="connsiteX2" fmla="*/ 118255 w 118799"/>
                <a:gd name="connsiteY2" fmla="*/ 1017306 h 1051319"/>
                <a:gd name="connsiteX3" fmla="*/ 64613 w 118799"/>
                <a:gd name="connsiteY3" fmla="*/ 1051038 h 1051319"/>
                <a:gd name="connsiteX4" fmla="*/ 17284 w 118799"/>
                <a:gd name="connsiteY4" fmla="*/ 1007600 h 1051319"/>
                <a:gd name="connsiteX0" fmla="*/ 17284 w 131436"/>
                <a:gd name="connsiteY0" fmla="*/ 1007600 h 1051319"/>
                <a:gd name="connsiteX1" fmla="*/ 44393 w 131436"/>
                <a:gd name="connsiteY1" fmla="*/ 0 h 1051319"/>
                <a:gd name="connsiteX2" fmla="*/ 118255 w 131436"/>
                <a:gd name="connsiteY2" fmla="*/ 1017306 h 1051319"/>
                <a:gd name="connsiteX3" fmla="*/ 64613 w 131436"/>
                <a:gd name="connsiteY3" fmla="*/ 1051038 h 1051319"/>
                <a:gd name="connsiteX4" fmla="*/ 17284 w 131436"/>
                <a:gd name="connsiteY4" fmla="*/ 1007600 h 1051319"/>
                <a:gd name="connsiteX0" fmla="*/ 31199 w 145351"/>
                <a:gd name="connsiteY0" fmla="*/ 1007600 h 1051319"/>
                <a:gd name="connsiteX1" fmla="*/ 58308 w 145351"/>
                <a:gd name="connsiteY1" fmla="*/ 0 h 1051319"/>
                <a:gd name="connsiteX2" fmla="*/ 132170 w 145351"/>
                <a:gd name="connsiteY2" fmla="*/ 1017306 h 1051319"/>
                <a:gd name="connsiteX3" fmla="*/ 78528 w 145351"/>
                <a:gd name="connsiteY3" fmla="*/ 1051038 h 1051319"/>
                <a:gd name="connsiteX4" fmla="*/ 31199 w 145351"/>
                <a:gd name="connsiteY4" fmla="*/ 1007600 h 1051319"/>
                <a:gd name="connsiteX0" fmla="*/ 31199 w 150431"/>
                <a:gd name="connsiteY0" fmla="*/ 1008422 h 1052141"/>
                <a:gd name="connsiteX1" fmla="*/ 58308 w 150431"/>
                <a:gd name="connsiteY1" fmla="*/ 822 h 1052141"/>
                <a:gd name="connsiteX2" fmla="*/ 132170 w 150431"/>
                <a:gd name="connsiteY2" fmla="*/ 1018128 h 1052141"/>
                <a:gd name="connsiteX3" fmla="*/ 78528 w 150431"/>
                <a:gd name="connsiteY3" fmla="*/ 1051860 h 1052141"/>
                <a:gd name="connsiteX4" fmla="*/ 31199 w 150431"/>
                <a:gd name="connsiteY4" fmla="*/ 1008422 h 1052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431" h="1052141">
                  <a:moveTo>
                    <a:pt x="31199" y="1008422"/>
                  </a:moveTo>
                  <a:cubicBezTo>
                    <a:pt x="11094" y="885095"/>
                    <a:pt x="-39791" y="12009"/>
                    <a:pt x="58308" y="822"/>
                  </a:cubicBezTo>
                  <a:cubicBezTo>
                    <a:pt x="202825" y="-30940"/>
                    <a:pt x="134774" y="866894"/>
                    <a:pt x="132170" y="1018128"/>
                  </a:cubicBezTo>
                  <a:cubicBezTo>
                    <a:pt x="111274" y="1014040"/>
                    <a:pt x="99424" y="1055948"/>
                    <a:pt x="78528" y="1051860"/>
                  </a:cubicBezTo>
                  <a:lnTo>
                    <a:pt x="31199" y="1008422"/>
                  </a:lnTo>
                  <a:close/>
                </a:path>
              </a:pathLst>
            </a:custGeom>
            <a:solidFill>
              <a:srgbClr val="FF4B4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B21820B-FEF1-4574-91FC-2C06E82527A5}"/>
                </a:ext>
              </a:extLst>
            </p:cNvPr>
            <p:cNvGrpSpPr/>
            <p:nvPr/>
          </p:nvGrpSpPr>
          <p:grpSpPr>
            <a:xfrm>
              <a:off x="1575596" y="3990975"/>
              <a:ext cx="1617131" cy="708441"/>
              <a:chOff x="1575596" y="3990975"/>
              <a:chExt cx="1617131" cy="708441"/>
            </a:xfrm>
            <a:solidFill>
              <a:srgbClr val="BD8D61"/>
            </a:solidFill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D7F5BC1-C447-4B9E-B194-6F8093A8706A}"/>
                  </a:ext>
                </a:extLst>
              </p:cNvPr>
              <p:cNvSpPr/>
              <p:nvPr/>
            </p:nvSpPr>
            <p:spPr>
              <a:xfrm>
                <a:off x="1575596" y="3990975"/>
                <a:ext cx="1072353" cy="708441"/>
              </a:xfrm>
              <a:custGeom>
                <a:avLst/>
                <a:gdLst>
                  <a:gd name="connsiteX0" fmla="*/ 0 w 323850"/>
                  <a:gd name="connsiteY0" fmla="*/ 0 h 158750"/>
                  <a:gd name="connsiteX1" fmla="*/ 323850 w 323850"/>
                  <a:gd name="connsiteY1" fmla="*/ 0 h 158750"/>
                  <a:gd name="connsiteX2" fmla="*/ 323850 w 323850"/>
                  <a:gd name="connsiteY2" fmla="*/ 158750 h 158750"/>
                  <a:gd name="connsiteX3" fmla="*/ 0 w 323850"/>
                  <a:gd name="connsiteY3" fmla="*/ 158750 h 158750"/>
                  <a:gd name="connsiteX4" fmla="*/ 0 w 323850"/>
                  <a:gd name="connsiteY4" fmla="*/ 0 h 158750"/>
                  <a:gd name="connsiteX0" fmla="*/ 0 w 412750"/>
                  <a:gd name="connsiteY0" fmla="*/ 0 h 203200"/>
                  <a:gd name="connsiteX1" fmla="*/ 412750 w 412750"/>
                  <a:gd name="connsiteY1" fmla="*/ 44450 h 203200"/>
                  <a:gd name="connsiteX2" fmla="*/ 412750 w 412750"/>
                  <a:gd name="connsiteY2" fmla="*/ 203200 h 203200"/>
                  <a:gd name="connsiteX3" fmla="*/ 88900 w 412750"/>
                  <a:gd name="connsiteY3" fmla="*/ 203200 h 203200"/>
                  <a:gd name="connsiteX4" fmla="*/ 0 w 412750"/>
                  <a:gd name="connsiteY4" fmla="*/ 0 h 203200"/>
                  <a:gd name="connsiteX0" fmla="*/ 0 w 412750"/>
                  <a:gd name="connsiteY0" fmla="*/ 0 h 412750"/>
                  <a:gd name="connsiteX1" fmla="*/ 412750 w 412750"/>
                  <a:gd name="connsiteY1" fmla="*/ 44450 h 412750"/>
                  <a:gd name="connsiteX2" fmla="*/ 374650 w 412750"/>
                  <a:gd name="connsiteY2" fmla="*/ 412750 h 412750"/>
                  <a:gd name="connsiteX3" fmla="*/ 88900 w 412750"/>
                  <a:gd name="connsiteY3" fmla="*/ 203200 h 412750"/>
                  <a:gd name="connsiteX4" fmla="*/ 0 w 412750"/>
                  <a:gd name="connsiteY4" fmla="*/ 0 h 412750"/>
                  <a:gd name="connsiteX0" fmla="*/ 0 w 419100"/>
                  <a:gd name="connsiteY0" fmla="*/ 0 h 412750"/>
                  <a:gd name="connsiteX1" fmla="*/ 419100 w 419100"/>
                  <a:gd name="connsiteY1" fmla="*/ 95250 h 412750"/>
                  <a:gd name="connsiteX2" fmla="*/ 374650 w 419100"/>
                  <a:gd name="connsiteY2" fmla="*/ 412750 h 412750"/>
                  <a:gd name="connsiteX3" fmla="*/ 88900 w 419100"/>
                  <a:gd name="connsiteY3" fmla="*/ 203200 h 412750"/>
                  <a:gd name="connsiteX4" fmla="*/ 0 w 419100"/>
                  <a:gd name="connsiteY4" fmla="*/ 0 h 412750"/>
                  <a:gd name="connsiteX0" fmla="*/ 0 w 628650"/>
                  <a:gd name="connsiteY0" fmla="*/ 0 h 800100"/>
                  <a:gd name="connsiteX1" fmla="*/ 419100 w 628650"/>
                  <a:gd name="connsiteY1" fmla="*/ 95250 h 800100"/>
                  <a:gd name="connsiteX2" fmla="*/ 374650 w 628650"/>
                  <a:gd name="connsiteY2" fmla="*/ 412750 h 800100"/>
                  <a:gd name="connsiteX3" fmla="*/ 628650 w 628650"/>
                  <a:gd name="connsiteY3" fmla="*/ 800100 h 800100"/>
                  <a:gd name="connsiteX4" fmla="*/ 0 w 628650"/>
                  <a:gd name="connsiteY4" fmla="*/ 0 h 800100"/>
                  <a:gd name="connsiteX0" fmla="*/ 96721 w 725371"/>
                  <a:gd name="connsiteY0" fmla="*/ 0 h 800100"/>
                  <a:gd name="connsiteX1" fmla="*/ 515821 w 725371"/>
                  <a:gd name="connsiteY1" fmla="*/ 95250 h 800100"/>
                  <a:gd name="connsiteX2" fmla="*/ 471371 w 725371"/>
                  <a:gd name="connsiteY2" fmla="*/ 412750 h 800100"/>
                  <a:gd name="connsiteX3" fmla="*/ 725371 w 725371"/>
                  <a:gd name="connsiteY3" fmla="*/ 800100 h 800100"/>
                  <a:gd name="connsiteX4" fmla="*/ 96721 w 725371"/>
                  <a:gd name="connsiteY4" fmla="*/ 0 h 800100"/>
                  <a:gd name="connsiteX0" fmla="*/ 89761 w 718411"/>
                  <a:gd name="connsiteY0" fmla="*/ 0 h 800100"/>
                  <a:gd name="connsiteX1" fmla="*/ 508861 w 718411"/>
                  <a:gd name="connsiteY1" fmla="*/ 95250 h 800100"/>
                  <a:gd name="connsiteX2" fmla="*/ 464411 w 718411"/>
                  <a:gd name="connsiteY2" fmla="*/ 412750 h 800100"/>
                  <a:gd name="connsiteX3" fmla="*/ 718411 w 718411"/>
                  <a:gd name="connsiteY3" fmla="*/ 800100 h 800100"/>
                  <a:gd name="connsiteX4" fmla="*/ 89761 w 718411"/>
                  <a:gd name="connsiteY4" fmla="*/ 0 h 800100"/>
                  <a:gd name="connsiteX0" fmla="*/ 89761 w 959712"/>
                  <a:gd name="connsiteY0" fmla="*/ 0 h 800100"/>
                  <a:gd name="connsiteX1" fmla="*/ 508861 w 959712"/>
                  <a:gd name="connsiteY1" fmla="*/ 95250 h 800100"/>
                  <a:gd name="connsiteX2" fmla="*/ 464411 w 959712"/>
                  <a:gd name="connsiteY2" fmla="*/ 412750 h 800100"/>
                  <a:gd name="connsiteX3" fmla="*/ 959712 w 959712"/>
                  <a:gd name="connsiteY3" fmla="*/ 457200 h 800100"/>
                  <a:gd name="connsiteX4" fmla="*/ 718411 w 959712"/>
                  <a:gd name="connsiteY4" fmla="*/ 800100 h 800100"/>
                  <a:gd name="connsiteX5" fmla="*/ 89761 w 959712"/>
                  <a:gd name="connsiteY5" fmla="*/ 0 h 800100"/>
                  <a:gd name="connsiteX0" fmla="*/ 89761 w 959712"/>
                  <a:gd name="connsiteY0" fmla="*/ 0 h 800100"/>
                  <a:gd name="connsiteX1" fmla="*/ 508861 w 959712"/>
                  <a:gd name="connsiteY1" fmla="*/ 95250 h 800100"/>
                  <a:gd name="connsiteX2" fmla="*/ 464411 w 959712"/>
                  <a:gd name="connsiteY2" fmla="*/ 412750 h 800100"/>
                  <a:gd name="connsiteX3" fmla="*/ 959712 w 959712"/>
                  <a:gd name="connsiteY3" fmla="*/ 457200 h 800100"/>
                  <a:gd name="connsiteX4" fmla="*/ 718411 w 959712"/>
                  <a:gd name="connsiteY4" fmla="*/ 800100 h 800100"/>
                  <a:gd name="connsiteX5" fmla="*/ 89761 w 959712"/>
                  <a:gd name="connsiteY5" fmla="*/ 0 h 800100"/>
                  <a:gd name="connsiteX0" fmla="*/ 70874 w 1004324"/>
                  <a:gd name="connsiteY0" fmla="*/ 0 h 707793"/>
                  <a:gd name="connsiteX1" fmla="*/ 489974 w 1004324"/>
                  <a:gd name="connsiteY1" fmla="*/ 95250 h 707793"/>
                  <a:gd name="connsiteX2" fmla="*/ 445524 w 1004324"/>
                  <a:gd name="connsiteY2" fmla="*/ 412750 h 707793"/>
                  <a:gd name="connsiteX3" fmla="*/ 940825 w 1004324"/>
                  <a:gd name="connsiteY3" fmla="*/ 457200 h 707793"/>
                  <a:gd name="connsiteX4" fmla="*/ 1004324 w 1004324"/>
                  <a:gd name="connsiteY4" fmla="*/ 692150 h 707793"/>
                  <a:gd name="connsiteX5" fmla="*/ 70874 w 1004324"/>
                  <a:gd name="connsiteY5" fmla="*/ 0 h 707793"/>
                  <a:gd name="connsiteX0" fmla="*/ 79431 w 1012881"/>
                  <a:gd name="connsiteY0" fmla="*/ 0 h 755652"/>
                  <a:gd name="connsiteX1" fmla="*/ 498531 w 1012881"/>
                  <a:gd name="connsiteY1" fmla="*/ 95250 h 755652"/>
                  <a:gd name="connsiteX2" fmla="*/ 454081 w 1012881"/>
                  <a:gd name="connsiteY2" fmla="*/ 412750 h 755652"/>
                  <a:gd name="connsiteX3" fmla="*/ 949382 w 1012881"/>
                  <a:gd name="connsiteY3" fmla="*/ 457200 h 755652"/>
                  <a:gd name="connsiteX4" fmla="*/ 1012881 w 1012881"/>
                  <a:gd name="connsiteY4" fmla="*/ 692150 h 755652"/>
                  <a:gd name="connsiteX5" fmla="*/ 79431 w 1012881"/>
                  <a:gd name="connsiteY5" fmla="*/ 0 h 755652"/>
                  <a:gd name="connsiteX0" fmla="*/ 80542 w 1013992"/>
                  <a:gd name="connsiteY0" fmla="*/ 0 h 766924"/>
                  <a:gd name="connsiteX1" fmla="*/ 499642 w 1013992"/>
                  <a:gd name="connsiteY1" fmla="*/ 95250 h 766924"/>
                  <a:gd name="connsiteX2" fmla="*/ 455192 w 1013992"/>
                  <a:gd name="connsiteY2" fmla="*/ 412750 h 766924"/>
                  <a:gd name="connsiteX3" fmla="*/ 950493 w 1013992"/>
                  <a:gd name="connsiteY3" fmla="*/ 457200 h 766924"/>
                  <a:gd name="connsiteX4" fmla="*/ 1013992 w 1013992"/>
                  <a:gd name="connsiteY4" fmla="*/ 692150 h 766924"/>
                  <a:gd name="connsiteX5" fmla="*/ 80542 w 1013992"/>
                  <a:gd name="connsiteY5" fmla="*/ 0 h 766924"/>
                  <a:gd name="connsiteX0" fmla="*/ 80542 w 1013992"/>
                  <a:gd name="connsiteY0" fmla="*/ 0 h 766924"/>
                  <a:gd name="connsiteX1" fmla="*/ 499642 w 1013992"/>
                  <a:gd name="connsiteY1" fmla="*/ 95250 h 766924"/>
                  <a:gd name="connsiteX2" fmla="*/ 455192 w 1013992"/>
                  <a:gd name="connsiteY2" fmla="*/ 412750 h 766924"/>
                  <a:gd name="connsiteX3" fmla="*/ 950493 w 1013992"/>
                  <a:gd name="connsiteY3" fmla="*/ 457200 h 766924"/>
                  <a:gd name="connsiteX4" fmla="*/ 1013992 w 1013992"/>
                  <a:gd name="connsiteY4" fmla="*/ 692150 h 766924"/>
                  <a:gd name="connsiteX5" fmla="*/ 80542 w 1013992"/>
                  <a:gd name="connsiteY5" fmla="*/ 0 h 766924"/>
                  <a:gd name="connsiteX0" fmla="*/ 80542 w 1013992"/>
                  <a:gd name="connsiteY0" fmla="*/ 0 h 766924"/>
                  <a:gd name="connsiteX1" fmla="*/ 499642 w 1013992"/>
                  <a:gd name="connsiteY1" fmla="*/ 95250 h 766924"/>
                  <a:gd name="connsiteX2" fmla="*/ 455192 w 1013992"/>
                  <a:gd name="connsiteY2" fmla="*/ 412750 h 766924"/>
                  <a:gd name="connsiteX3" fmla="*/ 950493 w 1013992"/>
                  <a:gd name="connsiteY3" fmla="*/ 457200 h 766924"/>
                  <a:gd name="connsiteX4" fmla="*/ 1013992 w 1013992"/>
                  <a:gd name="connsiteY4" fmla="*/ 692150 h 766924"/>
                  <a:gd name="connsiteX5" fmla="*/ 80542 w 1013992"/>
                  <a:gd name="connsiteY5" fmla="*/ 0 h 766924"/>
                  <a:gd name="connsiteX0" fmla="*/ 80542 w 1013992"/>
                  <a:gd name="connsiteY0" fmla="*/ 0 h 766924"/>
                  <a:gd name="connsiteX1" fmla="*/ 461542 w 1013992"/>
                  <a:gd name="connsiteY1" fmla="*/ 240030 h 766924"/>
                  <a:gd name="connsiteX2" fmla="*/ 455192 w 1013992"/>
                  <a:gd name="connsiteY2" fmla="*/ 412750 h 766924"/>
                  <a:gd name="connsiteX3" fmla="*/ 950493 w 1013992"/>
                  <a:gd name="connsiteY3" fmla="*/ 457200 h 766924"/>
                  <a:gd name="connsiteX4" fmla="*/ 1013992 w 1013992"/>
                  <a:gd name="connsiteY4" fmla="*/ 692150 h 766924"/>
                  <a:gd name="connsiteX5" fmla="*/ 80542 w 1013992"/>
                  <a:gd name="connsiteY5" fmla="*/ 0 h 766924"/>
                  <a:gd name="connsiteX0" fmla="*/ 79599 w 1028289"/>
                  <a:gd name="connsiteY0" fmla="*/ 0 h 690404"/>
                  <a:gd name="connsiteX1" fmla="*/ 475839 w 1028289"/>
                  <a:gd name="connsiteY1" fmla="*/ 125730 h 690404"/>
                  <a:gd name="connsiteX2" fmla="*/ 469489 w 1028289"/>
                  <a:gd name="connsiteY2" fmla="*/ 298450 h 690404"/>
                  <a:gd name="connsiteX3" fmla="*/ 964790 w 1028289"/>
                  <a:gd name="connsiteY3" fmla="*/ 342900 h 690404"/>
                  <a:gd name="connsiteX4" fmla="*/ 1028289 w 1028289"/>
                  <a:gd name="connsiteY4" fmla="*/ 577850 h 690404"/>
                  <a:gd name="connsiteX5" fmla="*/ 79599 w 1028289"/>
                  <a:gd name="connsiteY5" fmla="*/ 0 h 690404"/>
                  <a:gd name="connsiteX0" fmla="*/ 79599 w 1028289"/>
                  <a:gd name="connsiteY0" fmla="*/ 0 h 690404"/>
                  <a:gd name="connsiteX1" fmla="*/ 491079 w 1028289"/>
                  <a:gd name="connsiteY1" fmla="*/ 118110 h 690404"/>
                  <a:gd name="connsiteX2" fmla="*/ 469489 w 1028289"/>
                  <a:gd name="connsiteY2" fmla="*/ 298450 h 690404"/>
                  <a:gd name="connsiteX3" fmla="*/ 964790 w 1028289"/>
                  <a:gd name="connsiteY3" fmla="*/ 342900 h 690404"/>
                  <a:gd name="connsiteX4" fmla="*/ 1028289 w 1028289"/>
                  <a:gd name="connsiteY4" fmla="*/ 577850 h 690404"/>
                  <a:gd name="connsiteX5" fmla="*/ 79599 w 1028289"/>
                  <a:gd name="connsiteY5" fmla="*/ 0 h 690404"/>
                  <a:gd name="connsiteX0" fmla="*/ 79599 w 1028289"/>
                  <a:gd name="connsiteY0" fmla="*/ 0 h 690404"/>
                  <a:gd name="connsiteX1" fmla="*/ 479173 w 1028289"/>
                  <a:gd name="connsiteY1" fmla="*/ 153828 h 690404"/>
                  <a:gd name="connsiteX2" fmla="*/ 469489 w 1028289"/>
                  <a:gd name="connsiteY2" fmla="*/ 298450 h 690404"/>
                  <a:gd name="connsiteX3" fmla="*/ 964790 w 1028289"/>
                  <a:gd name="connsiteY3" fmla="*/ 342900 h 690404"/>
                  <a:gd name="connsiteX4" fmla="*/ 1028289 w 1028289"/>
                  <a:gd name="connsiteY4" fmla="*/ 577850 h 690404"/>
                  <a:gd name="connsiteX5" fmla="*/ 79599 w 1028289"/>
                  <a:gd name="connsiteY5" fmla="*/ 0 h 690404"/>
                  <a:gd name="connsiteX0" fmla="*/ 79454 w 1030525"/>
                  <a:gd name="connsiteY0" fmla="*/ 0 h 684550"/>
                  <a:gd name="connsiteX1" fmla="*/ 481409 w 1030525"/>
                  <a:gd name="connsiteY1" fmla="*/ 144303 h 684550"/>
                  <a:gd name="connsiteX2" fmla="*/ 471725 w 1030525"/>
                  <a:gd name="connsiteY2" fmla="*/ 288925 h 684550"/>
                  <a:gd name="connsiteX3" fmla="*/ 967026 w 1030525"/>
                  <a:gd name="connsiteY3" fmla="*/ 333375 h 684550"/>
                  <a:gd name="connsiteX4" fmla="*/ 1030525 w 1030525"/>
                  <a:gd name="connsiteY4" fmla="*/ 568325 h 684550"/>
                  <a:gd name="connsiteX5" fmla="*/ 79454 w 1030525"/>
                  <a:gd name="connsiteY5" fmla="*/ 0 h 684550"/>
                  <a:gd name="connsiteX0" fmla="*/ 79454 w 1030525"/>
                  <a:gd name="connsiteY0" fmla="*/ 0 h 684550"/>
                  <a:gd name="connsiteX1" fmla="*/ 481409 w 1030525"/>
                  <a:gd name="connsiteY1" fmla="*/ 144303 h 684550"/>
                  <a:gd name="connsiteX2" fmla="*/ 471725 w 1030525"/>
                  <a:gd name="connsiteY2" fmla="*/ 288925 h 684550"/>
                  <a:gd name="connsiteX3" fmla="*/ 967026 w 1030525"/>
                  <a:gd name="connsiteY3" fmla="*/ 333375 h 684550"/>
                  <a:gd name="connsiteX4" fmla="*/ 1030525 w 1030525"/>
                  <a:gd name="connsiteY4" fmla="*/ 568325 h 684550"/>
                  <a:gd name="connsiteX5" fmla="*/ 79454 w 1030525"/>
                  <a:gd name="connsiteY5" fmla="*/ 0 h 684550"/>
                  <a:gd name="connsiteX0" fmla="*/ 79454 w 1030525"/>
                  <a:gd name="connsiteY0" fmla="*/ 0 h 684550"/>
                  <a:gd name="connsiteX1" fmla="*/ 481409 w 1030525"/>
                  <a:gd name="connsiteY1" fmla="*/ 144303 h 684550"/>
                  <a:gd name="connsiteX2" fmla="*/ 471725 w 1030525"/>
                  <a:gd name="connsiteY2" fmla="*/ 288925 h 684550"/>
                  <a:gd name="connsiteX3" fmla="*/ 967026 w 1030525"/>
                  <a:gd name="connsiteY3" fmla="*/ 333375 h 684550"/>
                  <a:gd name="connsiteX4" fmla="*/ 1030525 w 1030525"/>
                  <a:gd name="connsiteY4" fmla="*/ 568325 h 684550"/>
                  <a:gd name="connsiteX5" fmla="*/ 79454 w 1030525"/>
                  <a:gd name="connsiteY5" fmla="*/ 0 h 684550"/>
                  <a:gd name="connsiteX0" fmla="*/ 79454 w 1030525"/>
                  <a:gd name="connsiteY0" fmla="*/ 0 h 684550"/>
                  <a:gd name="connsiteX1" fmla="*/ 481409 w 1030525"/>
                  <a:gd name="connsiteY1" fmla="*/ 144303 h 684550"/>
                  <a:gd name="connsiteX2" fmla="*/ 471725 w 1030525"/>
                  <a:gd name="connsiteY2" fmla="*/ 288925 h 684550"/>
                  <a:gd name="connsiteX3" fmla="*/ 967026 w 1030525"/>
                  <a:gd name="connsiteY3" fmla="*/ 333375 h 684550"/>
                  <a:gd name="connsiteX4" fmla="*/ 1030525 w 1030525"/>
                  <a:gd name="connsiteY4" fmla="*/ 568325 h 684550"/>
                  <a:gd name="connsiteX5" fmla="*/ 79454 w 1030525"/>
                  <a:gd name="connsiteY5" fmla="*/ 0 h 684550"/>
                  <a:gd name="connsiteX0" fmla="*/ 79454 w 1030525"/>
                  <a:gd name="connsiteY0" fmla="*/ 0 h 684550"/>
                  <a:gd name="connsiteX1" fmla="*/ 481409 w 1030525"/>
                  <a:gd name="connsiteY1" fmla="*/ 144303 h 684550"/>
                  <a:gd name="connsiteX2" fmla="*/ 471725 w 1030525"/>
                  <a:gd name="connsiteY2" fmla="*/ 288925 h 684550"/>
                  <a:gd name="connsiteX3" fmla="*/ 967026 w 1030525"/>
                  <a:gd name="connsiteY3" fmla="*/ 333375 h 684550"/>
                  <a:gd name="connsiteX4" fmla="*/ 1030525 w 1030525"/>
                  <a:gd name="connsiteY4" fmla="*/ 568325 h 684550"/>
                  <a:gd name="connsiteX5" fmla="*/ 79454 w 1030525"/>
                  <a:gd name="connsiteY5" fmla="*/ 0 h 684550"/>
                  <a:gd name="connsiteX0" fmla="*/ 79454 w 1030525"/>
                  <a:gd name="connsiteY0" fmla="*/ 0 h 684550"/>
                  <a:gd name="connsiteX1" fmla="*/ 481409 w 1030525"/>
                  <a:gd name="connsiteY1" fmla="*/ 144303 h 684550"/>
                  <a:gd name="connsiteX2" fmla="*/ 471725 w 1030525"/>
                  <a:gd name="connsiteY2" fmla="*/ 288925 h 684550"/>
                  <a:gd name="connsiteX3" fmla="*/ 967026 w 1030525"/>
                  <a:gd name="connsiteY3" fmla="*/ 333375 h 684550"/>
                  <a:gd name="connsiteX4" fmla="*/ 1030525 w 1030525"/>
                  <a:gd name="connsiteY4" fmla="*/ 568325 h 684550"/>
                  <a:gd name="connsiteX5" fmla="*/ 79454 w 1030525"/>
                  <a:gd name="connsiteY5" fmla="*/ 0 h 684550"/>
                  <a:gd name="connsiteX0" fmla="*/ 79454 w 1030525"/>
                  <a:gd name="connsiteY0" fmla="*/ 0 h 684550"/>
                  <a:gd name="connsiteX1" fmla="*/ 481409 w 1030525"/>
                  <a:gd name="connsiteY1" fmla="*/ 144303 h 684550"/>
                  <a:gd name="connsiteX2" fmla="*/ 471725 w 1030525"/>
                  <a:gd name="connsiteY2" fmla="*/ 288925 h 684550"/>
                  <a:gd name="connsiteX3" fmla="*/ 967026 w 1030525"/>
                  <a:gd name="connsiteY3" fmla="*/ 333375 h 684550"/>
                  <a:gd name="connsiteX4" fmla="*/ 1030525 w 1030525"/>
                  <a:gd name="connsiteY4" fmla="*/ 568325 h 684550"/>
                  <a:gd name="connsiteX5" fmla="*/ 79454 w 1030525"/>
                  <a:gd name="connsiteY5" fmla="*/ 0 h 684550"/>
                  <a:gd name="connsiteX0" fmla="*/ 79454 w 1030525"/>
                  <a:gd name="connsiteY0" fmla="*/ 0 h 684550"/>
                  <a:gd name="connsiteX1" fmla="*/ 481409 w 1030525"/>
                  <a:gd name="connsiteY1" fmla="*/ 144303 h 684550"/>
                  <a:gd name="connsiteX2" fmla="*/ 471725 w 1030525"/>
                  <a:gd name="connsiteY2" fmla="*/ 288925 h 684550"/>
                  <a:gd name="connsiteX3" fmla="*/ 967026 w 1030525"/>
                  <a:gd name="connsiteY3" fmla="*/ 333375 h 684550"/>
                  <a:gd name="connsiteX4" fmla="*/ 1030525 w 1030525"/>
                  <a:gd name="connsiteY4" fmla="*/ 568325 h 684550"/>
                  <a:gd name="connsiteX5" fmla="*/ 79454 w 1030525"/>
                  <a:gd name="connsiteY5" fmla="*/ 0 h 684550"/>
                  <a:gd name="connsiteX0" fmla="*/ 76832 w 1072353"/>
                  <a:gd name="connsiteY0" fmla="*/ 0 h 708441"/>
                  <a:gd name="connsiteX1" fmla="*/ 523237 w 1072353"/>
                  <a:gd name="connsiteY1" fmla="*/ 182403 h 708441"/>
                  <a:gd name="connsiteX2" fmla="*/ 513553 w 1072353"/>
                  <a:gd name="connsiteY2" fmla="*/ 327025 h 708441"/>
                  <a:gd name="connsiteX3" fmla="*/ 1008854 w 1072353"/>
                  <a:gd name="connsiteY3" fmla="*/ 371475 h 708441"/>
                  <a:gd name="connsiteX4" fmla="*/ 1072353 w 1072353"/>
                  <a:gd name="connsiteY4" fmla="*/ 606425 h 708441"/>
                  <a:gd name="connsiteX5" fmla="*/ 76832 w 1072353"/>
                  <a:gd name="connsiteY5" fmla="*/ 0 h 708441"/>
                  <a:gd name="connsiteX0" fmla="*/ 76832 w 1072353"/>
                  <a:gd name="connsiteY0" fmla="*/ 0 h 708441"/>
                  <a:gd name="connsiteX1" fmla="*/ 551812 w 1072353"/>
                  <a:gd name="connsiteY1" fmla="*/ 191928 h 708441"/>
                  <a:gd name="connsiteX2" fmla="*/ 513553 w 1072353"/>
                  <a:gd name="connsiteY2" fmla="*/ 327025 h 708441"/>
                  <a:gd name="connsiteX3" fmla="*/ 1008854 w 1072353"/>
                  <a:gd name="connsiteY3" fmla="*/ 371475 h 708441"/>
                  <a:gd name="connsiteX4" fmla="*/ 1072353 w 1072353"/>
                  <a:gd name="connsiteY4" fmla="*/ 606425 h 708441"/>
                  <a:gd name="connsiteX5" fmla="*/ 76832 w 1072353"/>
                  <a:gd name="connsiteY5" fmla="*/ 0 h 708441"/>
                  <a:gd name="connsiteX0" fmla="*/ 1072353 w 1163793"/>
                  <a:gd name="connsiteY0" fmla="*/ 606425 h 708441"/>
                  <a:gd name="connsiteX1" fmla="*/ 76832 w 1163793"/>
                  <a:gd name="connsiteY1" fmla="*/ 0 h 708441"/>
                  <a:gd name="connsiteX2" fmla="*/ 551812 w 1163793"/>
                  <a:gd name="connsiteY2" fmla="*/ 191928 h 708441"/>
                  <a:gd name="connsiteX3" fmla="*/ 513553 w 1163793"/>
                  <a:gd name="connsiteY3" fmla="*/ 327025 h 708441"/>
                  <a:gd name="connsiteX4" fmla="*/ 1008854 w 1163793"/>
                  <a:gd name="connsiteY4" fmla="*/ 371475 h 708441"/>
                  <a:gd name="connsiteX5" fmla="*/ 1163793 w 1163793"/>
                  <a:gd name="connsiteY5" fmla="*/ 697865 h 708441"/>
                  <a:gd name="connsiteX0" fmla="*/ 1072353 w 1072353"/>
                  <a:gd name="connsiteY0" fmla="*/ 606425 h 708441"/>
                  <a:gd name="connsiteX1" fmla="*/ 76832 w 1072353"/>
                  <a:gd name="connsiteY1" fmla="*/ 0 h 708441"/>
                  <a:gd name="connsiteX2" fmla="*/ 551812 w 1072353"/>
                  <a:gd name="connsiteY2" fmla="*/ 191928 h 708441"/>
                  <a:gd name="connsiteX3" fmla="*/ 513553 w 1072353"/>
                  <a:gd name="connsiteY3" fmla="*/ 327025 h 708441"/>
                  <a:gd name="connsiteX4" fmla="*/ 1008854 w 1072353"/>
                  <a:gd name="connsiteY4" fmla="*/ 371475 h 708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2353" h="708441">
                    <a:moveTo>
                      <a:pt x="1072353" y="606425"/>
                    </a:moveTo>
                    <a:cubicBezTo>
                      <a:pt x="767553" y="701675"/>
                      <a:pt x="-291468" y="952500"/>
                      <a:pt x="76832" y="0"/>
                    </a:cubicBezTo>
                    <a:cubicBezTo>
                      <a:pt x="210817" y="117158"/>
                      <a:pt x="448784" y="179546"/>
                      <a:pt x="551812" y="191928"/>
                    </a:cubicBezTo>
                    <a:cubicBezTo>
                      <a:pt x="560808" y="276330"/>
                      <a:pt x="525989" y="301362"/>
                      <a:pt x="513553" y="327025"/>
                    </a:cubicBezTo>
                    <a:cubicBezTo>
                      <a:pt x="574937" y="263525"/>
                      <a:pt x="960170" y="301625"/>
                      <a:pt x="1008854" y="371475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44DCE6C-01B1-4E14-A13E-8F0F3599FA0D}"/>
                  </a:ext>
                </a:extLst>
              </p:cNvPr>
              <p:cNvSpPr/>
              <p:nvPr/>
            </p:nvSpPr>
            <p:spPr>
              <a:xfrm>
                <a:off x="2585244" y="4207668"/>
                <a:ext cx="607483" cy="451129"/>
              </a:xfrm>
              <a:custGeom>
                <a:avLst/>
                <a:gdLst>
                  <a:gd name="connsiteX0" fmla="*/ 0 w 152400"/>
                  <a:gd name="connsiteY0" fmla="*/ 0 h 171450"/>
                  <a:gd name="connsiteX1" fmla="*/ 152400 w 152400"/>
                  <a:gd name="connsiteY1" fmla="*/ 0 h 171450"/>
                  <a:gd name="connsiteX2" fmla="*/ 152400 w 152400"/>
                  <a:gd name="connsiteY2" fmla="*/ 171450 h 171450"/>
                  <a:gd name="connsiteX3" fmla="*/ 0 w 152400"/>
                  <a:gd name="connsiteY3" fmla="*/ 171450 h 171450"/>
                  <a:gd name="connsiteX4" fmla="*/ 0 w 152400"/>
                  <a:gd name="connsiteY4" fmla="*/ 0 h 171450"/>
                  <a:gd name="connsiteX0" fmla="*/ 0 w 154781"/>
                  <a:gd name="connsiteY0" fmla="*/ 0 h 202407"/>
                  <a:gd name="connsiteX1" fmla="*/ 154781 w 154781"/>
                  <a:gd name="connsiteY1" fmla="*/ 30957 h 202407"/>
                  <a:gd name="connsiteX2" fmla="*/ 154781 w 154781"/>
                  <a:gd name="connsiteY2" fmla="*/ 202407 h 202407"/>
                  <a:gd name="connsiteX3" fmla="*/ 2381 w 154781"/>
                  <a:gd name="connsiteY3" fmla="*/ 202407 h 202407"/>
                  <a:gd name="connsiteX4" fmla="*/ 0 w 154781"/>
                  <a:gd name="connsiteY4" fmla="*/ 0 h 202407"/>
                  <a:gd name="connsiteX0" fmla="*/ 0 w 164306"/>
                  <a:gd name="connsiteY0" fmla="*/ 0 h 211932"/>
                  <a:gd name="connsiteX1" fmla="*/ 164306 w 164306"/>
                  <a:gd name="connsiteY1" fmla="*/ 40482 h 211932"/>
                  <a:gd name="connsiteX2" fmla="*/ 164306 w 164306"/>
                  <a:gd name="connsiteY2" fmla="*/ 211932 h 211932"/>
                  <a:gd name="connsiteX3" fmla="*/ 11906 w 164306"/>
                  <a:gd name="connsiteY3" fmla="*/ 211932 h 211932"/>
                  <a:gd name="connsiteX4" fmla="*/ 0 w 164306"/>
                  <a:gd name="connsiteY4" fmla="*/ 0 h 211932"/>
                  <a:gd name="connsiteX0" fmla="*/ 0 w 180975"/>
                  <a:gd name="connsiteY0" fmla="*/ 173831 h 385763"/>
                  <a:gd name="connsiteX1" fmla="*/ 180975 w 180975"/>
                  <a:gd name="connsiteY1" fmla="*/ 0 h 385763"/>
                  <a:gd name="connsiteX2" fmla="*/ 164306 w 180975"/>
                  <a:gd name="connsiteY2" fmla="*/ 385763 h 385763"/>
                  <a:gd name="connsiteX3" fmla="*/ 11906 w 180975"/>
                  <a:gd name="connsiteY3" fmla="*/ 385763 h 385763"/>
                  <a:gd name="connsiteX4" fmla="*/ 0 w 180975"/>
                  <a:gd name="connsiteY4" fmla="*/ 173831 h 385763"/>
                  <a:gd name="connsiteX0" fmla="*/ 0 w 579446"/>
                  <a:gd name="connsiteY0" fmla="*/ 173831 h 385763"/>
                  <a:gd name="connsiteX1" fmla="*/ 180975 w 579446"/>
                  <a:gd name="connsiteY1" fmla="*/ 0 h 385763"/>
                  <a:gd name="connsiteX2" fmla="*/ 579438 w 579446"/>
                  <a:gd name="connsiteY2" fmla="*/ 347665 h 385763"/>
                  <a:gd name="connsiteX3" fmla="*/ 164306 w 579446"/>
                  <a:gd name="connsiteY3" fmla="*/ 385763 h 385763"/>
                  <a:gd name="connsiteX4" fmla="*/ 11906 w 579446"/>
                  <a:gd name="connsiteY4" fmla="*/ 385763 h 385763"/>
                  <a:gd name="connsiteX5" fmla="*/ 0 w 579446"/>
                  <a:gd name="connsiteY5" fmla="*/ 173831 h 385763"/>
                  <a:gd name="connsiteX0" fmla="*/ 0 w 579446"/>
                  <a:gd name="connsiteY0" fmla="*/ 173831 h 409576"/>
                  <a:gd name="connsiteX1" fmla="*/ 180975 w 579446"/>
                  <a:gd name="connsiteY1" fmla="*/ 0 h 409576"/>
                  <a:gd name="connsiteX2" fmla="*/ 579438 w 579446"/>
                  <a:gd name="connsiteY2" fmla="*/ 347665 h 409576"/>
                  <a:gd name="connsiteX3" fmla="*/ 164306 w 579446"/>
                  <a:gd name="connsiteY3" fmla="*/ 385763 h 409576"/>
                  <a:gd name="connsiteX4" fmla="*/ 50006 w 579446"/>
                  <a:gd name="connsiteY4" fmla="*/ 409576 h 409576"/>
                  <a:gd name="connsiteX5" fmla="*/ 0 w 579446"/>
                  <a:gd name="connsiteY5" fmla="*/ 173831 h 409576"/>
                  <a:gd name="connsiteX0" fmla="*/ 0 w 579446"/>
                  <a:gd name="connsiteY0" fmla="*/ 173831 h 414338"/>
                  <a:gd name="connsiteX1" fmla="*/ 180975 w 579446"/>
                  <a:gd name="connsiteY1" fmla="*/ 0 h 414338"/>
                  <a:gd name="connsiteX2" fmla="*/ 579438 w 579446"/>
                  <a:gd name="connsiteY2" fmla="*/ 347665 h 414338"/>
                  <a:gd name="connsiteX3" fmla="*/ 235744 w 579446"/>
                  <a:gd name="connsiteY3" fmla="*/ 414338 h 414338"/>
                  <a:gd name="connsiteX4" fmla="*/ 50006 w 579446"/>
                  <a:gd name="connsiteY4" fmla="*/ 409576 h 414338"/>
                  <a:gd name="connsiteX5" fmla="*/ 0 w 579446"/>
                  <a:gd name="connsiteY5" fmla="*/ 173831 h 414338"/>
                  <a:gd name="connsiteX0" fmla="*/ 0 w 579446"/>
                  <a:gd name="connsiteY0" fmla="*/ 173831 h 414338"/>
                  <a:gd name="connsiteX1" fmla="*/ 180975 w 579446"/>
                  <a:gd name="connsiteY1" fmla="*/ 0 h 414338"/>
                  <a:gd name="connsiteX2" fmla="*/ 579438 w 579446"/>
                  <a:gd name="connsiteY2" fmla="*/ 347665 h 414338"/>
                  <a:gd name="connsiteX3" fmla="*/ 348456 w 579446"/>
                  <a:gd name="connsiteY3" fmla="*/ 369095 h 414338"/>
                  <a:gd name="connsiteX4" fmla="*/ 235744 w 579446"/>
                  <a:gd name="connsiteY4" fmla="*/ 414338 h 414338"/>
                  <a:gd name="connsiteX5" fmla="*/ 50006 w 579446"/>
                  <a:gd name="connsiteY5" fmla="*/ 409576 h 414338"/>
                  <a:gd name="connsiteX6" fmla="*/ 0 w 579446"/>
                  <a:gd name="connsiteY6" fmla="*/ 173831 h 414338"/>
                  <a:gd name="connsiteX0" fmla="*/ 0 w 579446"/>
                  <a:gd name="connsiteY0" fmla="*/ 173831 h 471502"/>
                  <a:gd name="connsiteX1" fmla="*/ 180975 w 579446"/>
                  <a:gd name="connsiteY1" fmla="*/ 0 h 471502"/>
                  <a:gd name="connsiteX2" fmla="*/ 579438 w 579446"/>
                  <a:gd name="connsiteY2" fmla="*/ 347665 h 471502"/>
                  <a:gd name="connsiteX3" fmla="*/ 348456 w 579446"/>
                  <a:gd name="connsiteY3" fmla="*/ 369095 h 471502"/>
                  <a:gd name="connsiteX4" fmla="*/ 235744 w 579446"/>
                  <a:gd name="connsiteY4" fmla="*/ 414338 h 471502"/>
                  <a:gd name="connsiteX5" fmla="*/ 50006 w 579446"/>
                  <a:gd name="connsiteY5" fmla="*/ 409576 h 471502"/>
                  <a:gd name="connsiteX6" fmla="*/ 0 w 579446"/>
                  <a:gd name="connsiteY6" fmla="*/ 173831 h 471502"/>
                  <a:gd name="connsiteX0" fmla="*/ 0 w 579446"/>
                  <a:gd name="connsiteY0" fmla="*/ 173831 h 483834"/>
                  <a:gd name="connsiteX1" fmla="*/ 180975 w 579446"/>
                  <a:gd name="connsiteY1" fmla="*/ 0 h 483834"/>
                  <a:gd name="connsiteX2" fmla="*/ 579438 w 579446"/>
                  <a:gd name="connsiteY2" fmla="*/ 347665 h 483834"/>
                  <a:gd name="connsiteX3" fmla="*/ 348456 w 579446"/>
                  <a:gd name="connsiteY3" fmla="*/ 369095 h 483834"/>
                  <a:gd name="connsiteX4" fmla="*/ 235744 w 579446"/>
                  <a:gd name="connsiteY4" fmla="*/ 414338 h 483834"/>
                  <a:gd name="connsiteX5" fmla="*/ 50006 w 579446"/>
                  <a:gd name="connsiteY5" fmla="*/ 409576 h 483834"/>
                  <a:gd name="connsiteX6" fmla="*/ 0 w 579446"/>
                  <a:gd name="connsiteY6" fmla="*/ 173831 h 483834"/>
                  <a:gd name="connsiteX0" fmla="*/ 0 w 579446"/>
                  <a:gd name="connsiteY0" fmla="*/ 173831 h 483834"/>
                  <a:gd name="connsiteX1" fmla="*/ 180975 w 579446"/>
                  <a:gd name="connsiteY1" fmla="*/ 0 h 483834"/>
                  <a:gd name="connsiteX2" fmla="*/ 579438 w 579446"/>
                  <a:gd name="connsiteY2" fmla="*/ 347665 h 483834"/>
                  <a:gd name="connsiteX3" fmla="*/ 348456 w 579446"/>
                  <a:gd name="connsiteY3" fmla="*/ 369095 h 483834"/>
                  <a:gd name="connsiteX4" fmla="*/ 235744 w 579446"/>
                  <a:gd name="connsiteY4" fmla="*/ 414338 h 483834"/>
                  <a:gd name="connsiteX5" fmla="*/ 50006 w 579446"/>
                  <a:gd name="connsiteY5" fmla="*/ 409576 h 483834"/>
                  <a:gd name="connsiteX6" fmla="*/ 0 w 579446"/>
                  <a:gd name="connsiteY6" fmla="*/ 173831 h 483834"/>
                  <a:gd name="connsiteX0" fmla="*/ 0 w 579446"/>
                  <a:gd name="connsiteY0" fmla="*/ 173831 h 483834"/>
                  <a:gd name="connsiteX1" fmla="*/ 180975 w 579446"/>
                  <a:gd name="connsiteY1" fmla="*/ 0 h 483834"/>
                  <a:gd name="connsiteX2" fmla="*/ 579438 w 579446"/>
                  <a:gd name="connsiteY2" fmla="*/ 347665 h 483834"/>
                  <a:gd name="connsiteX3" fmla="*/ 348456 w 579446"/>
                  <a:gd name="connsiteY3" fmla="*/ 369095 h 483834"/>
                  <a:gd name="connsiteX4" fmla="*/ 235744 w 579446"/>
                  <a:gd name="connsiteY4" fmla="*/ 414338 h 483834"/>
                  <a:gd name="connsiteX5" fmla="*/ 50006 w 579446"/>
                  <a:gd name="connsiteY5" fmla="*/ 409576 h 483834"/>
                  <a:gd name="connsiteX6" fmla="*/ 0 w 579446"/>
                  <a:gd name="connsiteY6" fmla="*/ 173831 h 483834"/>
                  <a:gd name="connsiteX0" fmla="*/ 0 w 579446"/>
                  <a:gd name="connsiteY0" fmla="*/ 173831 h 483834"/>
                  <a:gd name="connsiteX1" fmla="*/ 180975 w 579446"/>
                  <a:gd name="connsiteY1" fmla="*/ 0 h 483834"/>
                  <a:gd name="connsiteX2" fmla="*/ 579438 w 579446"/>
                  <a:gd name="connsiteY2" fmla="*/ 347665 h 483834"/>
                  <a:gd name="connsiteX3" fmla="*/ 312737 w 579446"/>
                  <a:gd name="connsiteY3" fmla="*/ 328614 h 483834"/>
                  <a:gd name="connsiteX4" fmla="*/ 235744 w 579446"/>
                  <a:gd name="connsiteY4" fmla="*/ 414338 h 483834"/>
                  <a:gd name="connsiteX5" fmla="*/ 50006 w 579446"/>
                  <a:gd name="connsiteY5" fmla="*/ 409576 h 483834"/>
                  <a:gd name="connsiteX6" fmla="*/ 0 w 579446"/>
                  <a:gd name="connsiteY6" fmla="*/ 173831 h 483834"/>
                  <a:gd name="connsiteX0" fmla="*/ 0 w 579446"/>
                  <a:gd name="connsiteY0" fmla="*/ 173831 h 483834"/>
                  <a:gd name="connsiteX1" fmla="*/ 180975 w 579446"/>
                  <a:gd name="connsiteY1" fmla="*/ 0 h 483834"/>
                  <a:gd name="connsiteX2" fmla="*/ 579438 w 579446"/>
                  <a:gd name="connsiteY2" fmla="*/ 347665 h 483834"/>
                  <a:gd name="connsiteX3" fmla="*/ 312737 w 579446"/>
                  <a:gd name="connsiteY3" fmla="*/ 328614 h 483834"/>
                  <a:gd name="connsiteX4" fmla="*/ 235744 w 579446"/>
                  <a:gd name="connsiteY4" fmla="*/ 414338 h 483834"/>
                  <a:gd name="connsiteX5" fmla="*/ 50006 w 579446"/>
                  <a:gd name="connsiteY5" fmla="*/ 409576 h 483834"/>
                  <a:gd name="connsiteX6" fmla="*/ 0 w 579446"/>
                  <a:gd name="connsiteY6" fmla="*/ 173831 h 483834"/>
                  <a:gd name="connsiteX0" fmla="*/ 0 w 586590"/>
                  <a:gd name="connsiteY0" fmla="*/ 173831 h 483834"/>
                  <a:gd name="connsiteX1" fmla="*/ 180975 w 586590"/>
                  <a:gd name="connsiteY1" fmla="*/ 0 h 483834"/>
                  <a:gd name="connsiteX2" fmla="*/ 586582 w 586590"/>
                  <a:gd name="connsiteY2" fmla="*/ 347665 h 483834"/>
                  <a:gd name="connsiteX3" fmla="*/ 312737 w 586590"/>
                  <a:gd name="connsiteY3" fmla="*/ 328614 h 483834"/>
                  <a:gd name="connsiteX4" fmla="*/ 235744 w 586590"/>
                  <a:gd name="connsiteY4" fmla="*/ 414338 h 483834"/>
                  <a:gd name="connsiteX5" fmla="*/ 50006 w 586590"/>
                  <a:gd name="connsiteY5" fmla="*/ 409576 h 483834"/>
                  <a:gd name="connsiteX6" fmla="*/ 0 w 586590"/>
                  <a:gd name="connsiteY6" fmla="*/ 173831 h 483834"/>
                  <a:gd name="connsiteX0" fmla="*/ 0 w 586590"/>
                  <a:gd name="connsiteY0" fmla="*/ 173831 h 483834"/>
                  <a:gd name="connsiteX1" fmla="*/ 180975 w 586590"/>
                  <a:gd name="connsiteY1" fmla="*/ 0 h 483834"/>
                  <a:gd name="connsiteX2" fmla="*/ 586582 w 586590"/>
                  <a:gd name="connsiteY2" fmla="*/ 347665 h 483834"/>
                  <a:gd name="connsiteX3" fmla="*/ 312737 w 586590"/>
                  <a:gd name="connsiteY3" fmla="*/ 328614 h 483834"/>
                  <a:gd name="connsiteX4" fmla="*/ 235744 w 586590"/>
                  <a:gd name="connsiteY4" fmla="*/ 414338 h 483834"/>
                  <a:gd name="connsiteX5" fmla="*/ 50006 w 586590"/>
                  <a:gd name="connsiteY5" fmla="*/ 409576 h 483834"/>
                  <a:gd name="connsiteX6" fmla="*/ 0 w 586590"/>
                  <a:gd name="connsiteY6" fmla="*/ 173831 h 483834"/>
                  <a:gd name="connsiteX0" fmla="*/ 0 w 586590"/>
                  <a:gd name="connsiteY0" fmla="*/ 173831 h 483834"/>
                  <a:gd name="connsiteX1" fmla="*/ 180975 w 586590"/>
                  <a:gd name="connsiteY1" fmla="*/ 0 h 483834"/>
                  <a:gd name="connsiteX2" fmla="*/ 586582 w 586590"/>
                  <a:gd name="connsiteY2" fmla="*/ 347665 h 483834"/>
                  <a:gd name="connsiteX3" fmla="*/ 312737 w 586590"/>
                  <a:gd name="connsiteY3" fmla="*/ 328614 h 483834"/>
                  <a:gd name="connsiteX4" fmla="*/ 235744 w 586590"/>
                  <a:gd name="connsiteY4" fmla="*/ 414338 h 483834"/>
                  <a:gd name="connsiteX5" fmla="*/ 50006 w 586590"/>
                  <a:gd name="connsiteY5" fmla="*/ 409576 h 483834"/>
                  <a:gd name="connsiteX6" fmla="*/ 0 w 586590"/>
                  <a:gd name="connsiteY6" fmla="*/ 173831 h 483834"/>
                  <a:gd name="connsiteX0" fmla="*/ 0 w 600988"/>
                  <a:gd name="connsiteY0" fmla="*/ 173831 h 483834"/>
                  <a:gd name="connsiteX1" fmla="*/ 180975 w 600988"/>
                  <a:gd name="connsiteY1" fmla="*/ 0 h 483834"/>
                  <a:gd name="connsiteX2" fmla="*/ 586582 w 600988"/>
                  <a:gd name="connsiteY2" fmla="*/ 347665 h 483834"/>
                  <a:gd name="connsiteX3" fmla="*/ 312737 w 600988"/>
                  <a:gd name="connsiteY3" fmla="*/ 328614 h 483834"/>
                  <a:gd name="connsiteX4" fmla="*/ 235744 w 600988"/>
                  <a:gd name="connsiteY4" fmla="*/ 414338 h 483834"/>
                  <a:gd name="connsiteX5" fmla="*/ 50006 w 600988"/>
                  <a:gd name="connsiteY5" fmla="*/ 409576 h 483834"/>
                  <a:gd name="connsiteX6" fmla="*/ 0 w 600988"/>
                  <a:gd name="connsiteY6" fmla="*/ 173831 h 483834"/>
                  <a:gd name="connsiteX0" fmla="*/ 0 w 600988"/>
                  <a:gd name="connsiteY0" fmla="*/ 157162 h 467165"/>
                  <a:gd name="connsiteX1" fmla="*/ 180975 w 600988"/>
                  <a:gd name="connsiteY1" fmla="*/ 0 h 467165"/>
                  <a:gd name="connsiteX2" fmla="*/ 586582 w 600988"/>
                  <a:gd name="connsiteY2" fmla="*/ 330996 h 467165"/>
                  <a:gd name="connsiteX3" fmla="*/ 312737 w 600988"/>
                  <a:gd name="connsiteY3" fmla="*/ 311945 h 467165"/>
                  <a:gd name="connsiteX4" fmla="*/ 235744 w 600988"/>
                  <a:gd name="connsiteY4" fmla="*/ 397669 h 467165"/>
                  <a:gd name="connsiteX5" fmla="*/ 50006 w 600988"/>
                  <a:gd name="connsiteY5" fmla="*/ 392907 h 467165"/>
                  <a:gd name="connsiteX6" fmla="*/ 0 w 600988"/>
                  <a:gd name="connsiteY6" fmla="*/ 157162 h 467165"/>
                  <a:gd name="connsiteX0" fmla="*/ 0 w 600988"/>
                  <a:gd name="connsiteY0" fmla="*/ 157162 h 467165"/>
                  <a:gd name="connsiteX1" fmla="*/ 180975 w 600988"/>
                  <a:gd name="connsiteY1" fmla="*/ 0 h 467165"/>
                  <a:gd name="connsiteX2" fmla="*/ 586582 w 600988"/>
                  <a:gd name="connsiteY2" fmla="*/ 330996 h 467165"/>
                  <a:gd name="connsiteX3" fmla="*/ 312737 w 600988"/>
                  <a:gd name="connsiteY3" fmla="*/ 311945 h 467165"/>
                  <a:gd name="connsiteX4" fmla="*/ 235744 w 600988"/>
                  <a:gd name="connsiteY4" fmla="*/ 397669 h 467165"/>
                  <a:gd name="connsiteX5" fmla="*/ 50006 w 600988"/>
                  <a:gd name="connsiteY5" fmla="*/ 392907 h 467165"/>
                  <a:gd name="connsiteX6" fmla="*/ 0 w 600988"/>
                  <a:gd name="connsiteY6" fmla="*/ 157162 h 467165"/>
                  <a:gd name="connsiteX0" fmla="*/ 0 w 600988"/>
                  <a:gd name="connsiteY0" fmla="*/ 140493 h 450496"/>
                  <a:gd name="connsiteX1" fmla="*/ 180975 w 600988"/>
                  <a:gd name="connsiteY1" fmla="*/ 0 h 450496"/>
                  <a:gd name="connsiteX2" fmla="*/ 586582 w 600988"/>
                  <a:gd name="connsiteY2" fmla="*/ 314327 h 450496"/>
                  <a:gd name="connsiteX3" fmla="*/ 312737 w 600988"/>
                  <a:gd name="connsiteY3" fmla="*/ 295276 h 450496"/>
                  <a:gd name="connsiteX4" fmla="*/ 235744 w 600988"/>
                  <a:gd name="connsiteY4" fmla="*/ 381000 h 450496"/>
                  <a:gd name="connsiteX5" fmla="*/ 50006 w 600988"/>
                  <a:gd name="connsiteY5" fmla="*/ 376238 h 450496"/>
                  <a:gd name="connsiteX6" fmla="*/ 0 w 600988"/>
                  <a:gd name="connsiteY6" fmla="*/ 140493 h 450496"/>
                  <a:gd name="connsiteX0" fmla="*/ 0 w 600988"/>
                  <a:gd name="connsiteY0" fmla="*/ 140493 h 450496"/>
                  <a:gd name="connsiteX1" fmla="*/ 180975 w 600988"/>
                  <a:gd name="connsiteY1" fmla="*/ 0 h 450496"/>
                  <a:gd name="connsiteX2" fmla="*/ 586582 w 600988"/>
                  <a:gd name="connsiteY2" fmla="*/ 314327 h 450496"/>
                  <a:gd name="connsiteX3" fmla="*/ 312737 w 600988"/>
                  <a:gd name="connsiteY3" fmla="*/ 295276 h 450496"/>
                  <a:gd name="connsiteX4" fmla="*/ 235744 w 600988"/>
                  <a:gd name="connsiteY4" fmla="*/ 381000 h 450496"/>
                  <a:gd name="connsiteX5" fmla="*/ 50006 w 600988"/>
                  <a:gd name="connsiteY5" fmla="*/ 376238 h 450496"/>
                  <a:gd name="connsiteX6" fmla="*/ 0 w 600988"/>
                  <a:gd name="connsiteY6" fmla="*/ 140493 h 450496"/>
                  <a:gd name="connsiteX0" fmla="*/ 0 w 602192"/>
                  <a:gd name="connsiteY0" fmla="*/ 152399 h 462402"/>
                  <a:gd name="connsiteX1" fmla="*/ 185737 w 602192"/>
                  <a:gd name="connsiteY1" fmla="*/ 0 h 462402"/>
                  <a:gd name="connsiteX2" fmla="*/ 586582 w 602192"/>
                  <a:gd name="connsiteY2" fmla="*/ 326233 h 462402"/>
                  <a:gd name="connsiteX3" fmla="*/ 312737 w 602192"/>
                  <a:gd name="connsiteY3" fmla="*/ 307182 h 462402"/>
                  <a:gd name="connsiteX4" fmla="*/ 235744 w 602192"/>
                  <a:gd name="connsiteY4" fmla="*/ 392906 h 462402"/>
                  <a:gd name="connsiteX5" fmla="*/ 50006 w 602192"/>
                  <a:gd name="connsiteY5" fmla="*/ 388144 h 462402"/>
                  <a:gd name="connsiteX6" fmla="*/ 0 w 602192"/>
                  <a:gd name="connsiteY6" fmla="*/ 152399 h 462402"/>
                  <a:gd name="connsiteX0" fmla="*/ 0 w 602192"/>
                  <a:gd name="connsiteY0" fmla="*/ 152399 h 462402"/>
                  <a:gd name="connsiteX1" fmla="*/ 185737 w 602192"/>
                  <a:gd name="connsiteY1" fmla="*/ 0 h 462402"/>
                  <a:gd name="connsiteX2" fmla="*/ 586582 w 602192"/>
                  <a:gd name="connsiteY2" fmla="*/ 326233 h 462402"/>
                  <a:gd name="connsiteX3" fmla="*/ 450850 w 602192"/>
                  <a:gd name="connsiteY3" fmla="*/ 190500 h 462402"/>
                  <a:gd name="connsiteX4" fmla="*/ 312737 w 602192"/>
                  <a:gd name="connsiteY4" fmla="*/ 307182 h 462402"/>
                  <a:gd name="connsiteX5" fmla="*/ 235744 w 602192"/>
                  <a:gd name="connsiteY5" fmla="*/ 392906 h 462402"/>
                  <a:gd name="connsiteX6" fmla="*/ 50006 w 602192"/>
                  <a:gd name="connsiteY6" fmla="*/ 388144 h 462402"/>
                  <a:gd name="connsiteX7" fmla="*/ 0 w 602192"/>
                  <a:gd name="connsiteY7" fmla="*/ 152399 h 462402"/>
                  <a:gd name="connsiteX0" fmla="*/ 0 w 607483"/>
                  <a:gd name="connsiteY0" fmla="*/ 152399 h 462402"/>
                  <a:gd name="connsiteX1" fmla="*/ 185737 w 607483"/>
                  <a:gd name="connsiteY1" fmla="*/ 0 h 462402"/>
                  <a:gd name="connsiteX2" fmla="*/ 586582 w 607483"/>
                  <a:gd name="connsiteY2" fmla="*/ 326233 h 462402"/>
                  <a:gd name="connsiteX3" fmla="*/ 450850 w 607483"/>
                  <a:gd name="connsiteY3" fmla="*/ 190500 h 462402"/>
                  <a:gd name="connsiteX4" fmla="*/ 312737 w 607483"/>
                  <a:gd name="connsiteY4" fmla="*/ 307182 h 462402"/>
                  <a:gd name="connsiteX5" fmla="*/ 235744 w 607483"/>
                  <a:gd name="connsiteY5" fmla="*/ 392906 h 462402"/>
                  <a:gd name="connsiteX6" fmla="*/ 50006 w 607483"/>
                  <a:gd name="connsiteY6" fmla="*/ 388144 h 462402"/>
                  <a:gd name="connsiteX7" fmla="*/ 0 w 607483"/>
                  <a:gd name="connsiteY7" fmla="*/ 152399 h 462402"/>
                  <a:gd name="connsiteX0" fmla="*/ 0 w 607483"/>
                  <a:gd name="connsiteY0" fmla="*/ 152399 h 462402"/>
                  <a:gd name="connsiteX1" fmla="*/ 185737 w 607483"/>
                  <a:gd name="connsiteY1" fmla="*/ 0 h 462402"/>
                  <a:gd name="connsiteX2" fmla="*/ 586582 w 607483"/>
                  <a:gd name="connsiteY2" fmla="*/ 326233 h 462402"/>
                  <a:gd name="connsiteX3" fmla="*/ 450850 w 607483"/>
                  <a:gd name="connsiteY3" fmla="*/ 190500 h 462402"/>
                  <a:gd name="connsiteX4" fmla="*/ 312737 w 607483"/>
                  <a:gd name="connsiteY4" fmla="*/ 307182 h 462402"/>
                  <a:gd name="connsiteX5" fmla="*/ 235744 w 607483"/>
                  <a:gd name="connsiteY5" fmla="*/ 392906 h 462402"/>
                  <a:gd name="connsiteX6" fmla="*/ 50006 w 607483"/>
                  <a:gd name="connsiteY6" fmla="*/ 388144 h 462402"/>
                  <a:gd name="connsiteX7" fmla="*/ 0 w 607483"/>
                  <a:gd name="connsiteY7" fmla="*/ 152399 h 462402"/>
                  <a:gd name="connsiteX0" fmla="*/ 0 w 607483"/>
                  <a:gd name="connsiteY0" fmla="*/ 152399 h 462402"/>
                  <a:gd name="connsiteX1" fmla="*/ 185737 w 607483"/>
                  <a:gd name="connsiteY1" fmla="*/ 0 h 462402"/>
                  <a:gd name="connsiteX2" fmla="*/ 586582 w 607483"/>
                  <a:gd name="connsiteY2" fmla="*/ 326233 h 462402"/>
                  <a:gd name="connsiteX3" fmla="*/ 450850 w 607483"/>
                  <a:gd name="connsiteY3" fmla="*/ 190500 h 462402"/>
                  <a:gd name="connsiteX4" fmla="*/ 312737 w 607483"/>
                  <a:gd name="connsiteY4" fmla="*/ 307182 h 462402"/>
                  <a:gd name="connsiteX5" fmla="*/ 235744 w 607483"/>
                  <a:gd name="connsiteY5" fmla="*/ 392906 h 462402"/>
                  <a:gd name="connsiteX6" fmla="*/ 50006 w 607483"/>
                  <a:gd name="connsiteY6" fmla="*/ 388144 h 462402"/>
                  <a:gd name="connsiteX7" fmla="*/ 0 w 607483"/>
                  <a:gd name="connsiteY7" fmla="*/ 152399 h 462402"/>
                  <a:gd name="connsiteX0" fmla="*/ 0 w 607483"/>
                  <a:gd name="connsiteY0" fmla="*/ 152399 h 462402"/>
                  <a:gd name="connsiteX1" fmla="*/ 185737 w 607483"/>
                  <a:gd name="connsiteY1" fmla="*/ 0 h 462402"/>
                  <a:gd name="connsiteX2" fmla="*/ 586582 w 607483"/>
                  <a:gd name="connsiteY2" fmla="*/ 326233 h 462402"/>
                  <a:gd name="connsiteX3" fmla="*/ 450850 w 607483"/>
                  <a:gd name="connsiteY3" fmla="*/ 190500 h 462402"/>
                  <a:gd name="connsiteX4" fmla="*/ 312737 w 607483"/>
                  <a:gd name="connsiteY4" fmla="*/ 307182 h 462402"/>
                  <a:gd name="connsiteX5" fmla="*/ 235744 w 607483"/>
                  <a:gd name="connsiteY5" fmla="*/ 392906 h 462402"/>
                  <a:gd name="connsiteX6" fmla="*/ 50006 w 607483"/>
                  <a:gd name="connsiteY6" fmla="*/ 388144 h 462402"/>
                  <a:gd name="connsiteX7" fmla="*/ 0 w 607483"/>
                  <a:gd name="connsiteY7" fmla="*/ 152399 h 462402"/>
                  <a:gd name="connsiteX0" fmla="*/ 0 w 607483"/>
                  <a:gd name="connsiteY0" fmla="*/ 152399 h 462402"/>
                  <a:gd name="connsiteX1" fmla="*/ 185737 w 607483"/>
                  <a:gd name="connsiteY1" fmla="*/ 0 h 462402"/>
                  <a:gd name="connsiteX2" fmla="*/ 586582 w 607483"/>
                  <a:gd name="connsiteY2" fmla="*/ 326233 h 462402"/>
                  <a:gd name="connsiteX3" fmla="*/ 450850 w 607483"/>
                  <a:gd name="connsiteY3" fmla="*/ 190500 h 462402"/>
                  <a:gd name="connsiteX4" fmla="*/ 312737 w 607483"/>
                  <a:gd name="connsiteY4" fmla="*/ 307182 h 462402"/>
                  <a:gd name="connsiteX5" fmla="*/ 235744 w 607483"/>
                  <a:gd name="connsiteY5" fmla="*/ 392906 h 462402"/>
                  <a:gd name="connsiteX6" fmla="*/ 50006 w 607483"/>
                  <a:gd name="connsiteY6" fmla="*/ 388144 h 462402"/>
                  <a:gd name="connsiteX7" fmla="*/ 0 w 607483"/>
                  <a:gd name="connsiteY7" fmla="*/ 152399 h 462402"/>
                  <a:gd name="connsiteX0" fmla="*/ 0 w 607483"/>
                  <a:gd name="connsiteY0" fmla="*/ 152399 h 462402"/>
                  <a:gd name="connsiteX1" fmla="*/ 185737 w 607483"/>
                  <a:gd name="connsiteY1" fmla="*/ 0 h 462402"/>
                  <a:gd name="connsiteX2" fmla="*/ 586582 w 607483"/>
                  <a:gd name="connsiteY2" fmla="*/ 326233 h 462402"/>
                  <a:gd name="connsiteX3" fmla="*/ 450850 w 607483"/>
                  <a:gd name="connsiteY3" fmla="*/ 190500 h 462402"/>
                  <a:gd name="connsiteX4" fmla="*/ 312737 w 607483"/>
                  <a:gd name="connsiteY4" fmla="*/ 307182 h 462402"/>
                  <a:gd name="connsiteX5" fmla="*/ 235744 w 607483"/>
                  <a:gd name="connsiteY5" fmla="*/ 392906 h 462402"/>
                  <a:gd name="connsiteX6" fmla="*/ 50006 w 607483"/>
                  <a:gd name="connsiteY6" fmla="*/ 388144 h 462402"/>
                  <a:gd name="connsiteX7" fmla="*/ 0 w 607483"/>
                  <a:gd name="connsiteY7" fmla="*/ 152399 h 462402"/>
                  <a:gd name="connsiteX0" fmla="*/ 0 w 607483"/>
                  <a:gd name="connsiteY0" fmla="*/ 152399 h 462402"/>
                  <a:gd name="connsiteX1" fmla="*/ 185737 w 607483"/>
                  <a:gd name="connsiteY1" fmla="*/ 0 h 462402"/>
                  <a:gd name="connsiteX2" fmla="*/ 586582 w 607483"/>
                  <a:gd name="connsiteY2" fmla="*/ 326233 h 462402"/>
                  <a:gd name="connsiteX3" fmla="*/ 450850 w 607483"/>
                  <a:gd name="connsiteY3" fmla="*/ 190500 h 462402"/>
                  <a:gd name="connsiteX4" fmla="*/ 312737 w 607483"/>
                  <a:gd name="connsiteY4" fmla="*/ 307182 h 462402"/>
                  <a:gd name="connsiteX5" fmla="*/ 235744 w 607483"/>
                  <a:gd name="connsiteY5" fmla="*/ 392906 h 462402"/>
                  <a:gd name="connsiteX6" fmla="*/ 50006 w 607483"/>
                  <a:gd name="connsiteY6" fmla="*/ 388144 h 462402"/>
                  <a:gd name="connsiteX7" fmla="*/ 91440 w 607483"/>
                  <a:gd name="connsiteY7" fmla="*/ 243839 h 462402"/>
                  <a:gd name="connsiteX0" fmla="*/ 0 w 607483"/>
                  <a:gd name="connsiteY0" fmla="*/ 152399 h 462402"/>
                  <a:gd name="connsiteX1" fmla="*/ 185737 w 607483"/>
                  <a:gd name="connsiteY1" fmla="*/ 0 h 462402"/>
                  <a:gd name="connsiteX2" fmla="*/ 586582 w 607483"/>
                  <a:gd name="connsiteY2" fmla="*/ 326233 h 462402"/>
                  <a:gd name="connsiteX3" fmla="*/ 450850 w 607483"/>
                  <a:gd name="connsiteY3" fmla="*/ 190500 h 462402"/>
                  <a:gd name="connsiteX4" fmla="*/ 312737 w 607483"/>
                  <a:gd name="connsiteY4" fmla="*/ 307182 h 462402"/>
                  <a:gd name="connsiteX5" fmla="*/ 235744 w 607483"/>
                  <a:gd name="connsiteY5" fmla="*/ 392906 h 462402"/>
                  <a:gd name="connsiteX6" fmla="*/ 50006 w 607483"/>
                  <a:gd name="connsiteY6" fmla="*/ 388144 h 462402"/>
                  <a:gd name="connsiteX0" fmla="*/ 0 w 607483"/>
                  <a:gd name="connsiteY0" fmla="*/ 152399 h 444543"/>
                  <a:gd name="connsiteX1" fmla="*/ 185737 w 607483"/>
                  <a:gd name="connsiteY1" fmla="*/ 0 h 444543"/>
                  <a:gd name="connsiteX2" fmla="*/ 586582 w 607483"/>
                  <a:gd name="connsiteY2" fmla="*/ 326233 h 444543"/>
                  <a:gd name="connsiteX3" fmla="*/ 450850 w 607483"/>
                  <a:gd name="connsiteY3" fmla="*/ 190500 h 444543"/>
                  <a:gd name="connsiteX4" fmla="*/ 312737 w 607483"/>
                  <a:gd name="connsiteY4" fmla="*/ 307182 h 444543"/>
                  <a:gd name="connsiteX5" fmla="*/ 195263 w 607483"/>
                  <a:gd name="connsiteY5" fmla="*/ 328612 h 444543"/>
                  <a:gd name="connsiteX6" fmla="*/ 50006 w 607483"/>
                  <a:gd name="connsiteY6" fmla="*/ 388144 h 444543"/>
                  <a:gd name="connsiteX0" fmla="*/ 0 w 607483"/>
                  <a:gd name="connsiteY0" fmla="*/ 152399 h 452993"/>
                  <a:gd name="connsiteX1" fmla="*/ 185737 w 607483"/>
                  <a:gd name="connsiteY1" fmla="*/ 0 h 452993"/>
                  <a:gd name="connsiteX2" fmla="*/ 586582 w 607483"/>
                  <a:gd name="connsiteY2" fmla="*/ 326233 h 452993"/>
                  <a:gd name="connsiteX3" fmla="*/ 450850 w 607483"/>
                  <a:gd name="connsiteY3" fmla="*/ 190500 h 452993"/>
                  <a:gd name="connsiteX4" fmla="*/ 312737 w 607483"/>
                  <a:gd name="connsiteY4" fmla="*/ 307182 h 452993"/>
                  <a:gd name="connsiteX5" fmla="*/ 195263 w 607483"/>
                  <a:gd name="connsiteY5" fmla="*/ 328612 h 452993"/>
                  <a:gd name="connsiteX6" fmla="*/ 50006 w 607483"/>
                  <a:gd name="connsiteY6" fmla="*/ 388144 h 452993"/>
                  <a:gd name="connsiteX0" fmla="*/ 0 w 607483"/>
                  <a:gd name="connsiteY0" fmla="*/ 152399 h 452993"/>
                  <a:gd name="connsiteX1" fmla="*/ 185737 w 607483"/>
                  <a:gd name="connsiteY1" fmla="*/ 0 h 452993"/>
                  <a:gd name="connsiteX2" fmla="*/ 586582 w 607483"/>
                  <a:gd name="connsiteY2" fmla="*/ 326233 h 452993"/>
                  <a:gd name="connsiteX3" fmla="*/ 450850 w 607483"/>
                  <a:gd name="connsiteY3" fmla="*/ 190500 h 452993"/>
                  <a:gd name="connsiteX4" fmla="*/ 312737 w 607483"/>
                  <a:gd name="connsiteY4" fmla="*/ 307182 h 452993"/>
                  <a:gd name="connsiteX5" fmla="*/ 195263 w 607483"/>
                  <a:gd name="connsiteY5" fmla="*/ 328612 h 452993"/>
                  <a:gd name="connsiteX6" fmla="*/ 50006 w 607483"/>
                  <a:gd name="connsiteY6" fmla="*/ 388144 h 452993"/>
                  <a:gd name="connsiteX0" fmla="*/ 0 w 607483"/>
                  <a:gd name="connsiteY0" fmla="*/ 152399 h 452993"/>
                  <a:gd name="connsiteX1" fmla="*/ 185737 w 607483"/>
                  <a:gd name="connsiteY1" fmla="*/ 0 h 452993"/>
                  <a:gd name="connsiteX2" fmla="*/ 586582 w 607483"/>
                  <a:gd name="connsiteY2" fmla="*/ 326233 h 452993"/>
                  <a:gd name="connsiteX3" fmla="*/ 450850 w 607483"/>
                  <a:gd name="connsiteY3" fmla="*/ 190500 h 452993"/>
                  <a:gd name="connsiteX4" fmla="*/ 312737 w 607483"/>
                  <a:gd name="connsiteY4" fmla="*/ 307182 h 452993"/>
                  <a:gd name="connsiteX5" fmla="*/ 195263 w 607483"/>
                  <a:gd name="connsiteY5" fmla="*/ 328612 h 452993"/>
                  <a:gd name="connsiteX6" fmla="*/ 50006 w 607483"/>
                  <a:gd name="connsiteY6" fmla="*/ 388144 h 452993"/>
                  <a:gd name="connsiteX0" fmla="*/ 0 w 607483"/>
                  <a:gd name="connsiteY0" fmla="*/ 152399 h 452993"/>
                  <a:gd name="connsiteX1" fmla="*/ 185737 w 607483"/>
                  <a:gd name="connsiteY1" fmla="*/ 0 h 452993"/>
                  <a:gd name="connsiteX2" fmla="*/ 586582 w 607483"/>
                  <a:gd name="connsiteY2" fmla="*/ 326233 h 452993"/>
                  <a:gd name="connsiteX3" fmla="*/ 450850 w 607483"/>
                  <a:gd name="connsiteY3" fmla="*/ 190500 h 452993"/>
                  <a:gd name="connsiteX4" fmla="*/ 312737 w 607483"/>
                  <a:gd name="connsiteY4" fmla="*/ 307182 h 452993"/>
                  <a:gd name="connsiteX5" fmla="*/ 195263 w 607483"/>
                  <a:gd name="connsiteY5" fmla="*/ 328612 h 452993"/>
                  <a:gd name="connsiteX6" fmla="*/ 50006 w 607483"/>
                  <a:gd name="connsiteY6" fmla="*/ 388144 h 452993"/>
                  <a:gd name="connsiteX0" fmla="*/ 0 w 607483"/>
                  <a:gd name="connsiteY0" fmla="*/ 152399 h 452993"/>
                  <a:gd name="connsiteX1" fmla="*/ 185737 w 607483"/>
                  <a:gd name="connsiteY1" fmla="*/ 0 h 452993"/>
                  <a:gd name="connsiteX2" fmla="*/ 586582 w 607483"/>
                  <a:gd name="connsiteY2" fmla="*/ 326233 h 452993"/>
                  <a:gd name="connsiteX3" fmla="*/ 450850 w 607483"/>
                  <a:gd name="connsiteY3" fmla="*/ 190500 h 452993"/>
                  <a:gd name="connsiteX4" fmla="*/ 312737 w 607483"/>
                  <a:gd name="connsiteY4" fmla="*/ 307182 h 452993"/>
                  <a:gd name="connsiteX5" fmla="*/ 195263 w 607483"/>
                  <a:gd name="connsiteY5" fmla="*/ 328612 h 452993"/>
                  <a:gd name="connsiteX6" fmla="*/ 50006 w 607483"/>
                  <a:gd name="connsiteY6" fmla="*/ 388144 h 452993"/>
                  <a:gd name="connsiteX0" fmla="*/ 0 w 607483"/>
                  <a:gd name="connsiteY0" fmla="*/ 152399 h 451129"/>
                  <a:gd name="connsiteX1" fmla="*/ 185737 w 607483"/>
                  <a:gd name="connsiteY1" fmla="*/ 0 h 451129"/>
                  <a:gd name="connsiteX2" fmla="*/ 586582 w 607483"/>
                  <a:gd name="connsiteY2" fmla="*/ 326233 h 451129"/>
                  <a:gd name="connsiteX3" fmla="*/ 450850 w 607483"/>
                  <a:gd name="connsiteY3" fmla="*/ 190500 h 451129"/>
                  <a:gd name="connsiteX4" fmla="*/ 312737 w 607483"/>
                  <a:gd name="connsiteY4" fmla="*/ 307182 h 451129"/>
                  <a:gd name="connsiteX5" fmla="*/ 195263 w 607483"/>
                  <a:gd name="connsiteY5" fmla="*/ 328612 h 451129"/>
                  <a:gd name="connsiteX6" fmla="*/ 205581 w 607483"/>
                  <a:gd name="connsiteY6" fmla="*/ 450057 h 451129"/>
                  <a:gd name="connsiteX7" fmla="*/ 50006 w 607483"/>
                  <a:gd name="connsiteY7" fmla="*/ 388144 h 451129"/>
                  <a:gd name="connsiteX0" fmla="*/ 0 w 607483"/>
                  <a:gd name="connsiteY0" fmla="*/ 152399 h 451129"/>
                  <a:gd name="connsiteX1" fmla="*/ 185737 w 607483"/>
                  <a:gd name="connsiteY1" fmla="*/ 0 h 451129"/>
                  <a:gd name="connsiteX2" fmla="*/ 586582 w 607483"/>
                  <a:gd name="connsiteY2" fmla="*/ 326233 h 451129"/>
                  <a:gd name="connsiteX3" fmla="*/ 450850 w 607483"/>
                  <a:gd name="connsiteY3" fmla="*/ 190500 h 451129"/>
                  <a:gd name="connsiteX4" fmla="*/ 312737 w 607483"/>
                  <a:gd name="connsiteY4" fmla="*/ 307182 h 451129"/>
                  <a:gd name="connsiteX5" fmla="*/ 195263 w 607483"/>
                  <a:gd name="connsiteY5" fmla="*/ 328612 h 451129"/>
                  <a:gd name="connsiteX6" fmla="*/ 205581 w 607483"/>
                  <a:gd name="connsiteY6" fmla="*/ 450057 h 451129"/>
                  <a:gd name="connsiteX7" fmla="*/ 50006 w 607483"/>
                  <a:gd name="connsiteY7" fmla="*/ 388144 h 451129"/>
                  <a:gd name="connsiteX0" fmla="*/ 0 w 607483"/>
                  <a:gd name="connsiteY0" fmla="*/ 152399 h 451129"/>
                  <a:gd name="connsiteX1" fmla="*/ 185737 w 607483"/>
                  <a:gd name="connsiteY1" fmla="*/ 0 h 451129"/>
                  <a:gd name="connsiteX2" fmla="*/ 586582 w 607483"/>
                  <a:gd name="connsiteY2" fmla="*/ 326233 h 451129"/>
                  <a:gd name="connsiteX3" fmla="*/ 450850 w 607483"/>
                  <a:gd name="connsiteY3" fmla="*/ 190500 h 451129"/>
                  <a:gd name="connsiteX4" fmla="*/ 312737 w 607483"/>
                  <a:gd name="connsiteY4" fmla="*/ 307182 h 451129"/>
                  <a:gd name="connsiteX5" fmla="*/ 331787 w 607483"/>
                  <a:gd name="connsiteY5" fmla="*/ 414338 h 451129"/>
                  <a:gd name="connsiteX6" fmla="*/ 195263 w 607483"/>
                  <a:gd name="connsiteY6" fmla="*/ 328612 h 451129"/>
                  <a:gd name="connsiteX7" fmla="*/ 205581 w 607483"/>
                  <a:gd name="connsiteY7" fmla="*/ 450057 h 451129"/>
                  <a:gd name="connsiteX8" fmla="*/ 50006 w 607483"/>
                  <a:gd name="connsiteY8" fmla="*/ 388144 h 451129"/>
                  <a:gd name="connsiteX0" fmla="*/ 0 w 607483"/>
                  <a:gd name="connsiteY0" fmla="*/ 152399 h 451129"/>
                  <a:gd name="connsiteX1" fmla="*/ 185737 w 607483"/>
                  <a:gd name="connsiteY1" fmla="*/ 0 h 451129"/>
                  <a:gd name="connsiteX2" fmla="*/ 586582 w 607483"/>
                  <a:gd name="connsiteY2" fmla="*/ 326233 h 451129"/>
                  <a:gd name="connsiteX3" fmla="*/ 450850 w 607483"/>
                  <a:gd name="connsiteY3" fmla="*/ 190500 h 451129"/>
                  <a:gd name="connsiteX4" fmla="*/ 312737 w 607483"/>
                  <a:gd name="connsiteY4" fmla="*/ 307182 h 451129"/>
                  <a:gd name="connsiteX5" fmla="*/ 331787 w 607483"/>
                  <a:gd name="connsiteY5" fmla="*/ 414338 h 451129"/>
                  <a:gd name="connsiteX6" fmla="*/ 195263 w 607483"/>
                  <a:gd name="connsiteY6" fmla="*/ 328612 h 451129"/>
                  <a:gd name="connsiteX7" fmla="*/ 205581 w 607483"/>
                  <a:gd name="connsiteY7" fmla="*/ 450057 h 451129"/>
                  <a:gd name="connsiteX8" fmla="*/ 50006 w 607483"/>
                  <a:gd name="connsiteY8" fmla="*/ 388144 h 451129"/>
                  <a:gd name="connsiteX0" fmla="*/ 0 w 607483"/>
                  <a:gd name="connsiteY0" fmla="*/ 152399 h 451129"/>
                  <a:gd name="connsiteX1" fmla="*/ 185737 w 607483"/>
                  <a:gd name="connsiteY1" fmla="*/ 0 h 451129"/>
                  <a:gd name="connsiteX2" fmla="*/ 586582 w 607483"/>
                  <a:gd name="connsiteY2" fmla="*/ 326233 h 451129"/>
                  <a:gd name="connsiteX3" fmla="*/ 450850 w 607483"/>
                  <a:gd name="connsiteY3" fmla="*/ 190500 h 451129"/>
                  <a:gd name="connsiteX4" fmla="*/ 312737 w 607483"/>
                  <a:gd name="connsiteY4" fmla="*/ 307182 h 451129"/>
                  <a:gd name="connsiteX5" fmla="*/ 331787 w 607483"/>
                  <a:gd name="connsiteY5" fmla="*/ 414338 h 451129"/>
                  <a:gd name="connsiteX6" fmla="*/ 195263 w 607483"/>
                  <a:gd name="connsiteY6" fmla="*/ 328612 h 451129"/>
                  <a:gd name="connsiteX7" fmla="*/ 205581 w 607483"/>
                  <a:gd name="connsiteY7" fmla="*/ 450057 h 451129"/>
                  <a:gd name="connsiteX8" fmla="*/ 50006 w 607483"/>
                  <a:gd name="connsiteY8" fmla="*/ 388144 h 451129"/>
                  <a:gd name="connsiteX0" fmla="*/ 0 w 607483"/>
                  <a:gd name="connsiteY0" fmla="*/ 152399 h 451129"/>
                  <a:gd name="connsiteX1" fmla="*/ 185737 w 607483"/>
                  <a:gd name="connsiteY1" fmla="*/ 0 h 451129"/>
                  <a:gd name="connsiteX2" fmla="*/ 586582 w 607483"/>
                  <a:gd name="connsiteY2" fmla="*/ 326233 h 451129"/>
                  <a:gd name="connsiteX3" fmla="*/ 450850 w 607483"/>
                  <a:gd name="connsiteY3" fmla="*/ 190500 h 451129"/>
                  <a:gd name="connsiteX4" fmla="*/ 312737 w 607483"/>
                  <a:gd name="connsiteY4" fmla="*/ 307182 h 451129"/>
                  <a:gd name="connsiteX5" fmla="*/ 331787 w 607483"/>
                  <a:gd name="connsiteY5" fmla="*/ 414338 h 451129"/>
                  <a:gd name="connsiteX6" fmla="*/ 195263 w 607483"/>
                  <a:gd name="connsiteY6" fmla="*/ 328612 h 451129"/>
                  <a:gd name="connsiteX7" fmla="*/ 205581 w 607483"/>
                  <a:gd name="connsiteY7" fmla="*/ 450057 h 451129"/>
                  <a:gd name="connsiteX8" fmla="*/ 50006 w 607483"/>
                  <a:gd name="connsiteY8" fmla="*/ 388144 h 451129"/>
                  <a:gd name="connsiteX0" fmla="*/ 0 w 607483"/>
                  <a:gd name="connsiteY0" fmla="*/ 152399 h 451129"/>
                  <a:gd name="connsiteX1" fmla="*/ 185737 w 607483"/>
                  <a:gd name="connsiteY1" fmla="*/ 0 h 451129"/>
                  <a:gd name="connsiteX2" fmla="*/ 586582 w 607483"/>
                  <a:gd name="connsiteY2" fmla="*/ 326233 h 451129"/>
                  <a:gd name="connsiteX3" fmla="*/ 450850 w 607483"/>
                  <a:gd name="connsiteY3" fmla="*/ 190500 h 451129"/>
                  <a:gd name="connsiteX4" fmla="*/ 312737 w 607483"/>
                  <a:gd name="connsiteY4" fmla="*/ 307182 h 451129"/>
                  <a:gd name="connsiteX5" fmla="*/ 331787 w 607483"/>
                  <a:gd name="connsiteY5" fmla="*/ 414338 h 451129"/>
                  <a:gd name="connsiteX6" fmla="*/ 195263 w 607483"/>
                  <a:gd name="connsiteY6" fmla="*/ 328612 h 451129"/>
                  <a:gd name="connsiteX7" fmla="*/ 205581 w 607483"/>
                  <a:gd name="connsiteY7" fmla="*/ 450057 h 451129"/>
                  <a:gd name="connsiteX8" fmla="*/ 50006 w 607483"/>
                  <a:gd name="connsiteY8" fmla="*/ 388144 h 451129"/>
                  <a:gd name="connsiteX0" fmla="*/ 0 w 607483"/>
                  <a:gd name="connsiteY0" fmla="*/ 152399 h 451129"/>
                  <a:gd name="connsiteX1" fmla="*/ 185737 w 607483"/>
                  <a:gd name="connsiteY1" fmla="*/ 0 h 451129"/>
                  <a:gd name="connsiteX2" fmla="*/ 586582 w 607483"/>
                  <a:gd name="connsiteY2" fmla="*/ 326233 h 451129"/>
                  <a:gd name="connsiteX3" fmla="*/ 450850 w 607483"/>
                  <a:gd name="connsiteY3" fmla="*/ 190500 h 451129"/>
                  <a:gd name="connsiteX4" fmla="*/ 312737 w 607483"/>
                  <a:gd name="connsiteY4" fmla="*/ 307182 h 451129"/>
                  <a:gd name="connsiteX5" fmla="*/ 331787 w 607483"/>
                  <a:gd name="connsiteY5" fmla="*/ 414338 h 451129"/>
                  <a:gd name="connsiteX6" fmla="*/ 195263 w 607483"/>
                  <a:gd name="connsiteY6" fmla="*/ 328612 h 451129"/>
                  <a:gd name="connsiteX7" fmla="*/ 205581 w 607483"/>
                  <a:gd name="connsiteY7" fmla="*/ 450057 h 451129"/>
                  <a:gd name="connsiteX8" fmla="*/ 50006 w 607483"/>
                  <a:gd name="connsiteY8" fmla="*/ 388144 h 451129"/>
                  <a:gd name="connsiteX0" fmla="*/ 0 w 607483"/>
                  <a:gd name="connsiteY0" fmla="*/ 152399 h 451129"/>
                  <a:gd name="connsiteX1" fmla="*/ 185737 w 607483"/>
                  <a:gd name="connsiteY1" fmla="*/ 0 h 451129"/>
                  <a:gd name="connsiteX2" fmla="*/ 586582 w 607483"/>
                  <a:gd name="connsiteY2" fmla="*/ 326233 h 451129"/>
                  <a:gd name="connsiteX3" fmla="*/ 450850 w 607483"/>
                  <a:gd name="connsiteY3" fmla="*/ 190500 h 451129"/>
                  <a:gd name="connsiteX4" fmla="*/ 312737 w 607483"/>
                  <a:gd name="connsiteY4" fmla="*/ 307182 h 451129"/>
                  <a:gd name="connsiteX5" fmla="*/ 348455 w 607483"/>
                  <a:gd name="connsiteY5" fmla="*/ 407194 h 451129"/>
                  <a:gd name="connsiteX6" fmla="*/ 195263 w 607483"/>
                  <a:gd name="connsiteY6" fmla="*/ 328612 h 451129"/>
                  <a:gd name="connsiteX7" fmla="*/ 205581 w 607483"/>
                  <a:gd name="connsiteY7" fmla="*/ 450057 h 451129"/>
                  <a:gd name="connsiteX8" fmla="*/ 50006 w 607483"/>
                  <a:gd name="connsiteY8" fmla="*/ 388144 h 451129"/>
                  <a:gd name="connsiteX0" fmla="*/ 0 w 607483"/>
                  <a:gd name="connsiteY0" fmla="*/ 152399 h 451129"/>
                  <a:gd name="connsiteX1" fmla="*/ 185737 w 607483"/>
                  <a:gd name="connsiteY1" fmla="*/ 0 h 451129"/>
                  <a:gd name="connsiteX2" fmla="*/ 586582 w 607483"/>
                  <a:gd name="connsiteY2" fmla="*/ 326233 h 451129"/>
                  <a:gd name="connsiteX3" fmla="*/ 450850 w 607483"/>
                  <a:gd name="connsiteY3" fmla="*/ 190500 h 451129"/>
                  <a:gd name="connsiteX4" fmla="*/ 312737 w 607483"/>
                  <a:gd name="connsiteY4" fmla="*/ 307182 h 451129"/>
                  <a:gd name="connsiteX5" fmla="*/ 348455 w 607483"/>
                  <a:gd name="connsiteY5" fmla="*/ 407194 h 451129"/>
                  <a:gd name="connsiteX6" fmla="*/ 195263 w 607483"/>
                  <a:gd name="connsiteY6" fmla="*/ 328612 h 451129"/>
                  <a:gd name="connsiteX7" fmla="*/ 205581 w 607483"/>
                  <a:gd name="connsiteY7" fmla="*/ 450057 h 451129"/>
                  <a:gd name="connsiteX8" fmla="*/ 50006 w 607483"/>
                  <a:gd name="connsiteY8" fmla="*/ 388144 h 451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7483" h="451129">
                    <a:moveTo>
                      <a:pt x="0" y="152399"/>
                    </a:moveTo>
                    <a:cubicBezTo>
                      <a:pt x="29369" y="77786"/>
                      <a:pt x="132555" y="12700"/>
                      <a:pt x="185737" y="0"/>
                    </a:cubicBezTo>
                    <a:cubicBezTo>
                      <a:pt x="719402" y="47625"/>
                      <a:pt x="600604" y="295276"/>
                      <a:pt x="586582" y="326233"/>
                    </a:cubicBezTo>
                    <a:cubicBezTo>
                      <a:pt x="518056" y="348855"/>
                      <a:pt x="496491" y="193675"/>
                      <a:pt x="450850" y="190500"/>
                    </a:cubicBezTo>
                    <a:cubicBezTo>
                      <a:pt x="500459" y="225425"/>
                      <a:pt x="547819" y="519113"/>
                      <a:pt x="312737" y="307182"/>
                    </a:cubicBezTo>
                    <a:cubicBezTo>
                      <a:pt x="338137" y="345679"/>
                      <a:pt x="406134" y="379810"/>
                      <a:pt x="348455" y="407194"/>
                    </a:cubicBezTo>
                    <a:cubicBezTo>
                      <a:pt x="240769" y="425054"/>
                      <a:pt x="216297" y="323850"/>
                      <a:pt x="195263" y="328612"/>
                    </a:cubicBezTo>
                    <a:cubicBezTo>
                      <a:pt x="193279" y="352028"/>
                      <a:pt x="284559" y="411560"/>
                      <a:pt x="205581" y="450057"/>
                    </a:cubicBezTo>
                    <a:cubicBezTo>
                      <a:pt x="181372" y="459979"/>
                      <a:pt x="77523" y="398066"/>
                      <a:pt x="50006" y="388144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E813763-D7DF-4044-88BC-FB9C081A25CF}"/>
                </a:ext>
              </a:extLst>
            </p:cNvPr>
            <p:cNvSpPr/>
            <p:nvPr/>
          </p:nvSpPr>
          <p:spPr>
            <a:xfrm rot="795052">
              <a:off x="4101902" y="3040094"/>
              <a:ext cx="144996" cy="2242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CFDAFA9-DD90-46BC-A118-5012C2B4BCC3}"/>
                </a:ext>
              </a:extLst>
            </p:cNvPr>
            <p:cNvSpPr/>
            <p:nvPr/>
          </p:nvSpPr>
          <p:spPr>
            <a:xfrm rot="795052">
              <a:off x="3447909" y="2969735"/>
              <a:ext cx="172014" cy="26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39EF15C-D699-49D5-AAB4-CDBAC8AB3FE5}"/>
                </a:ext>
              </a:extLst>
            </p:cNvPr>
            <p:cNvSpPr/>
            <p:nvPr/>
          </p:nvSpPr>
          <p:spPr>
            <a:xfrm rot="795052">
              <a:off x="4134650" y="3156796"/>
              <a:ext cx="64689" cy="1000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153E6CC-175E-47F4-8AE5-9B57A579E16A}"/>
                </a:ext>
              </a:extLst>
            </p:cNvPr>
            <p:cNvSpPr/>
            <p:nvPr/>
          </p:nvSpPr>
          <p:spPr>
            <a:xfrm rot="795052">
              <a:off x="3508326" y="3127917"/>
              <a:ext cx="64689" cy="1000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2567180-B6F0-4B28-8F19-AE900EE13F88}"/>
                </a:ext>
              </a:extLst>
            </p:cNvPr>
            <p:cNvSpPr/>
            <p:nvPr/>
          </p:nvSpPr>
          <p:spPr>
            <a:xfrm>
              <a:off x="3159452" y="4763117"/>
              <a:ext cx="1175657" cy="882934"/>
            </a:xfrm>
            <a:custGeom>
              <a:avLst/>
              <a:gdLst>
                <a:gd name="connsiteX0" fmla="*/ 0 w 1175657"/>
                <a:gd name="connsiteY0" fmla="*/ 25133 h 882934"/>
                <a:gd name="connsiteX1" fmla="*/ 522515 w 1175657"/>
                <a:gd name="connsiteY1" fmla="*/ 68676 h 882934"/>
                <a:gd name="connsiteX2" fmla="*/ 246743 w 1175657"/>
                <a:gd name="connsiteY2" fmla="*/ 315418 h 882934"/>
                <a:gd name="connsiteX3" fmla="*/ 203200 w 1175657"/>
                <a:gd name="connsiteY3" fmla="*/ 373476 h 882934"/>
                <a:gd name="connsiteX4" fmla="*/ 188686 w 1175657"/>
                <a:gd name="connsiteY4" fmla="*/ 417018 h 882934"/>
                <a:gd name="connsiteX5" fmla="*/ 348343 w 1175657"/>
                <a:gd name="connsiteY5" fmla="*/ 475076 h 882934"/>
                <a:gd name="connsiteX6" fmla="*/ 595086 w 1175657"/>
                <a:gd name="connsiteY6" fmla="*/ 460561 h 882934"/>
                <a:gd name="connsiteX7" fmla="*/ 769257 w 1175657"/>
                <a:gd name="connsiteY7" fmla="*/ 431533 h 882934"/>
                <a:gd name="connsiteX8" fmla="*/ 914400 w 1175657"/>
                <a:gd name="connsiteY8" fmla="*/ 460561 h 882934"/>
                <a:gd name="connsiteX9" fmla="*/ 827315 w 1175657"/>
                <a:gd name="connsiteY9" fmla="*/ 765361 h 882934"/>
                <a:gd name="connsiteX10" fmla="*/ 783772 w 1175657"/>
                <a:gd name="connsiteY10" fmla="*/ 823418 h 882934"/>
                <a:gd name="connsiteX11" fmla="*/ 769257 w 1175657"/>
                <a:gd name="connsiteY11" fmla="*/ 866961 h 882934"/>
                <a:gd name="connsiteX12" fmla="*/ 899886 w 1175657"/>
                <a:gd name="connsiteY12" fmla="*/ 881476 h 882934"/>
                <a:gd name="connsiteX13" fmla="*/ 1175657 w 1175657"/>
                <a:gd name="connsiteY13" fmla="*/ 881476 h 882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657" h="882934">
                  <a:moveTo>
                    <a:pt x="0" y="25133"/>
                  </a:moveTo>
                  <a:cubicBezTo>
                    <a:pt x="174172" y="39647"/>
                    <a:pt x="409322" y="-64492"/>
                    <a:pt x="522515" y="68676"/>
                  </a:cubicBezTo>
                  <a:cubicBezTo>
                    <a:pt x="602401" y="162659"/>
                    <a:pt x="320751" y="216739"/>
                    <a:pt x="246743" y="315418"/>
                  </a:cubicBezTo>
                  <a:lnTo>
                    <a:pt x="203200" y="373476"/>
                  </a:lnTo>
                  <a:cubicBezTo>
                    <a:pt x="198362" y="387990"/>
                    <a:pt x="188686" y="401719"/>
                    <a:pt x="188686" y="417018"/>
                  </a:cubicBezTo>
                  <a:cubicBezTo>
                    <a:pt x="188686" y="503699"/>
                    <a:pt x="282967" y="468538"/>
                    <a:pt x="348343" y="475076"/>
                  </a:cubicBezTo>
                  <a:cubicBezTo>
                    <a:pt x="430591" y="470238"/>
                    <a:pt x="513133" y="469039"/>
                    <a:pt x="595086" y="460561"/>
                  </a:cubicBezTo>
                  <a:cubicBezTo>
                    <a:pt x="653631" y="454505"/>
                    <a:pt x="769257" y="431533"/>
                    <a:pt x="769257" y="431533"/>
                  </a:cubicBezTo>
                  <a:cubicBezTo>
                    <a:pt x="817638" y="441209"/>
                    <a:pt x="896517" y="414577"/>
                    <a:pt x="914400" y="460561"/>
                  </a:cubicBezTo>
                  <a:cubicBezTo>
                    <a:pt x="950683" y="553860"/>
                    <a:pt x="880923" y="684949"/>
                    <a:pt x="827315" y="765361"/>
                  </a:cubicBezTo>
                  <a:cubicBezTo>
                    <a:pt x="813897" y="785489"/>
                    <a:pt x="798286" y="804066"/>
                    <a:pt x="783772" y="823418"/>
                  </a:cubicBezTo>
                  <a:cubicBezTo>
                    <a:pt x="778934" y="837932"/>
                    <a:pt x="755573" y="860119"/>
                    <a:pt x="769257" y="866961"/>
                  </a:cubicBezTo>
                  <a:cubicBezTo>
                    <a:pt x="808443" y="886554"/>
                    <a:pt x="856103" y="879912"/>
                    <a:pt x="899886" y="881476"/>
                  </a:cubicBezTo>
                  <a:cubicBezTo>
                    <a:pt x="991751" y="884757"/>
                    <a:pt x="1083733" y="881476"/>
                    <a:pt x="1175657" y="881476"/>
                  </a:cubicBezTo>
                </a:path>
              </a:pathLst>
            </a:custGeom>
            <a:noFill/>
            <a:ln>
              <a:solidFill>
                <a:srgbClr val="FF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48B981-DEFB-4FC0-ACB5-4220C41C8973}"/>
                </a:ext>
              </a:extLst>
            </p:cNvPr>
            <p:cNvSpPr/>
            <p:nvPr/>
          </p:nvSpPr>
          <p:spPr>
            <a:xfrm>
              <a:off x="3648119" y="3811269"/>
              <a:ext cx="1618982" cy="1306673"/>
            </a:xfrm>
            <a:custGeom>
              <a:avLst/>
              <a:gdLst>
                <a:gd name="connsiteX0" fmla="*/ 0 w 322106"/>
                <a:gd name="connsiteY0" fmla="*/ 0 h 217170"/>
                <a:gd name="connsiteX1" fmla="*/ 322106 w 322106"/>
                <a:gd name="connsiteY1" fmla="*/ 0 h 217170"/>
                <a:gd name="connsiteX2" fmla="*/ 322106 w 322106"/>
                <a:gd name="connsiteY2" fmla="*/ 217170 h 217170"/>
                <a:gd name="connsiteX3" fmla="*/ 0 w 322106"/>
                <a:gd name="connsiteY3" fmla="*/ 217170 h 217170"/>
                <a:gd name="connsiteX4" fmla="*/ 0 w 322106"/>
                <a:gd name="connsiteY4" fmla="*/ 0 h 217170"/>
                <a:gd name="connsiteX0" fmla="*/ 0 w 322106"/>
                <a:gd name="connsiteY0" fmla="*/ 175260 h 392430"/>
                <a:gd name="connsiteX1" fmla="*/ 230666 w 322106"/>
                <a:gd name="connsiteY1" fmla="*/ 0 h 392430"/>
                <a:gd name="connsiteX2" fmla="*/ 322106 w 322106"/>
                <a:gd name="connsiteY2" fmla="*/ 392430 h 392430"/>
                <a:gd name="connsiteX3" fmla="*/ 0 w 322106"/>
                <a:gd name="connsiteY3" fmla="*/ 392430 h 392430"/>
                <a:gd name="connsiteX4" fmla="*/ 0 w 322106"/>
                <a:gd name="connsiteY4" fmla="*/ 175260 h 392430"/>
                <a:gd name="connsiteX0" fmla="*/ 363694 w 594360"/>
                <a:gd name="connsiteY0" fmla="*/ 175260 h 956310"/>
                <a:gd name="connsiteX1" fmla="*/ 594360 w 594360"/>
                <a:gd name="connsiteY1" fmla="*/ 0 h 956310"/>
                <a:gd name="connsiteX2" fmla="*/ 0 w 594360"/>
                <a:gd name="connsiteY2" fmla="*/ 956310 h 956310"/>
                <a:gd name="connsiteX3" fmla="*/ 363694 w 594360"/>
                <a:gd name="connsiteY3" fmla="*/ 392430 h 956310"/>
                <a:gd name="connsiteX4" fmla="*/ 363694 w 594360"/>
                <a:gd name="connsiteY4" fmla="*/ 175260 h 956310"/>
                <a:gd name="connsiteX0" fmla="*/ 0 w 809786"/>
                <a:gd name="connsiteY0" fmla="*/ 815340 h 956310"/>
                <a:gd name="connsiteX1" fmla="*/ 809786 w 809786"/>
                <a:gd name="connsiteY1" fmla="*/ 0 h 956310"/>
                <a:gd name="connsiteX2" fmla="*/ 215426 w 809786"/>
                <a:gd name="connsiteY2" fmla="*/ 956310 h 956310"/>
                <a:gd name="connsiteX3" fmla="*/ 579120 w 809786"/>
                <a:gd name="connsiteY3" fmla="*/ 392430 h 956310"/>
                <a:gd name="connsiteX4" fmla="*/ 0 w 809786"/>
                <a:gd name="connsiteY4" fmla="*/ 815340 h 956310"/>
                <a:gd name="connsiteX0" fmla="*/ 167640 w 977426"/>
                <a:gd name="connsiteY0" fmla="*/ 815340 h 1055370"/>
                <a:gd name="connsiteX1" fmla="*/ 977426 w 977426"/>
                <a:gd name="connsiteY1" fmla="*/ 0 h 1055370"/>
                <a:gd name="connsiteX2" fmla="*/ 383066 w 977426"/>
                <a:gd name="connsiteY2" fmla="*/ 956310 h 1055370"/>
                <a:gd name="connsiteX3" fmla="*/ 0 w 977426"/>
                <a:gd name="connsiteY3" fmla="*/ 1055370 h 1055370"/>
                <a:gd name="connsiteX4" fmla="*/ 167640 w 977426"/>
                <a:gd name="connsiteY4" fmla="*/ 815340 h 1055370"/>
                <a:gd name="connsiteX0" fmla="*/ 167640 w 1275677"/>
                <a:gd name="connsiteY0" fmla="*/ 815340 h 1055370"/>
                <a:gd name="connsiteX1" fmla="*/ 977426 w 1275677"/>
                <a:gd name="connsiteY1" fmla="*/ 0 h 1055370"/>
                <a:gd name="connsiteX2" fmla="*/ 383066 w 1275677"/>
                <a:gd name="connsiteY2" fmla="*/ 956310 h 1055370"/>
                <a:gd name="connsiteX3" fmla="*/ 0 w 1275677"/>
                <a:gd name="connsiteY3" fmla="*/ 1055370 h 1055370"/>
                <a:gd name="connsiteX4" fmla="*/ 167640 w 1275677"/>
                <a:gd name="connsiteY4" fmla="*/ 815340 h 1055370"/>
                <a:gd name="connsiteX0" fmla="*/ 167640 w 1270392"/>
                <a:gd name="connsiteY0" fmla="*/ 815340 h 1055370"/>
                <a:gd name="connsiteX1" fmla="*/ 977426 w 1270392"/>
                <a:gd name="connsiteY1" fmla="*/ 0 h 1055370"/>
                <a:gd name="connsiteX2" fmla="*/ 383066 w 1270392"/>
                <a:gd name="connsiteY2" fmla="*/ 956310 h 1055370"/>
                <a:gd name="connsiteX3" fmla="*/ 0 w 1270392"/>
                <a:gd name="connsiteY3" fmla="*/ 1055370 h 1055370"/>
                <a:gd name="connsiteX4" fmla="*/ 167640 w 1270392"/>
                <a:gd name="connsiteY4" fmla="*/ 815340 h 1055370"/>
                <a:gd name="connsiteX0" fmla="*/ 167640 w 1251265"/>
                <a:gd name="connsiteY0" fmla="*/ 815340 h 1055370"/>
                <a:gd name="connsiteX1" fmla="*/ 977426 w 1251265"/>
                <a:gd name="connsiteY1" fmla="*/ 0 h 1055370"/>
                <a:gd name="connsiteX2" fmla="*/ 383066 w 1251265"/>
                <a:gd name="connsiteY2" fmla="*/ 956310 h 1055370"/>
                <a:gd name="connsiteX3" fmla="*/ 0 w 1251265"/>
                <a:gd name="connsiteY3" fmla="*/ 1055370 h 1055370"/>
                <a:gd name="connsiteX4" fmla="*/ 167640 w 1251265"/>
                <a:gd name="connsiteY4" fmla="*/ 815340 h 1055370"/>
                <a:gd name="connsiteX0" fmla="*/ 167640 w 1251265"/>
                <a:gd name="connsiteY0" fmla="*/ 815340 h 1405890"/>
                <a:gd name="connsiteX1" fmla="*/ 977426 w 1251265"/>
                <a:gd name="connsiteY1" fmla="*/ 0 h 1405890"/>
                <a:gd name="connsiteX2" fmla="*/ 383066 w 1251265"/>
                <a:gd name="connsiteY2" fmla="*/ 956310 h 1405890"/>
                <a:gd name="connsiteX3" fmla="*/ 182881 w 1251265"/>
                <a:gd name="connsiteY3" fmla="*/ 1405890 h 1405890"/>
                <a:gd name="connsiteX4" fmla="*/ 0 w 1251265"/>
                <a:gd name="connsiteY4" fmla="*/ 1055370 h 1405890"/>
                <a:gd name="connsiteX5" fmla="*/ 167640 w 1251265"/>
                <a:gd name="connsiteY5" fmla="*/ 815340 h 1405890"/>
                <a:gd name="connsiteX0" fmla="*/ 452420 w 1536045"/>
                <a:gd name="connsiteY0" fmla="*/ 815340 h 1405890"/>
                <a:gd name="connsiteX1" fmla="*/ 1262206 w 1536045"/>
                <a:gd name="connsiteY1" fmla="*/ 0 h 1405890"/>
                <a:gd name="connsiteX2" fmla="*/ 667846 w 1536045"/>
                <a:gd name="connsiteY2" fmla="*/ 956310 h 1405890"/>
                <a:gd name="connsiteX3" fmla="*/ 467661 w 1536045"/>
                <a:gd name="connsiteY3" fmla="*/ 1405890 h 1405890"/>
                <a:gd name="connsiteX4" fmla="*/ 284780 w 1536045"/>
                <a:gd name="connsiteY4" fmla="*/ 1055370 h 1405890"/>
                <a:gd name="connsiteX5" fmla="*/ 1571 w 1536045"/>
                <a:gd name="connsiteY5" fmla="*/ 940435 h 1405890"/>
                <a:gd name="connsiteX6" fmla="*/ 452420 w 1536045"/>
                <a:gd name="connsiteY6" fmla="*/ 815340 h 1405890"/>
                <a:gd name="connsiteX0" fmla="*/ 457824 w 1541449"/>
                <a:gd name="connsiteY0" fmla="*/ 815340 h 1405890"/>
                <a:gd name="connsiteX1" fmla="*/ 1267610 w 1541449"/>
                <a:gd name="connsiteY1" fmla="*/ 0 h 1405890"/>
                <a:gd name="connsiteX2" fmla="*/ 673250 w 1541449"/>
                <a:gd name="connsiteY2" fmla="*/ 956310 h 1405890"/>
                <a:gd name="connsiteX3" fmla="*/ 473065 w 1541449"/>
                <a:gd name="connsiteY3" fmla="*/ 1405890 h 1405890"/>
                <a:gd name="connsiteX4" fmla="*/ 290184 w 1541449"/>
                <a:gd name="connsiteY4" fmla="*/ 1055370 h 1405890"/>
                <a:gd name="connsiteX5" fmla="*/ 245100 w 1541449"/>
                <a:gd name="connsiteY5" fmla="*/ 937260 h 1405890"/>
                <a:gd name="connsiteX6" fmla="*/ 6975 w 1541449"/>
                <a:gd name="connsiteY6" fmla="*/ 940435 h 1405890"/>
                <a:gd name="connsiteX7" fmla="*/ 457824 w 1541449"/>
                <a:gd name="connsiteY7" fmla="*/ 815340 h 1405890"/>
                <a:gd name="connsiteX0" fmla="*/ 463687 w 1547312"/>
                <a:gd name="connsiteY0" fmla="*/ 815340 h 1405890"/>
                <a:gd name="connsiteX1" fmla="*/ 1273473 w 1547312"/>
                <a:gd name="connsiteY1" fmla="*/ 0 h 1405890"/>
                <a:gd name="connsiteX2" fmla="*/ 679113 w 1547312"/>
                <a:gd name="connsiteY2" fmla="*/ 956310 h 1405890"/>
                <a:gd name="connsiteX3" fmla="*/ 478928 w 1547312"/>
                <a:gd name="connsiteY3" fmla="*/ 1405890 h 1405890"/>
                <a:gd name="connsiteX4" fmla="*/ 296047 w 1547312"/>
                <a:gd name="connsiteY4" fmla="*/ 1055370 h 1405890"/>
                <a:gd name="connsiteX5" fmla="*/ 138 w 1547312"/>
                <a:gd name="connsiteY5" fmla="*/ 1207135 h 1405890"/>
                <a:gd name="connsiteX6" fmla="*/ 250963 w 1547312"/>
                <a:gd name="connsiteY6" fmla="*/ 937260 h 1405890"/>
                <a:gd name="connsiteX7" fmla="*/ 12838 w 1547312"/>
                <a:gd name="connsiteY7" fmla="*/ 940435 h 1405890"/>
                <a:gd name="connsiteX8" fmla="*/ 463687 w 1547312"/>
                <a:gd name="connsiteY8" fmla="*/ 815340 h 1405890"/>
                <a:gd name="connsiteX0" fmla="*/ 463687 w 1547312"/>
                <a:gd name="connsiteY0" fmla="*/ 815340 h 1405890"/>
                <a:gd name="connsiteX1" fmla="*/ 1273473 w 1547312"/>
                <a:gd name="connsiteY1" fmla="*/ 0 h 1405890"/>
                <a:gd name="connsiteX2" fmla="*/ 679113 w 1547312"/>
                <a:gd name="connsiteY2" fmla="*/ 956310 h 1405890"/>
                <a:gd name="connsiteX3" fmla="*/ 478928 w 1547312"/>
                <a:gd name="connsiteY3" fmla="*/ 1405890 h 1405890"/>
                <a:gd name="connsiteX4" fmla="*/ 296047 w 1547312"/>
                <a:gd name="connsiteY4" fmla="*/ 1036320 h 1405890"/>
                <a:gd name="connsiteX5" fmla="*/ 138 w 1547312"/>
                <a:gd name="connsiteY5" fmla="*/ 1207135 h 1405890"/>
                <a:gd name="connsiteX6" fmla="*/ 250963 w 1547312"/>
                <a:gd name="connsiteY6" fmla="*/ 937260 h 1405890"/>
                <a:gd name="connsiteX7" fmla="*/ 12838 w 1547312"/>
                <a:gd name="connsiteY7" fmla="*/ 940435 h 1405890"/>
                <a:gd name="connsiteX8" fmla="*/ 463687 w 1547312"/>
                <a:gd name="connsiteY8" fmla="*/ 815340 h 1405890"/>
                <a:gd name="connsiteX0" fmla="*/ 463687 w 1547312"/>
                <a:gd name="connsiteY0" fmla="*/ 815340 h 1405890"/>
                <a:gd name="connsiteX1" fmla="*/ 1273473 w 1547312"/>
                <a:gd name="connsiteY1" fmla="*/ 0 h 1405890"/>
                <a:gd name="connsiteX2" fmla="*/ 679113 w 1547312"/>
                <a:gd name="connsiteY2" fmla="*/ 956310 h 1405890"/>
                <a:gd name="connsiteX3" fmla="*/ 478928 w 1547312"/>
                <a:gd name="connsiteY3" fmla="*/ 1405890 h 1405890"/>
                <a:gd name="connsiteX4" fmla="*/ 101738 w 1547312"/>
                <a:gd name="connsiteY4" fmla="*/ 1356360 h 1405890"/>
                <a:gd name="connsiteX5" fmla="*/ 296047 w 1547312"/>
                <a:gd name="connsiteY5" fmla="*/ 1036320 h 1405890"/>
                <a:gd name="connsiteX6" fmla="*/ 138 w 1547312"/>
                <a:gd name="connsiteY6" fmla="*/ 1207135 h 1405890"/>
                <a:gd name="connsiteX7" fmla="*/ 250963 w 1547312"/>
                <a:gd name="connsiteY7" fmla="*/ 937260 h 1405890"/>
                <a:gd name="connsiteX8" fmla="*/ 12838 w 1547312"/>
                <a:gd name="connsiteY8" fmla="*/ 940435 h 1405890"/>
                <a:gd name="connsiteX9" fmla="*/ 463687 w 1547312"/>
                <a:gd name="connsiteY9" fmla="*/ 815340 h 1405890"/>
                <a:gd name="connsiteX0" fmla="*/ 463687 w 1547312"/>
                <a:gd name="connsiteY0" fmla="*/ 815340 h 1416386"/>
                <a:gd name="connsiteX1" fmla="*/ 1273473 w 1547312"/>
                <a:gd name="connsiteY1" fmla="*/ 0 h 1416386"/>
                <a:gd name="connsiteX2" fmla="*/ 679113 w 1547312"/>
                <a:gd name="connsiteY2" fmla="*/ 956310 h 1416386"/>
                <a:gd name="connsiteX3" fmla="*/ 478928 w 1547312"/>
                <a:gd name="connsiteY3" fmla="*/ 1405890 h 1416386"/>
                <a:gd name="connsiteX4" fmla="*/ 362088 w 1547312"/>
                <a:gd name="connsiteY4" fmla="*/ 1143635 h 1416386"/>
                <a:gd name="connsiteX5" fmla="*/ 101738 w 1547312"/>
                <a:gd name="connsiteY5" fmla="*/ 1356360 h 1416386"/>
                <a:gd name="connsiteX6" fmla="*/ 296047 w 1547312"/>
                <a:gd name="connsiteY6" fmla="*/ 1036320 h 1416386"/>
                <a:gd name="connsiteX7" fmla="*/ 138 w 1547312"/>
                <a:gd name="connsiteY7" fmla="*/ 1207135 h 1416386"/>
                <a:gd name="connsiteX8" fmla="*/ 250963 w 1547312"/>
                <a:gd name="connsiteY8" fmla="*/ 937260 h 1416386"/>
                <a:gd name="connsiteX9" fmla="*/ 12838 w 1547312"/>
                <a:gd name="connsiteY9" fmla="*/ 940435 h 1416386"/>
                <a:gd name="connsiteX10" fmla="*/ 463687 w 1547312"/>
                <a:gd name="connsiteY10" fmla="*/ 815340 h 1416386"/>
                <a:gd name="connsiteX0" fmla="*/ 463687 w 1547312"/>
                <a:gd name="connsiteY0" fmla="*/ 815340 h 1431954"/>
                <a:gd name="connsiteX1" fmla="*/ 1273473 w 1547312"/>
                <a:gd name="connsiteY1" fmla="*/ 0 h 1431954"/>
                <a:gd name="connsiteX2" fmla="*/ 679113 w 1547312"/>
                <a:gd name="connsiteY2" fmla="*/ 956310 h 1431954"/>
                <a:gd name="connsiteX3" fmla="*/ 478928 w 1547312"/>
                <a:gd name="connsiteY3" fmla="*/ 1405890 h 1431954"/>
                <a:gd name="connsiteX4" fmla="*/ 304938 w 1547312"/>
                <a:gd name="connsiteY4" fmla="*/ 1384935 h 1431954"/>
                <a:gd name="connsiteX5" fmla="*/ 362088 w 1547312"/>
                <a:gd name="connsiteY5" fmla="*/ 1143635 h 1431954"/>
                <a:gd name="connsiteX6" fmla="*/ 101738 w 1547312"/>
                <a:gd name="connsiteY6" fmla="*/ 1356360 h 1431954"/>
                <a:gd name="connsiteX7" fmla="*/ 296047 w 1547312"/>
                <a:gd name="connsiteY7" fmla="*/ 1036320 h 1431954"/>
                <a:gd name="connsiteX8" fmla="*/ 138 w 1547312"/>
                <a:gd name="connsiteY8" fmla="*/ 1207135 h 1431954"/>
                <a:gd name="connsiteX9" fmla="*/ 250963 w 1547312"/>
                <a:gd name="connsiteY9" fmla="*/ 937260 h 1431954"/>
                <a:gd name="connsiteX10" fmla="*/ 12838 w 1547312"/>
                <a:gd name="connsiteY10" fmla="*/ 940435 h 1431954"/>
                <a:gd name="connsiteX11" fmla="*/ 463687 w 1547312"/>
                <a:gd name="connsiteY11" fmla="*/ 815340 h 1431954"/>
                <a:gd name="connsiteX0" fmla="*/ 463687 w 1547312"/>
                <a:gd name="connsiteY0" fmla="*/ 815340 h 1417821"/>
                <a:gd name="connsiteX1" fmla="*/ 1273473 w 1547312"/>
                <a:gd name="connsiteY1" fmla="*/ 0 h 1417821"/>
                <a:gd name="connsiteX2" fmla="*/ 679113 w 1547312"/>
                <a:gd name="connsiteY2" fmla="*/ 956310 h 1417821"/>
                <a:gd name="connsiteX3" fmla="*/ 478928 w 1547312"/>
                <a:gd name="connsiteY3" fmla="*/ 1405890 h 1417821"/>
                <a:gd name="connsiteX4" fmla="*/ 492263 w 1547312"/>
                <a:gd name="connsiteY4" fmla="*/ 1143635 h 1417821"/>
                <a:gd name="connsiteX5" fmla="*/ 304938 w 1547312"/>
                <a:gd name="connsiteY5" fmla="*/ 1384935 h 1417821"/>
                <a:gd name="connsiteX6" fmla="*/ 362088 w 1547312"/>
                <a:gd name="connsiteY6" fmla="*/ 1143635 h 1417821"/>
                <a:gd name="connsiteX7" fmla="*/ 101738 w 1547312"/>
                <a:gd name="connsiteY7" fmla="*/ 1356360 h 1417821"/>
                <a:gd name="connsiteX8" fmla="*/ 296047 w 1547312"/>
                <a:gd name="connsiteY8" fmla="*/ 1036320 h 1417821"/>
                <a:gd name="connsiteX9" fmla="*/ 138 w 1547312"/>
                <a:gd name="connsiteY9" fmla="*/ 1207135 h 1417821"/>
                <a:gd name="connsiteX10" fmla="*/ 250963 w 1547312"/>
                <a:gd name="connsiteY10" fmla="*/ 937260 h 1417821"/>
                <a:gd name="connsiteX11" fmla="*/ 12838 w 1547312"/>
                <a:gd name="connsiteY11" fmla="*/ 940435 h 1417821"/>
                <a:gd name="connsiteX12" fmla="*/ 463687 w 1547312"/>
                <a:gd name="connsiteY12" fmla="*/ 815340 h 1417821"/>
                <a:gd name="connsiteX0" fmla="*/ 463687 w 1547312"/>
                <a:gd name="connsiteY0" fmla="*/ 815340 h 1405890"/>
                <a:gd name="connsiteX1" fmla="*/ 1273473 w 1547312"/>
                <a:gd name="connsiteY1" fmla="*/ 0 h 1405890"/>
                <a:gd name="connsiteX2" fmla="*/ 679113 w 1547312"/>
                <a:gd name="connsiteY2" fmla="*/ 956310 h 1405890"/>
                <a:gd name="connsiteX3" fmla="*/ 478928 w 1547312"/>
                <a:gd name="connsiteY3" fmla="*/ 1405890 h 1405890"/>
                <a:gd name="connsiteX4" fmla="*/ 492263 w 1547312"/>
                <a:gd name="connsiteY4" fmla="*/ 1143635 h 1405890"/>
                <a:gd name="connsiteX5" fmla="*/ 304938 w 1547312"/>
                <a:gd name="connsiteY5" fmla="*/ 1384935 h 1405890"/>
                <a:gd name="connsiteX6" fmla="*/ 362088 w 1547312"/>
                <a:gd name="connsiteY6" fmla="*/ 1143635 h 1405890"/>
                <a:gd name="connsiteX7" fmla="*/ 101738 w 1547312"/>
                <a:gd name="connsiteY7" fmla="*/ 1356360 h 1405890"/>
                <a:gd name="connsiteX8" fmla="*/ 296047 w 1547312"/>
                <a:gd name="connsiteY8" fmla="*/ 1036320 h 1405890"/>
                <a:gd name="connsiteX9" fmla="*/ 138 w 1547312"/>
                <a:gd name="connsiteY9" fmla="*/ 1207135 h 1405890"/>
                <a:gd name="connsiteX10" fmla="*/ 250963 w 1547312"/>
                <a:gd name="connsiteY10" fmla="*/ 937260 h 1405890"/>
                <a:gd name="connsiteX11" fmla="*/ 12838 w 1547312"/>
                <a:gd name="connsiteY11" fmla="*/ 940435 h 1405890"/>
                <a:gd name="connsiteX12" fmla="*/ 463687 w 1547312"/>
                <a:gd name="connsiteY12" fmla="*/ 815340 h 1405890"/>
                <a:gd name="connsiteX0" fmla="*/ 463687 w 1547312"/>
                <a:gd name="connsiteY0" fmla="*/ 815340 h 1405890"/>
                <a:gd name="connsiteX1" fmla="*/ 1273473 w 1547312"/>
                <a:gd name="connsiteY1" fmla="*/ 0 h 1405890"/>
                <a:gd name="connsiteX2" fmla="*/ 679113 w 1547312"/>
                <a:gd name="connsiteY2" fmla="*/ 956310 h 1405890"/>
                <a:gd name="connsiteX3" fmla="*/ 478928 w 1547312"/>
                <a:gd name="connsiteY3" fmla="*/ 1405890 h 1405890"/>
                <a:gd name="connsiteX4" fmla="*/ 492263 w 1547312"/>
                <a:gd name="connsiteY4" fmla="*/ 1143635 h 1405890"/>
                <a:gd name="connsiteX5" fmla="*/ 304938 w 1547312"/>
                <a:gd name="connsiteY5" fmla="*/ 1384935 h 1405890"/>
                <a:gd name="connsiteX6" fmla="*/ 362088 w 1547312"/>
                <a:gd name="connsiteY6" fmla="*/ 1143635 h 1405890"/>
                <a:gd name="connsiteX7" fmla="*/ 101738 w 1547312"/>
                <a:gd name="connsiteY7" fmla="*/ 1356360 h 1405890"/>
                <a:gd name="connsiteX8" fmla="*/ 296047 w 1547312"/>
                <a:gd name="connsiteY8" fmla="*/ 1036320 h 1405890"/>
                <a:gd name="connsiteX9" fmla="*/ 138 w 1547312"/>
                <a:gd name="connsiteY9" fmla="*/ 1207135 h 1405890"/>
                <a:gd name="connsiteX10" fmla="*/ 250963 w 1547312"/>
                <a:gd name="connsiteY10" fmla="*/ 937260 h 1405890"/>
                <a:gd name="connsiteX11" fmla="*/ 12838 w 1547312"/>
                <a:gd name="connsiteY11" fmla="*/ 940435 h 1405890"/>
                <a:gd name="connsiteX12" fmla="*/ 463687 w 1547312"/>
                <a:gd name="connsiteY12" fmla="*/ 815340 h 1405890"/>
                <a:gd name="connsiteX0" fmla="*/ 463687 w 1547312"/>
                <a:gd name="connsiteY0" fmla="*/ 815340 h 1390180"/>
                <a:gd name="connsiteX1" fmla="*/ 1273473 w 1547312"/>
                <a:gd name="connsiteY1" fmla="*/ 0 h 1390180"/>
                <a:gd name="connsiteX2" fmla="*/ 679113 w 1547312"/>
                <a:gd name="connsiteY2" fmla="*/ 956310 h 1390180"/>
                <a:gd name="connsiteX3" fmla="*/ 478928 w 1547312"/>
                <a:gd name="connsiteY3" fmla="*/ 1377315 h 1390180"/>
                <a:gd name="connsiteX4" fmla="*/ 492263 w 1547312"/>
                <a:gd name="connsiteY4" fmla="*/ 1143635 h 1390180"/>
                <a:gd name="connsiteX5" fmla="*/ 304938 w 1547312"/>
                <a:gd name="connsiteY5" fmla="*/ 1384935 h 1390180"/>
                <a:gd name="connsiteX6" fmla="*/ 362088 w 1547312"/>
                <a:gd name="connsiteY6" fmla="*/ 1143635 h 1390180"/>
                <a:gd name="connsiteX7" fmla="*/ 101738 w 1547312"/>
                <a:gd name="connsiteY7" fmla="*/ 1356360 h 1390180"/>
                <a:gd name="connsiteX8" fmla="*/ 296047 w 1547312"/>
                <a:gd name="connsiteY8" fmla="*/ 1036320 h 1390180"/>
                <a:gd name="connsiteX9" fmla="*/ 138 w 1547312"/>
                <a:gd name="connsiteY9" fmla="*/ 1207135 h 1390180"/>
                <a:gd name="connsiteX10" fmla="*/ 250963 w 1547312"/>
                <a:gd name="connsiteY10" fmla="*/ 937260 h 1390180"/>
                <a:gd name="connsiteX11" fmla="*/ 12838 w 1547312"/>
                <a:gd name="connsiteY11" fmla="*/ 940435 h 1390180"/>
                <a:gd name="connsiteX12" fmla="*/ 463687 w 1547312"/>
                <a:gd name="connsiteY12" fmla="*/ 815340 h 1390180"/>
                <a:gd name="connsiteX0" fmla="*/ 463687 w 1547312"/>
                <a:gd name="connsiteY0" fmla="*/ 815340 h 1390180"/>
                <a:gd name="connsiteX1" fmla="*/ 1273473 w 1547312"/>
                <a:gd name="connsiteY1" fmla="*/ 0 h 1390180"/>
                <a:gd name="connsiteX2" fmla="*/ 679113 w 1547312"/>
                <a:gd name="connsiteY2" fmla="*/ 956310 h 1390180"/>
                <a:gd name="connsiteX3" fmla="*/ 478928 w 1547312"/>
                <a:gd name="connsiteY3" fmla="*/ 1364615 h 1390180"/>
                <a:gd name="connsiteX4" fmla="*/ 492263 w 1547312"/>
                <a:gd name="connsiteY4" fmla="*/ 1143635 h 1390180"/>
                <a:gd name="connsiteX5" fmla="*/ 304938 w 1547312"/>
                <a:gd name="connsiteY5" fmla="*/ 1384935 h 1390180"/>
                <a:gd name="connsiteX6" fmla="*/ 362088 w 1547312"/>
                <a:gd name="connsiteY6" fmla="*/ 1143635 h 1390180"/>
                <a:gd name="connsiteX7" fmla="*/ 101738 w 1547312"/>
                <a:gd name="connsiteY7" fmla="*/ 1356360 h 1390180"/>
                <a:gd name="connsiteX8" fmla="*/ 296047 w 1547312"/>
                <a:gd name="connsiteY8" fmla="*/ 1036320 h 1390180"/>
                <a:gd name="connsiteX9" fmla="*/ 138 w 1547312"/>
                <a:gd name="connsiteY9" fmla="*/ 1207135 h 1390180"/>
                <a:gd name="connsiteX10" fmla="*/ 250963 w 1547312"/>
                <a:gd name="connsiteY10" fmla="*/ 937260 h 1390180"/>
                <a:gd name="connsiteX11" fmla="*/ 12838 w 1547312"/>
                <a:gd name="connsiteY11" fmla="*/ 940435 h 1390180"/>
                <a:gd name="connsiteX12" fmla="*/ 463687 w 1547312"/>
                <a:gd name="connsiteY12" fmla="*/ 815340 h 1390180"/>
                <a:gd name="connsiteX0" fmla="*/ 463687 w 1547312"/>
                <a:gd name="connsiteY0" fmla="*/ 815340 h 1387953"/>
                <a:gd name="connsiteX1" fmla="*/ 1273473 w 1547312"/>
                <a:gd name="connsiteY1" fmla="*/ 0 h 1387953"/>
                <a:gd name="connsiteX2" fmla="*/ 679113 w 1547312"/>
                <a:gd name="connsiteY2" fmla="*/ 956310 h 1387953"/>
                <a:gd name="connsiteX3" fmla="*/ 478928 w 1547312"/>
                <a:gd name="connsiteY3" fmla="*/ 1364615 h 1387953"/>
                <a:gd name="connsiteX4" fmla="*/ 492263 w 1547312"/>
                <a:gd name="connsiteY4" fmla="*/ 1143635 h 1387953"/>
                <a:gd name="connsiteX5" fmla="*/ 304938 w 1547312"/>
                <a:gd name="connsiteY5" fmla="*/ 1384935 h 1387953"/>
                <a:gd name="connsiteX6" fmla="*/ 362088 w 1547312"/>
                <a:gd name="connsiteY6" fmla="*/ 1143635 h 1387953"/>
                <a:gd name="connsiteX7" fmla="*/ 101738 w 1547312"/>
                <a:gd name="connsiteY7" fmla="*/ 1356360 h 1387953"/>
                <a:gd name="connsiteX8" fmla="*/ 296047 w 1547312"/>
                <a:gd name="connsiteY8" fmla="*/ 1036320 h 1387953"/>
                <a:gd name="connsiteX9" fmla="*/ 138 w 1547312"/>
                <a:gd name="connsiteY9" fmla="*/ 1207135 h 1387953"/>
                <a:gd name="connsiteX10" fmla="*/ 250963 w 1547312"/>
                <a:gd name="connsiteY10" fmla="*/ 937260 h 1387953"/>
                <a:gd name="connsiteX11" fmla="*/ 12838 w 1547312"/>
                <a:gd name="connsiteY11" fmla="*/ 940435 h 1387953"/>
                <a:gd name="connsiteX12" fmla="*/ 463687 w 1547312"/>
                <a:gd name="connsiteY12" fmla="*/ 815340 h 1387953"/>
                <a:gd name="connsiteX0" fmla="*/ 463687 w 1547312"/>
                <a:gd name="connsiteY0" fmla="*/ 815340 h 1387953"/>
                <a:gd name="connsiteX1" fmla="*/ 1273473 w 1547312"/>
                <a:gd name="connsiteY1" fmla="*/ 0 h 1387953"/>
                <a:gd name="connsiteX2" fmla="*/ 679113 w 1547312"/>
                <a:gd name="connsiteY2" fmla="*/ 956310 h 1387953"/>
                <a:gd name="connsiteX3" fmla="*/ 478928 w 1547312"/>
                <a:gd name="connsiteY3" fmla="*/ 1364615 h 1387953"/>
                <a:gd name="connsiteX4" fmla="*/ 492263 w 1547312"/>
                <a:gd name="connsiteY4" fmla="*/ 1143635 h 1387953"/>
                <a:gd name="connsiteX5" fmla="*/ 304938 w 1547312"/>
                <a:gd name="connsiteY5" fmla="*/ 1384935 h 1387953"/>
                <a:gd name="connsiteX6" fmla="*/ 362088 w 1547312"/>
                <a:gd name="connsiteY6" fmla="*/ 1143635 h 1387953"/>
                <a:gd name="connsiteX7" fmla="*/ 101738 w 1547312"/>
                <a:gd name="connsiteY7" fmla="*/ 1356360 h 1387953"/>
                <a:gd name="connsiteX8" fmla="*/ 296047 w 1547312"/>
                <a:gd name="connsiteY8" fmla="*/ 1036320 h 1387953"/>
                <a:gd name="connsiteX9" fmla="*/ 138 w 1547312"/>
                <a:gd name="connsiteY9" fmla="*/ 1207135 h 1387953"/>
                <a:gd name="connsiteX10" fmla="*/ 250963 w 1547312"/>
                <a:gd name="connsiteY10" fmla="*/ 937260 h 1387953"/>
                <a:gd name="connsiteX11" fmla="*/ 12838 w 1547312"/>
                <a:gd name="connsiteY11" fmla="*/ 940435 h 1387953"/>
                <a:gd name="connsiteX12" fmla="*/ 463687 w 1547312"/>
                <a:gd name="connsiteY12" fmla="*/ 815340 h 1387953"/>
                <a:gd name="connsiteX0" fmla="*/ 463687 w 1547312"/>
                <a:gd name="connsiteY0" fmla="*/ 815340 h 1387953"/>
                <a:gd name="connsiteX1" fmla="*/ 1273473 w 1547312"/>
                <a:gd name="connsiteY1" fmla="*/ 0 h 1387953"/>
                <a:gd name="connsiteX2" fmla="*/ 679113 w 1547312"/>
                <a:gd name="connsiteY2" fmla="*/ 956310 h 1387953"/>
                <a:gd name="connsiteX3" fmla="*/ 478928 w 1547312"/>
                <a:gd name="connsiteY3" fmla="*/ 1364615 h 1387953"/>
                <a:gd name="connsiteX4" fmla="*/ 492263 w 1547312"/>
                <a:gd name="connsiteY4" fmla="*/ 1143635 h 1387953"/>
                <a:gd name="connsiteX5" fmla="*/ 304938 w 1547312"/>
                <a:gd name="connsiteY5" fmla="*/ 1384935 h 1387953"/>
                <a:gd name="connsiteX6" fmla="*/ 355738 w 1547312"/>
                <a:gd name="connsiteY6" fmla="*/ 1156335 h 1387953"/>
                <a:gd name="connsiteX7" fmla="*/ 101738 w 1547312"/>
                <a:gd name="connsiteY7" fmla="*/ 1356360 h 1387953"/>
                <a:gd name="connsiteX8" fmla="*/ 296047 w 1547312"/>
                <a:gd name="connsiteY8" fmla="*/ 1036320 h 1387953"/>
                <a:gd name="connsiteX9" fmla="*/ 138 w 1547312"/>
                <a:gd name="connsiteY9" fmla="*/ 1207135 h 1387953"/>
                <a:gd name="connsiteX10" fmla="*/ 250963 w 1547312"/>
                <a:gd name="connsiteY10" fmla="*/ 937260 h 1387953"/>
                <a:gd name="connsiteX11" fmla="*/ 12838 w 1547312"/>
                <a:gd name="connsiteY11" fmla="*/ 940435 h 1387953"/>
                <a:gd name="connsiteX12" fmla="*/ 463687 w 1547312"/>
                <a:gd name="connsiteY12" fmla="*/ 815340 h 1387953"/>
                <a:gd name="connsiteX0" fmla="*/ 463687 w 1547312"/>
                <a:gd name="connsiteY0" fmla="*/ 815340 h 1387953"/>
                <a:gd name="connsiteX1" fmla="*/ 1273473 w 1547312"/>
                <a:gd name="connsiteY1" fmla="*/ 0 h 1387953"/>
                <a:gd name="connsiteX2" fmla="*/ 679113 w 1547312"/>
                <a:gd name="connsiteY2" fmla="*/ 956310 h 1387953"/>
                <a:gd name="connsiteX3" fmla="*/ 478928 w 1547312"/>
                <a:gd name="connsiteY3" fmla="*/ 1364615 h 1387953"/>
                <a:gd name="connsiteX4" fmla="*/ 492263 w 1547312"/>
                <a:gd name="connsiteY4" fmla="*/ 1143635 h 1387953"/>
                <a:gd name="connsiteX5" fmla="*/ 304938 w 1547312"/>
                <a:gd name="connsiteY5" fmla="*/ 1384935 h 1387953"/>
                <a:gd name="connsiteX6" fmla="*/ 355738 w 1547312"/>
                <a:gd name="connsiteY6" fmla="*/ 1156335 h 1387953"/>
                <a:gd name="connsiteX7" fmla="*/ 101738 w 1547312"/>
                <a:gd name="connsiteY7" fmla="*/ 1356360 h 1387953"/>
                <a:gd name="connsiteX8" fmla="*/ 296047 w 1547312"/>
                <a:gd name="connsiteY8" fmla="*/ 1036320 h 1387953"/>
                <a:gd name="connsiteX9" fmla="*/ 138 w 1547312"/>
                <a:gd name="connsiteY9" fmla="*/ 1207135 h 1387953"/>
                <a:gd name="connsiteX10" fmla="*/ 250963 w 1547312"/>
                <a:gd name="connsiteY10" fmla="*/ 937260 h 1387953"/>
                <a:gd name="connsiteX11" fmla="*/ 12838 w 1547312"/>
                <a:gd name="connsiteY11" fmla="*/ 940435 h 1387953"/>
                <a:gd name="connsiteX12" fmla="*/ 463687 w 1547312"/>
                <a:gd name="connsiteY12" fmla="*/ 815340 h 1387953"/>
                <a:gd name="connsiteX0" fmla="*/ 463687 w 1547312"/>
                <a:gd name="connsiteY0" fmla="*/ 815340 h 1387953"/>
                <a:gd name="connsiteX1" fmla="*/ 1273473 w 1547312"/>
                <a:gd name="connsiteY1" fmla="*/ 0 h 1387953"/>
                <a:gd name="connsiteX2" fmla="*/ 679113 w 1547312"/>
                <a:gd name="connsiteY2" fmla="*/ 956310 h 1387953"/>
                <a:gd name="connsiteX3" fmla="*/ 478928 w 1547312"/>
                <a:gd name="connsiteY3" fmla="*/ 1364615 h 1387953"/>
                <a:gd name="connsiteX4" fmla="*/ 492263 w 1547312"/>
                <a:gd name="connsiteY4" fmla="*/ 1143635 h 1387953"/>
                <a:gd name="connsiteX5" fmla="*/ 304938 w 1547312"/>
                <a:gd name="connsiteY5" fmla="*/ 1384935 h 1387953"/>
                <a:gd name="connsiteX6" fmla="*/ 355738 w 1547312"/>
                <a:gd name="connsiteY6" fmla="*/ 1156335 h 1387953"/>
                <a:gd name="connsiteX7" fmla="*/ 101738 w 1547312"/>
                <a:gd name="connsiteY7" fmla="*/ 1356360 h 1387953"/>
                <a:gd name="connsiteX8" fmla="*/ 296047 w 1547312"/>
                <a:gd name="connsiteY8" fmla="*/ 1036320 h 1387953"/>
                <a:gd name="connsiteX9" fmla="*/ 138 w 1547312"/>
                <a:gd name="connsiteY9" fmla="*/ 1207135 h 1387953"/>
                <a:gd name="connsiteX10" fmla="*/ 250963 w 1547312"/>
                <a:gd name="connsiteY10" fmla="*/ 937260 h 1387953"/>
                <a:gd name="connsiteX11" fmla="*/ 12838 w 1547312"/>
                <a:gd name="connsiteY11" fmla="*/ 940435 h 1387953"/>
                <a:gd name="connsiteX12" fmla="*/ 463687 w 1547312"/>
                <a:gd name="connsiteY12" fmla="*/ 815340 h 1387953"/>
                <a:gd name="connsiteX0" fmla="*/ 463687 w 1547312"/>
                <a:gd name="connsiteY0" fmla="*/ 815340 h 1387953"/>
                <a:gd name="connsiteX1" fmla="*/ 1273473 w 1547312"/>
                <a:gd name="connsiteY1" fmla="*/ 0 h 1387953"/>
                <a:gd name="connsiteX2" fmla="*/ 679113 w 1547312"/>
                <a:gd name="connsiteY2" fmla="*/ 956310 h 1387953"/>
                <a:gd name="connsiteX3" fmla="*/ 478928 w 1547312"/>
                <a:gd name="connsiteY3" fmla="*/ 1364615 h 1387953"/>
                <a:gd name="connsiteX4" fmla="*/ 492263 w 1547312"/>
                <a:gd name="connsiteY4" fmla="*/ 1143635 h 1387953"/>
                <a:gd name="connsiteX5" fmla="*/ 304938 w 1547312"/>
                <a:gd name="connsiteY5" fmla="*/ 1384935 h 1387953"/>
                <a:gd name="connsiteX6" fmla="*/ 355738 w 1547312"/>
                <a:gd name="connsiteY6" fmla="*/ 1156335 h 1387953"/>
                <a:gd name="connsiteX7" fmla="*/ 101738 w 1547312"/>
                <a:gd name="connsiteY7" fmla="*/ 1356360 h 1387953"/>
                <a:gd name="connsiteX8" fmla="*/ 296047 w 1547312"/>
                <a:gd name="connsiteY8" fmla="*/ 1036320 h 1387953"/>
                <a:gd name="connsiteX9" fmla="*/ 138 w 1547312"/>
                <a:gd name="connsiteY9" fmla="*/ 1207135 h 1387953"/>
                <a:gd name="connsiteX10" fmla="*/ 250963 w 1547312"/>
                <a:gd name="connsiteY10" fmla="*/ 937260 h 1387953"/>
                <a:gd name="connsiteX11" fmla="*/ 12838 w 1547312"/>
                <a:gd name="connsiteY11" fmla="*/ 940435 h 1387953"/>
                <a:gd name="connsiteX12" fmla="*/ 463687 w 1547312"/>
                <a:gd name="connsiteY12" fmla="*/ 815340 h 1387953"/>
                <a:gd name="connsiteX0" fmla="*/ 463687 w 1547312"/>
                <a:gd name="connsiteY0" fmla="*/ 815340 h 1387953"/>
                <a:gd name="connsiteX1" fmla="*/ 1273473 w 1547312"/>
                <a:gd name="connsiteY1" fmla="*/ 0 h 1387953"/>
                <a:gd name="connsiteX2" fmla="*/ 679113 w 1547312"/>
                <a:gd name="connsiteY2" fmla="*/ 956310 h 1387953"/>
                <a:gd name="connsiteX3" fmla="*/ 478928 w 1547312"/>
                <a:gd name="connsiteY3" fmla="*/ 1364615 h 1387953"/>
                <a:gd name="connsiteX4" fmla="*/ 492263 w 1547312"/>
                <a:gd name="connsiteY4" fmla="*/ 1143635 h 1387953"/>
                <a:gd name="connsiteX5" fmla="*/ 304938 w 1547312"/>
                <a:gd name="connsiteY5" fmla="*/ 1384935 h 1387953"/>
                <a:gd name="connsiteX6" fmla="*/ 355738 w 1547312"/>
                <a:gd name="connsiteY6" fmla="*/ 1156335 h 1387953"/>
                <a:gd name="connsiteX7" fmla="*/ 101738 w 1547312"/>
                <a:gd name="connsiteY7" fmla="*/ 1356360 h 1387953"/>
                <a:gd name="connsiteX8" fmla="*/ 296047 w 1547312"/>
                <a:gd name="connsiteY8" fmla="*/ 1036320 h 1387953"/>
                <a:gd name="connsiteX9" fmla="*/ 138 w 1547312"/>
                <a:gd name="connsiteY9" fmla="*/ 1207135 h 1387953"/>
                <a:gd name="connsiteX10" fmla="*/ 250963 w 1547312"/>
                <a:gd name="connsiteY10" fmla="*/ 937260 h 1387953"/>
                <a:gd name="connsiteX11" fmla="*/ 12838 w 1547312"/>
                <a:gd name="connsiteY11" fmla="*/ 940435 h 1387953"/>
                <a:gd name="connsiteX12" fmla="*/ 463687 w 1547312"/>
                <a:gd name="connsiteY12" fmla="*/ 815340 h 1387953"/>
                <a:gd name="connsiteX0" fmla="*/ 464784 w 1548409"/>
                <a:gd name="connsiteY0" fmla="*/ 815340 h 1387953"/>
                <a:gd name="connsiteX1" fmla="*/ 1274570 w 1548409"/>
                <a:gd name="connsiteY1" fmla="*/ 0 h 1387953"/>
                <a:gd name="connsiteX2" fmla="*/ 680210 w 1548409"/>
                <a:gd name="connsiteY2" fmla="*/ 956310 h 1387953"/>
                <a:gd name="connsiteX3" fmla="*/ 480025 w 1548409"/>
                <a:gd name="connsiteY3" fmla="*/ 1364615 h 1387953"/>
                <a:gd name="connsiteX4" fmla="*/ 493360 w 1548409"/>
                <a:gd name="connsiteY4" fmla="*/ 1143635 h 1387953"/>
                <a:gd name="connsiteX5" fmla="*/ 306035 w 1548409"/>
                <a:gd name="connsiteY5" fmla="*/ 1384935 h 1387953"/>
                <a:gd name="connsiteX6" fmla="*/ 356835 w 1548409"/>
                <a:gd name="connsiteY6" fmla="*/ 1156335 h 1387953"/>
                <a:gd name="connsiteX7" fmla="*/ 102835 w 1548409"/>
                <a:gd name="connsiteY7" fmla="*/ 1356360 h 1387953"/>
                <a:gd name="connsiteX8" fmla="*/ 297144 w 1548409"/>
                <a:gd name="connsiteY8" fmla="*/ 1036320 h 1387953"/>
                <a:gd name="connsiteX9" fmla="*/ 1235 w 1548409"/>
                <a:gd name="connsiteY9" fmla="*/ 1207135 h 1387953"/>
                <a:gd name="connsiteX10" fmla="*/ 252060 w 1548409"/>
                <a:gd name="connsiteY10" fmla="*/ 937260 h 1387953"/>
                <a:gd name="connsiteX11" fmla="*/ 13935 w 1548409"/>
                <a:gd name="connsiteY11" fmla="*/ 940435 h 1387953"/>
                <a:gd name="connsiteX12" fmla="*/ 464784 w 1548409"/>
                <a:gd name="connsiteY12" fmla="*/ 815340 h 1387953"/>
                <a:gd name="connsiteX0" fmla="*/ 464784 w 1548409"/>
                <a:gd name="connsiteY0" fmla="*/ 815340 h 1387953"/>
                <a:gd name="connsiteX1" fmla="*/ 1274570 w 1548409"/>
                <a:gd name="connsiteY1" fmla="*/ 0 h 1387953"/>
                <a:gd name="connsiteX2" fmla="*/ 680210 w 1548409"/>
                <a:gd name="connsiteY2" fmla="*/ 956310 h 1387953"/>
                <a:gd name="connsiteX3" fmla="*/ 480025 w 1548409"/>
                <a:gd name="connsiteY3" fmla="*/ 1364615 h 1387953"/>
                <a:gd name="connsiteX4" fmla="*/ 493360 w 1548409"/>
                <a:gd name="connsiteY4" fmla="*/ 1143635 h 1387953"/>
                <a:gd name="connsiteX5" fmla="*/ 306035 w 1548409"/>
                <a:gd name="connsiteY5" fmla="*/ 1384935 h 1387953"/>
                <a:gd name="connsiteX6" fmla="*/ 356835 w 1548409"/>
                <a:gd name="connsiteY6" fmla="*/ 1156335 h 1387953"/>
                <a:gd name="connsiteX7" fmla="*/ 102835 w 1548409"/>
                <a:gd name="connsiteY7" fmla="*/ 1356360 h 1387953"/>
                <a:gd name="connsiteX8" fmla="*/ 297144 w 1548409"/>
                <a:gd name="connsiteY8" fmla="*/ 1036320 h 1387953"/>
                <a:gd name="connsiteX9" fmla="*/ 1235 w 1548409"/>
                <a:gd name="connsiteY9" fmla="*/ 1207135 h 1387953"/>
                <a:gd name="connsiteX10" fmla="*/ 252060 w 1548409"/>
                <a:gd name="connsiteY10" fmla="*/ 937260 h 1387953"/>
                <a:gd name="connsiteX11" fmla="*/ 13935 w 1548409"/>
                <a:gd name="connsiteY11" fmla="*/ 940435 h 1387953"/>
                <a:gd name="connsiteX12" fmla="*/ 464784 w 1548409"/>
                <a:gd name="connsiteY12" fmla="*/ 815340 h 1387953"/>
                <a:gd name="connsiteX0" fmla="*/ 464784 w 1548409"/>
                <a:gd name="connsiteY0" fmla="*/ 815340 h 1387953"/>
                <a:gd name="connsiteX1" fmla="*/ 1274570 w 1548409"/>
                <a:gd name="connsiteY1" fmla="*/ 0 h 1387953"/>
                <a:gd name="connsiteX2" fmla="*/ 680210 w 1548409"/>
                <a:gd name="connsiteY2" fmla="*/ 956310 h 1387953"/>
                <a:gd name="connsiteX3" fmla="*/ 480025 w 1548409"/>
                <a:gd name="connsiteY3" fmla="*/ 1364615 h 1387953"/>
                <a:gd name="connsiteX4" fmla="*/ 493360 w 1548409"/>
                <a:gd name="connsiteY4" fmla="*/ 1143635 h 1387953"/>
                <a:gd name="connsiteX5" fmla="*/ 306035 w 1548409"/>
                <a:gd name="connsiteY5" fmla="*/ 1384935 h 1387953"/>
                <a:gd name="connsiteX6" fmla="*/ 356835 w 1548409"/>
                <a:gd name="connsiteY6" fmla="*/ 1156335 h 1387953"/>
                <a:gd name="connsiteX7" fmla="*/ 102835 w 1548409"/>
                <a:gd name="connsiteY7" fmla="*/ 1356360 h 1387953"/>
                <a:gd name="connsiteX8" fmla="*/ 297144 w 1548409"/>
                <a:gd name="connsiteY8" fmla="*/ 1036320 h 1387953"/>
                <a:gd name="connsiteX9" fmla="*/ 1235 w 1548409"/>
                <a:gd name="connsiteY9" fmla="*/ 1207135 h 1387953"/>
                <a:gd name="connsiteX10" fmla="*/ 252060 w 1548409"/>
                <a:gd name="connsiteY10" fmla="*/ 937260 h 1387953"/>
                <a:gd name="connsiteX11" fmla="*/ 13935 w 1548409"/>
                <a:gd name="connsiteY11" fmla="*/ 940435 h 1387953"/>
                <a:gd name="connsiteX12" fmla="*/ 464784 w 1548409"/>
                <a:gd name="connsiteY12" fmla="*/ 815340 h 1387953"/>
                <a:gd name="connsiteX0" fmla="*/ 464784 w 1548409"/>
                <a:gd name="connsiteY0" fmla="*/ 815340 h 1387953"/>
                <a:gd name="connsiteX1" fmla="*/ 1274570 w 1548409"/>
                <a:gd name="connsiteY1" fmla="*/ 0 h 1387953"/>
                <a:gd name="connsiteX2" fmla="*/ 680210 w 1548409"/>
                <a:gd name="connsiteY2" fmla="*/ 956310 h 1387953"/>
                <a:gd name="connsiteX3" fmla="*/ 480025 w 1548409"/>
                <a:gd name="connsiteY3" fmla="*/ 1364615 h 1387953"/>
                <a:gd name="connsiteX4" fmla="*/ 493360 w 1548409"/>
                <a:gd name="connsiteY4" fmla="*/ 1143635 h 1387953"/>
                <a:gd name="connsiteX5" fmla="*/ 306035 w 1548409"/>
                <a:gd name="connsiteY5" fmla="*/ 1384935 h 1387953"/>
                <a:gd name="connsiteX6" fmla="*/ 356835 w 1548409"/>
                <a:gd name="connsiteY6" fmla="*/ 1156335 h 1387953"/>
                <a:gd name="connsiteX7" fmla="*/ 102835 w 1548409"/>
                <a:gd name="connsiteY7" fmla="*/ 1356360 h 1387953"/>
                <a:gd name="connsiteX8" fmla="*/ 297144 w 1548409"/>
                <a:gd name="connsiteY8" fmla="*/ 1036320 h 1387953"/>
                <a:gd name="connsiteX9" fmla="*/ 1235 w 1548409"/>
                <a:gd name="connsiteY9" fmla="*/ 1207135 h 1387953"/>
                <a:gd name="connsiteX10" fmla="*/ 252060 w 1548409"/>
                <a:gd name="connsiteY10" fmla="*/ 937260 h 1387953"/>
                <a:gd name="connsiteX11" fmla="*/ 13935 w 1548409"/>
                <a:gd name="connsiteY11" fmla="*/ 940435 h 1387953"/>
                <a:gd name="connsiteX12" fmla="*/ 464784 w 1548409"/>
                <a:gd name="connsiteY12" fmla="*/ 815340 h 1387953"/>
                <a:gd name="connsiteX0" fmla="*/ 464784 w 1548409"/>
                <a:gd name="connsiteY0" fmla="*/ 815340 h 1387953"/>
                <a:gd name="connsiteX1" fmla="*/ 1274570 w 1548409"/>
                <a:gd name="connsiteY1" fmla="*/ 0 h 1387953"/>
                <a:gd name="connsiteX2" fmla="*/ 680210 w 1548409"/>
                <a:gd name="connsiteY2" fmla="*/ 956310 h 1387953"/>
                <a:gd name="connsiteX3" fmla="*/ 480025 w 1548409"/>
                <a:gd name="connsiteY3" fmla="*/ 1364615 h 1387953"/>
                <a:gd name="connsiteX4" fmla="*/ 493360 w 1548409"/>
                <a:gd name="connsiteY4" fmla="*/ 1143635 h 1387953"/>
                <a:gd name="connsiteX5" fmla="*/ 306035 w 1548409"/>
                <a:gd name="connsiteY5" fmla="*/ 1384935 h 1387953"/>
                <a:gd name="connsiteX6" fmla="*/ 356835 w 1548409"/>
                <a:gd name="connsiteY6" fmla="*/ 1156335 h 1387953"/>
                <a:gd name="connsiteX7" fmla="*/ 102835 w 1548409"/>
                <a:gd name="connsiteY7" fmla="*/ 1356360 h 1387953"/>
                <a:gd name="connsiteX8" fmla="*/ 297144 w 1548409"/>
                <a:gd name="connsiteY8" fmla="*/ 1036320 h 1387953"/>
                <a:gd name="connsiteX9" fmla="*/ 1235 w 1548409"/>
                <a:gd name="connsiteY9" fmla="*/ 1207135 h 1387953"/>
                <a:gd name="connsiteX10" fmla="*/ 252060 w 1548409"/>
                <a:gd name="connsiteY10" fmla="*/ 937260 h 1387953"/>
                <a:gd name="connsiteX11" fmla="*/ 13935 w 1548409"/>
                <a:gd name="connsiteY11" fmla="*/ 940435 h 1387953"/>
                <a:gd name="connsiteX12" fmla="*/ 464784 w 1548409"/>
                <a:gd name="connsiteY12" fmla="*/ 815340 h 1387953"/>
                <a:gd name="connsiteX0" fmla="*/ 464784 w 1548409"/>
                <a:gd name="connsiteY0" fmla="*/ 815340 h 1387953"/>
                <a:gd name="connsiteX1" fmla="*/ 1274570 w 1548409"/>
                <a:gd name="connsiteY1" fmla="*/ 0 h 1387953"/>
                <a:gd name="connsiteX2" fmla="*/ 680210 w 1548409"/>
                <a:gd name="connsiteY2" fmla="*/ 956310 h 1387953"/>
                <a:gd name="connsiteX3" fmla="*/ 480025 w 1548409"/>
                <a:gd name="connsiteY3" fmla="*/ 1364615 h 1387953"/>
                <a:gd name="connsiteX4" fmla="*/ 493360 w 1548409"/>
                <a:gd name="connsiteY4" fmla="*/ 1143635 h 1387953"/>
                <a:gd name="connsiteX5" fmla="*/ 306035 w 1548409"/>
                <a:gd name="connsiteY5" fmla="*/ 1384935 h 1387953"/>
                <a:gd name="connsiteX6" fmla="*/ 356835 w 1548409"/>
                <a:gd name="connsiteY6" fmla="*/ 1156335 h 1387953"/>
                <a:gd name="connsiteX7" fmla="*/ 102835 w 1548409"/>
                <a:gd name="connsiteY7" fmla="*/ 1356360 h 1387953"/>
                <a:gd name="connsiteX8" fmla="*/ 297144 w 1548409"/>
                <a:gd name="connsiteY8" fmla="*/ 1036320 h 1387953"/>
                <a:gd name="connsiteX9" fmla="*/ 1235 w 1548409"/>
                <a:gd name="connsiteY9" fmla="*/ 1207135 h 1387953"/>
                <a:gd name="connsiteX10" fmla="*/ 252060 w 1548409"/>
                <a:gd name="connsiteY10" fmla="*/ 937260 h 1387953"/>
                <a:gd name="connsiteX11" fmla="*/ 13935 w 1548409"/>
                <a:gd name="connsiteY11" fmla="*/ 940435 h 1387953"/>
                <a:gd name="connsiteX12" fmla="*/ 464784 w 1548409"/>
                <a:gd name="connsiteY12" fmla="*/ 815340 h 1387953"/>
                <a:gd name="connsiteX0" fmla="*/ 464784 w 1548409"/>
                <a:gd name="connsiteY0" fmla="*/ 815340 h 1387953"/>
                <a:gd name="connsiteX1" fmla="*/ 1274570 w 1548409"/>
                <a:gd name="connsiteY1" fmla="*/ 0 h 1387953"/>
                <a:gd name="connsiteX2" fmla="*/ 680210 w 1548409"/>
                <a:gd name="connsiteY2" fmla="*/ 956310 h 1387953"/>
                <a:gd name="connsiteX3" fmla="*/ 480025 w 1548409"/>
                <a:gd name="connsiteY3" fmla="*/ 1364615 h 1387953"/>
                <a:gd name="connsiteX4" fmla="*/ 493360 w 1548409"/>
                <a:gd name="connsiteY4" fmla="*/ 1143635 h 1387953"/>
                <a:gd name="connsiteX5" fmla="*/ 306035 w 1548409"/>
                <a:gd name="connsiteY5" fmla="*/ 1384935 h 1387953"/>
                <a:gd name="connsiteX6" fmla="*/ 356835 w 1548409"/>
                <a:gd name="connsiteY6" fmla="*/ 1156335 h 1387953"/>
                <a:gd name="connsiteX7" fmla="*/ 102835 w 1548409"/>
                <a:gd name="connsiteY7" fmla="*/ 1356360 h 1387953"/>
                <a:gd name="connsiteX8" fmla="*/ 297144 w 1548409"/>
                <a:gd name="connsiteY8" fmla="*/ 1036320 h 1387953"/>
                <a:gd name="connsiteX9" fmla="*/ 1235 w 1548409"/>
                <a:gd name="connsiteY9" fmla="*/ 1207135 h 1387953"/>
                <a:gd name="connsiteX10" fmla="*/ 252060 w 1548409"/>
                <a:gd name="connsiteY10" fmla="*/ 937260 h 1387953"/>
                <a:gd name="connsiteX11" fmla="*/ 13935 w 1548409"/>
                <a:gd name="connsiteY11" fmla="*/ 940435 h 1387953"/>
                <a:gd name="connsiteX12" fmla="*/ 464784 w 1548409"/>
                <a:gd name="connsiteY12" fmla="*/ 815340 h 1387953"/>
                <a:gd name="connsiteX0" fmla="*/ 464784 w 1548409"/>
                <a:gd name="connsiteY0" fmla="*/ 815340 h 1387953"/>
                <a:gd name="connsiteX1" fmla="*/ 1274570 w 1548409"/>
                <a:gd name="connsiteY1" fmla="*/ 0 h 1387953"/>
                <a:gd name="connsiteX2" fmla="*/ 680210 w 1548409"/>
                <a:gd name="connsiteY2" fmla="*/ 956310 h 1387953"/>
                <a:gd name="connsiteX3" fmla="*/ 480025 w 1548409"/>
                <a:gd name="connsiteY3" fmla="*/ 1364615 h 1387953"/>
                <a:gd name="connsiteX4" fmla="*/ 493360 w 1548409"/>
                <a:gd name="connsiteY4" fmla="*/ 1143635 h 1387953"/>
                <a:gd name="connsiteX5" fmla="*/ 306035 w 1548409"/>
                <a:gd name="connsiteY5" fmla="*/ 1384935 h 1387953"/>
                <a:gd name="connsiteX6" fmla="*/ 356835 w 1548409"/>
                <a:gd name="connsiteY6" fmla="*/ 1156335 h 1387953"/>
                <a:gd name="connsiteX7" fmla="*/ 102835 w 1548409"/>
                <a:gd name="connsiteY7" fmla="*/ 1356360 h 1387953"/>
                <a:gd name="connsiteX8" fmla="*/ 297144 w 1548409"/>
                <a:gd name="connsiteY8" fmla="*/ 1036320 h 1387953"/>
                <a:gd name="connsiteX9" fmla="*/ 1235 w 1548409"/>
                <a:gd name="connsiteY9" fmla="*/ 1207135 h 1387953"/>
                <a:gd name="connsiteX10" fmla="*/ 252060 w 1548409"/>
                <a:gd name="connsiteY10" fmla="*/ 937260 h 1387953"/>
                <a:gd name="connsiteX11" fmla="*/ 13935 w 1548409"/>
                <a:gd name="connsiteY11" fmla="*/ 940435 h 1387953"/>
                <a:gd name="connsiteX12" fmla="*/ 464784 w 1548409"/>
                <a:gd name="connsiteY12" fmla="*/ 815340 h 1387953"/>
                <a:gd name="connsiteX0" fmla="*/ 464784 w 1548409"/>
                <a:gd name="connsiteY0" fmla="*/ 830890 h 1403503"/>
                <a:gd name="connsiteX1" fmla="*/ 914366 w 1548409"/>
                <a:gd name="connsiteY1" fmla="*/ 453702 h 1403503"/>
                <a:gd name="connsiteX2" fmla="*/ 1274570 w 1548409"/>
                <a:gd name="connsiteY2" fmla="*/ 15550 h 1403503"/>
                <a:gd name="connsiteX3" fmla="*/ 680210 w 1548409"/>
                <a:gd name="connsiteY3" fmla="*/ 971860 h 1403503"/>
                <a:gd name="connsiteX4" fmla="*/ 480025 w 1548409"/>
                <a:gd name="connsiteY4" fmla="*/ 1380165 h 1403503"/>
                <a:gd name="connsiteX5" fmla="*/ 493360 w 1548409"/>
                <a:gd name="connsiteY5" fmla="*/ 1159185 h 1403503"/>
                <a:gd name="connsiteX6" fmla="*/ 306035 w 1548409"/>
                <a:gd name="connsiteY6" fmla="*/ 1400485 h 1403503"/>
                <a:gd name="connsiteX7" fmla="*/ 356835 w 1548409"/>
                <a:gd name="connsiteY7" fmla="*/ 1171885 h 1403503"/>
                <a:gd name="connsiteX8" fmla="*/ 102835 w 1548409"/>
                <a:gd name="connsiteY8" fmla="*/ 1371910 h 1403503"/>
                <a:gd name="connsiteX9" fmla="*/ 297144 w 1548409"/>
                <a:gd name="connsiteY9" fmla="*/ 1051870 h 1403503"/>
                <a:gd name="connsiteX10" fmla="*/ 1235 w 1548409"/>
                <a:gd name="connsiteY10" fmla="*/ 1222685 h 1403503"/>
                <a:gd name="connsiteX11" fmla="*/ 252060 w 1548409"/>
                <a:gd name="connsiteY11" fmla="*/ 952810 h 1403503"/>
                <a:gd name="connsiteX12" fmla="*/ 13935 w 1548409"/>
                <a:gd name="connsiteY12" fmla="*/ 955985 h 1403503"/>
                <a:gd name="connsiteX13" fmla="*/ 464784 w 1548409"/>
                <a:gd name="connsiteY13" fmla="*/ 830890 h 1403503"/>
                <a:gd name="connsiteX0" fmla="*/ 464784 w 1548409"/>
                <a:gd name="connsiteY0" fmla="*/ 829537 h 1402150"/>
                <a:gd name="connsiteX1" fmla="*/ 952466 w 1548409"/>
                <a:gd name="connsiteY1" fmla="*/ 498069 h 1402150"/>
                <a:gd name="connsiteX2" fmla="*/ 1274570 w 1548409"/>
                <a:gd name="connsiteY2" fmla="*/ 14197 h 1402150"/>
                <a:gd name="connsiteX3" fmla="*/ 680210 w 1548409"/>
                <a:gd name="connsiteY3" fmla="*/ 970507 h 1402150"/>
                <a:gd name="connsiteX4" fmla="*/ 480025 w 1548409"/>
                <a:gd name="connsiteY4" fmla="*/ 1378812 h 1402150"/>
                <a:gd name="connsiteX5" fmla="*/ 493360 w 1548409"/>
                <a:gd name="connsiteY5" fmla="*/ 1157832 h 1402150"/>
                <a:gd name="connsiteX6" fmla="*/ 306035 w 1548409"/>
                <a:gd name="connsiteY6" fmla="*/ 1399132 h 1402150"/>
                <a:gd name="connsiteX7" fmla="*/ 356835 w 1548409"/>
                <a:gd name="connsiteY7" fmla="*/ 1170532 h 1402150"/>
                <a:gd name="connsiteX8" fmla="*/ 102835 w 1548409"/>
                <a:gd name="connsiteY8" fmla="*/ 1370557 h 1402150"/>
                <a:gd name="connsiteX9" fmla="*/ 297144 w 1548409"/>
                <a:gd name="connsiteY9" fmla="*/ 1050517 h 1402150"/>
                <a:gd name="connsiteX10" fmla="*/ 1235 w 1548409"/>
                <a:gd name="connsiteY10" fmla="*/ 1221332 h 1402150"/>
                <a:gd name="connsiteX11" fmla="*/ 252060 w 1548409"/>
                <a:gd name="connsiteY11" fmla="*/ 951457 h 1402150"/>
                <a:gd name="connsiteX12" fmla="*/ 13935 w 1548409"/>
                <a:gd name="connsiteY12" fmla="*/ 954632 h 1402150"/>
                <a:gd name="connsiteX13" fmla="*/ 464784 w 1548409"/>
                <a:gd name="connsiteY13" fmla="*/ 829537 h 1402150"/>
                <a:gd name="connsiteX0" fmla="*/ 464784 w 1548409"/>
                <a:gd name="connsiteY0" fmla="*/ 829961 h 1402574"/>
                <a:gd name="connsiteX1" fmla="*/ 906746 w 1548409"/>
                <a:gd name="connsiteY1" fmla="*/ 483253 h 1402574"/>
                <a:gd name="connsiteX2" fmla="*/ 1274570 w 1548409"/>
                <a:gd name="connsiteY2" fmla="*/ 14621 h 1402574"/>
                <a:gd name="connsiteX3" fmla="*/ 680210 w 1548409"/>
                <a:gd name="connsiteY3" fmla="*/ 970931 h 1402574"/>
                <a:gd name="connsiteX4" fmla="*/ 480025 w 1548409"/>
                <a:gd name="connsiteY4" fmla="*/ 1379236 h 1402574"/>
                <a:gd name="connsiteX5" fmla="*/ 493360 w 1548409"/>
                <a:gd name="connsiteY5" fmla="*/ 1158256 h 1402574"/>
                <a:gd name="connsiteX6" fmla="*/ 306035 w 1548409"/>
                <a:gd name="connsiteY6" fmla="*/ 1399556 h 1402574"/>
                <a:gd name="connsiteX7" fmla="*/ 356835 w 1548409"/>
                <a:gd name="connsiteY7" fmla="*/ 1170956 h 1402574"/>
                <a:gd name="connsiteX8" fmla="*/ 102835 w 1548409"/>
                <a:gd name="connsiteY8" fmla="*/ 1370981 h 1402574"/>
                <a:gd name="connsiteX9" fmla="*/ 297144 w 1548409"/>
                <a:gd name="connsiteY9" fmla="*/ 1050941 h 1402574"/>
                <a:gd name="connsiteX10" fmla="*/ 1235 w 1548409"/>
                <a:gd name="connsiteY10" fmla="*/ 1221756 h 1402574"/>
                <a:gd name="connsiteX11" fmla="*/ 252060 w 1548409"/>
                <a:gd name="connsiteY11" fmla="*/ 951881 h 1402574"/>
                <a:gd name="connsiteX12" fmla="*/ 13935 w 1548409"/>
                <a:gd name="connsiteY12" fmla="*/ 955056 h 1402574"/>
                <a:gd name="connsiteX13" fmla="*/ 464784 w 1548409"/>
                <a:gd name="connsiteY13" fmla="*/ 829961 h 1402574"/>
                <a:gd name="connsiteX0" fmla="*/ 466680 w 1550305"/>
                <a:gd name="connsiteY0" fmla="*/ 829961 h 1402574"/>
                <a:gd name="connsiteX1" fmla="*/ 908642 w 1550305"/>
                <a:gd name="connsiteY1" fmla="*/ 483253 h 1402574"/>
                <a:gd name="connsiteX2" fmla="*/ 1276466 w 1550305"/>
                <a:gd name="connsiteY2" fmla="*/ 14621 h 1402574"/>
                <a:gd name="connsiteX3" fmla="*/ 682106 w 1550305"/>
                <a:gd name="connsiteY3" fmla="*/ 970931 h 1402574"/>
                <a:gd name="connsiteX4" fmla="*/ 481921 w 1550305"/>
                <a:gd name="connsiteY4" fmla="*/ 1379236 h 1402574"/>
                <a:gd name="connsiteX5" fmla="*/ 495256 w 1550305"/>
                <a:gd name="connsiteY5" fmla="*/ 1158256 h 1402574"/>
                <a:gd name="connsiteX6" fmla="*/ 307931 w 1550305"/>
                <a:gd name="connsiteY6" fmla="*/ 1399556 h 1402574"/>
                <a:gd name="connsiteX7" fmla="*/ 358731 w 1550305"/>
                <a:gd name="connsiteY7" fmla="*/ 1170956 h 1402574"/>
                <a:gd name="connsiteX8" fmla="*/ 104731 w 1550305"/>
                <a:gd name="connsiteY8" fmla="*/ 1370981 h 1402574"/>
                <a:gd name="connsiteX9" fmla="*/ 299040 w 1550305"/>
                <a:gd name="connsiteY9" fmla="*/ 1050941 h 1402574"/>
                <a:gd name="connsiteX10" fmla="*/ 3131 w 1550305"/>
                <a:gd name="connsiteY10" fmla="*/ 1221756 h 1402574"/>
                <a:gd name="connsiteX11" fmla="*/ 253956 w 1550305"/>
                <a:gd name="connsiteY11" fmla="*/ 951881 h 1402574"/>
                <a:gd name="connsiteX12" fmla="*/ 15831 w 1550305"/>
                <a:gd name="connsiteY12" fmla="*/ 955056 h 1402574"/>
                <a:gd name="connsiteX13" fmla="*/ 466680 w 1550305"/>
                <a:gd name="connsiteY13" fmla="*/ 829961 h 1402574"/>
                <a:gd name="connsiteX0" fmla="*/ 466680 w 1550305"/>
                <a:gd name="connsiteY0" fmla="*/ 829961 h 1402574"/>
                <a:gd name="connsiteX1" fmla="*/ 908642 w 1550305"/>
                <a:gd name="connsiteY1" fmla="*/ 483253 h 1402574"/>
                <a:gd name="connsiteX2" fmla="*/ 1276466 w 1550305"/>
                <a:gd name="connsiteY2" fmla="*/ 14621 h 1402574"/>
                <a:gd name="connsiteX3" fmla="*/ 682106 w 1550305"/>
                <a:gd name="connsiteY3" fmla="*/ 970931 h 1402574"/>
                <a:gd name="connsiteX4" fmla="*/ 481921 w 1550305"/>
                <a:gd name="connsiteY4" fmla="*/ 1379236 h 1402574"/>
                <a:gd name="connsiteX5" fmla="*/ 495256 w 1550305"/>
                <a:gd name="connsiteY5" fmla="*/ 1158256 h 1402574"/>
                <a:gd name="connsiteX6" fmla="*/ 307931 w 1550305"/>
                <a:gd name="connsiteY6" fmla="*/ 1399556 h 1402574"/>
                <a:gd name="connsiteX7" fmla="*/ 358731 w 1550305"/>
                <a:gd name="connsiteY7" fmla="*/ 1170956 h 1402574"/>
                <a:gd name="connsiteX8" fmla="*/ 104731 w 1550305"/>
                <a:gd name="connsiteY8" fmla="*/ 1370981 h 1402574"/>
                <a:gd name="connsiteX9" fmla="*/ 299040 w 1550305"/>
                <a:gd name="connsiteY9" fmla="*/ 1050941 h 1402574"/>
                <a:gd name="connsiteX10" fmla="*/ 3131 w 1550305"/>
                <a:gd name="connsiteY10" fmla="*/ 1221756 h 1402574"/>
                <a:gd name="connsiteX11" fmla="*/ 253956 w 1550305"/>
                <a:gd name="connsiteY11" fmla="*/ 951881 h 1402574"/>
                <a:gd name="connsiteX12" fmla="*/ 15831 w 1550305"/>
                <a:gd name="connsiteY12" fmla="*/ 955056 h 1402574"/>
                <a:gd name="connsiteX13" fmla="*/ 466680 w 1550305"/>
                <a:gd name="connsiteY13" fmla="*/ 829961 h 1402574"/>
                <a:gd name="connsiteX0" fmla="*/ 1276466 w 1550305"/>
                <a:gd name="connsiteY0" fmla="*/ 0 h 1387953"/>
                <a:gd name="connsiteX1" fmla="*/ 682106 w 1550305"/>
                <a:gd name="connsiteY1" fmla="*/ 956310 h 1387953"/>
                <a:gd name="connsiteX2" fmla="*/ 481921 w 1550305"/>
                <a:gd name="connsiteY2" fmla="*/ 1364615 h 1387953"/>
                <a:gd name="connsiteX3" fmla="*/ 495256 w 1550305"/>
                <a:gd name="connsiteY3" fmla="*/ 1143635 h 1387953"/>
                <a:gd name="connsiteX4" fmla="*/ 307931 w 1550305"/>
                <a:gd name="connsiteY4" fmla="*/ 1384935 h 1387953"/>
                <a:gd name="connsiteX5" fmla="*/ 358731 w 1550305"/>
                <a:gd name="connsiteY5" fmla="*/ 1156335 h 1387953"/>
                <a:gd name="connsiteX6" fmla="*/ 104731 w 1550305"/>
                <a:gd name="connsiteY6" fmla="*/ 1356360 h 1387953"/>
                <a:gd name="connsiteX7" fmla="*/ 299040 w 1550305"/>
                <a:gd name="connsiteY7" fmla="*/ 1036320 h 1387953"/>
                <a:gd name="connsiteX8" fmla="*/ 3131 w 1550305"/>
                <a:gd name="connsiteY8" fmla="*/ 1207135 h 1387953"/>
                <a:gd name="connsiteX9" fmla="*/ 253956 w 1550305"/>
                <a:gd name="connsiteY9" fmla="*/ 937260 h 1387953"/>
                <a:gd name="connsiteX10" fmla="*/ 15831 w 1550305"/>
                <a:gd name="connsiteY10" fmla="*/ 940435 h 1387953"/>
                <a:gd name="connsiteX11" fmla="*/ 466680 w 1550305"/>
                <a:gd name="connsiteY11" fmla="*/ 815340 h 1387953"/>
                <a:gd name="connsiteX12" fmla="*/ 908642 w 1550305"/>
                <a:gd name="connsiteY12" fmla="*/ 468632 h 1387953"/>
                <a:gd name="connsiteX13" fmla="*/ 1367906 w 1550305"/>
                <a:gd name="connsiteY13" fmla="*/ 91440 h 1387953"/>
                <a:gd name="connsiteX0" fmla="*/ 1276466 w 1550305"/>
                <a:gd name="connsiteY0" fmla="*/ 0 h 1387953"/>
                <a:gd name="connsiteX1" fmla="*/ 682106 w 1550305"/>
                <a:gd name="connsiteY1" fmla="*/ 956310 h 1387953"/>
                <a:gd name="connsiteX2" fmla="*/ 481921 w 1550305"/>
                <a:gd name="connsiteY2" fmla="*/ 1364615 h 1387953"/>
                <a:gd name="connsiteX3" fmla="*/ 495256 w 1550305"/>
                <a:gd name="connsiteY3" fmla="*/ 1143635 h 1387953"/>
                <a:gd name="connsiteX4" fmla="*/ 307931 w 1550305"/>
                <a:gd name="connsiteY4" fmla="*/ 1384935 h 1387953"/>
                <a:gd name="connsiteX5" fmla="*/ 358731 w 1550305"/>
                <a:gd name="connsiteY5" fmla="*/ 1156335 h 1387953"/>
                <a:gd name="connsiteX6" fmla="*/ 104731 w 1550305"/>
                <a:gd name="connsiteY6" fmla="*/ 1356360 h 1387953"/>
                <a:gd name="connsiteX7" fmla="*/ 299040 w 1550305"/>
                <a:gd name="connsiteY7" fmla="*/ 1036320 h 1387953"/>
                <a:gd name="connsiteX8" fmla="*/ 3131 w 1550305"/>
                <a:gd name="connsiteY8" fmla="*/ 1207135 h 1387953"/>
                <a:gd name="connsiteX9" fmla="*/ 253956 w 1550305"/>
                <a:gd name="connsiteY9" fmla="*/ 937260 h 1387953"/>
                <a:gd name="connsiteX10" fmla="*/ 15831 w 1550305"/>
                <a:gd name="connsiteY10" fmla="*/ 940435 h 1387953"/>
                <a:gd name="connsiteX11" fmla="*/ 466680 w 1550305"/>
                <a:gd name="connsiteY11" fmla="*/ 815340 h 1387953"/>
                <a:gd name="connsiteX12" fmla="*/ 908642 w 1550305"/>
                <a:gd name="connsiteY12" fmla="*/ 468632 h 1387953"/>
                <a:gd name="connsiteX0" fmla="*/ 1299326 w 1569831"/>
                <a:gd name="connsiteY0" fmla="*/ 0 h 1357473"/>
                <a:gd name="connsiteX1" fmla="*/ 682106 w 1569831"/>
                <a:gd name="connsiteY1" fmla="*/ 925830 h 1357473"/>
                <a:gd name="connsiteX2" fmla="*/ 481921 w 1569831"/>
                <a:gd name="connsiteY2" fmla="*/ 1334135 h 1357473"/>
                <a:gd name="connsiteX3" fmla="*/ 495256 w 1569831"/>
                <a:gd name="connsiteY3" fmla="*/ 1113155 h 1357473"/>
                <a:gd name="connsiteX4" fmla="*/ 307931 w 1569831"/>
                <a:gd name="connsiteY4" fmla="*/ 1354455 h 1357473"/>
                <a:gd name="connsiteX5" fmla="*/ 358731 w 1569831"/>
                <a:gd name="connsiteY5" fmla="*/ 1125855 h 1357473"/>
                <a:gd name="connsiteX6" fmla="*/ 104731 w 1569831"/>
                <a:gd name="connsiteY6" fmla="*/ 1325880 h 1357473"/>
                <a:gd name="connsiteX7" fmla="*/ 299040 w 1569831"/>
                <a:gd name="connsiteY7" fmla="*/ 1005840 h 1357473"/>
                <a:gd name="connsiteX8" fmla="*/ 3131 w 1569831"/>
                <a:gd name="connsiteY8" fmla="*/ 1176655 h 1357473"/>
                <a:gd name="connsiteX9" fmla="*/ 253956 w 1569831"/>
                <a:gd name="connsiteY9" fmla="*/ 906780 h 1357473"/>
                <a:gd name="connsiteX10" fmla="*/ 15831 w 1569831"/>
                <a:gd name="connsiteY10" fmla="*/ 909955 h 1357473"/>
                <a:gd name="connsiteX11" fmla="*/ 466680 w 1569831"/>
                <a:gd name="connsiteY11" fmla="*/ 784860 h 1357473"/>
                <a:gd name="connsiteX12" fmla="*/ 908642 w 1569831"/>
                <a:gd name="connsiteY12" fmla="*/ 438152 h 1357473"/>
                <a:gd name="connsiteX0" fmla="*/ 1299326 w 1569831"/>
                <a:gd name="connsiteY0" fmla="*/ 0 h 1357473"/>
                <a:gd name="connsiteX1" fmla="*/ 682106 w 1569831"/>
                <a:gd name="connsiteY1" fmla="*/ 925830 h 1357473"/>
                <a:gd name="connsiteX2" fmla="*/ 481921 w 1569831"/>
                <a:gd name="connsiteY2" fmla="*/ 1334135 h 1357473"/>
                <a:gd name="connsiteX3" fmla="*/ 495256 w 1569831"/>
                <a:gd name="connsiteY3" fmla="*/ 1113155 h 1357473"/>
                <a:gd name="connsiteX4" fmla="*/ 307931 w 1569831"/>
                <a:gd name="connsiteY4" fmla="*/ 1354455 h 1357473"/>
                <a:gd name="connsiteX5" fmla="*/ 358731 w 1569831"/>
                <a:gd name="connsiteY5" fmla="*/ 1125855 h 1357473"/>
                <a:gd name="connsiteX6" fmla="*/ 104731 w 1569831"/>
                <a:gd name="connsiteY6" fmla="*/ 1325880 h 1357473"/>
                <a:gd name="connsiteX7" fmla="*/ 299040 w 1569831"/>
                <a:gd name="connsiteY7" fmla="*/ 1005840 h 1357473"/>
                <a:gd name="connsiteX8" fmla="*/ 3131 w 1569831"/>
                <a:gd name="connsiteY8" fmla="*/ 1176655 h 1357473"/>
                <a:gd name="connsiteX9" fmla="*/ 253956 w 1569831"/>
                <a:gd name="connsiteY9" fmla="*/ 906780 h 1357473"/>
                <a:gd name="connsiteX10" fmla="*/ 15831 w 1569831"/>
                <a:gd name="connsiteY10" fmla="*/ 909955 h 1357473"/>
                <a:gd name="connsiteX11" fmla="*/ 466680 w 1569831"/>
                <a:gd name="connsiteY11" fmla="*/ 784860 h 1357473"/>
                <a:gd name="connsiteX12" fmla="*/ 908642 w 1569831"/>
                <a:gd name="connsiteY12" fmla="*/ 438152 h 1357473"/>
                <a:gd name="connsiteX13" fmla="*/ 1299326 w 1569831"/>
                <a:gd name="connsiteY13" fmla="*/ 0 h 1357473"/>
                <a:gd name="connsiteX0" fmla="*/ 1356476 w 1618982"/>
                <a:gd name="connsiteY0" fmla="*/ 0 h 1313023"/>
                <a:gd name="connsiteX1" fmla="*/ 682106 w 1618982"/>
                <a:gd name="connsiteY1" fmla="*/ 881380 h 1313023"/>
                <a:gd name="connsiteX2" fmla="*/ 481921 w 1618982"/>
                <a:gd name="connsiteY2" fmla="*/ 1289685 h 1313023"/>
                <a:gd name="connsiteX3" fmla="*/ 495256 w 1618982"/>
                <a:gd name="connsiteY3" fmla="*/ 1068705 h 1313023"/>
                <a:gd name="connsiteX4" fmla="*/ 307931 w 1618982"/>
                <a:gd name="connsiteY4" fmla="*/ 1310005 h 1313023"/>
                <a:gd name="connsiteX5" fmla="*/ 358731 w 1618982"/>
                <a:gd name="connsiteY5" fmla="*/ 1081405 h 1313023"/>
                <a:gd name="connsiteX6" fmla="*/ 104731 w 1618982"/>
                <a:gd name="connsiteY6" fmla="*/ 1281430 h 1313023"/>
                <a:gd name="connsiteX7" fmla="*/ 299040 w 1618982"/>
                <a:gd name="connsiteY7" fmla="*/ 961390 h 1313023"/>
                <a:gd name="connsiteX8" fmla="*/ 3131 w 1618982"/>
                <a:gd name="connsiteY8" fmla="*/ 1132205 h 1313023"/>
                <a:gd name="connsiteX9" fmla="*/ 253956 w 1618982"/>
                <a:gd name="connsiteY9" fmla="*/ 862330 h 1313023"/>
                <a:gd name="connsiteX10" fmla="*/ 15831 w 1618982"/>
                <a:gd name="connsiteY10" fmla="*/ 865505 h 1313023"/>
                <a:gd name="connsiteX11" fmla="*/ 466680 w 1618982"/>
                <a:gd name="connsiteY11" fmla="*/ 740410 h 1313023"/>
                <a:gd name="connsiteX12" fmla="*/ 908642 w 1618982"/>
                <a:gd name="connsiteY12" fmla="*/ 393702 h 1313023"/>
                <a:gd name="connsiteX13" fmla="*/ 1356476 w 1618982"/>
                <a:gd name="connsiteY13" fmla="*/ 0 h 1313023"/>
                <a:gd name="connsiteX0" fmla="*/ 1356476 w 1618982"/>
                <a:gd name="connsiteY0" fmla="*/ 0 h 1313023"/>
                <a:gd name="connsiteX1" fmla="*/ 682106 w 1618982"/>
                <a:gd name="connsiteY1" fmla="*/ 881380 h 1313023"/>
                <a:gd name="connsiteX2" fmla="*/ 481921 w 1618982"/>
                <a:gd name="connsiteY2" fmla="*/ 1289685 h 1313023"/>
                <a:gd name="connsiteX3" fmla="*/ 495256 w 1618982"/>
                <a:gd name="connsiteY3" fmla="*/ 1068705 h 1313023"/>
                <a:gd name="connsiteX4" fmla="*/ 307931 w 1618982"/>
                <a:gd name="connsiteY4" fmla="*/ 1310005 h 1313023"/>
                <a:gd name="connsiteX5" fmla="*/ 358731 w 1618982"/>
                <a:gd name="connsiteY5" fmla="*/ 1081405 h 1313023"/>
                <a:gd name="connsiteX6" fmla="*/ 104731 w 1618982"/>
                <a:gd name="connsiteY6" fmla="*/ 1281430 h 1313023"/>
                <a:gd name="connsiteX7" fmla="*/ 299040 w 1618982"/>
                <a:gd name="connsiteY7" fmla="*/ 961390 h 1313023"/>
                <a:gd name="connsiteX8" fmla="*/ 3131 w 1618982"/>
                <a:gd name="connsiteY8" fmla="*/ 1132205 h 1313023"/>
                <a:gd name="connsiteX9" fmla="*/ 253956 w 1618982"/>
                <a:gd name="connsiteY9" fmla="*/ 862330 h 1313023"/>
                <a:gd name="connsiteX10" fmla="*/ 15831 w 1618982"/>
                <a:gd name="connsiteY10" fmla="*/ 865505 h 1313023"/>
                <a:gd name="connsiteX11" fmla="*/ 466680 w 1618982"/>
                <a:gd name="connsiteY11" fmla="*/ 740410 h 1313023"/>
                <a:gd name="connsiteX12" fmla="*/ 906261 w 1618982"/>
                <a:gd name="connsiteY12" fmla="*/ 427039 h 1313023"/>
                <a:gd name="connsiteX13" fmla="*/ 1356476 w 1618982"/>
                <a:gd name="connsiteY13" fmla="*/ 0 h 1313023"/>
                <a:gd name="connsiteX0" fmla="*/ 1356476 w 1618982"/>
                <a:gd name="connsiteY0" fmla="*/ 0 h 1313023"/>
                <a:gd name="connsiteX1" fmla="*/ 682106 w 1618982"/>
                <a:gd name="connsiteY1" fmla="*/ 881380 h 1313023"/>
                <a:gd name="connsiteX2" fmla="*/ 481921 w 1618982"/>
                <a:gd name="connsiteY2" fmla="*/ 1289685 h 1313023"/>
                <a:gd name="connsiteX3" fmla="*/ 495256 w 1618982"/>
                <a:gd name="connsiteY3" fmla="*/ 1068705 h 1313023"/>
                <a:gd name="connsiteX4" fmla="*/ 307931 w 1618982"/>
                <a:gd name="connsiteY4" fmla="*/ 1310005 h 1313023"/>
                <a:gd name="connsiteX5" fmla="*/ 358731 w 1618982"/>
                <a:gd name="connsiteY5" fmla="*/ 1081405 h 1313023"/>
                <a:gd name="connsiteX6" fmla="*/ 104731 w 1618982"/>
                <a:gd name="connsiteY6" fmla="*/ 1281430 h 1313023"/>
                <a:gd name="connsiteX7" fmla="*/ 299040 w 1618982"/>
                <a:gd name="connsiteY7" fmla="*/ 961390 h 1313023"/>
                <a:gd name="connsiteX8" fmla="*/ 3131 w 1618982"/>
                <a:gd name="connsiteY8" fmla="*/ 1132205 h 1313023"/>
                <a:gd name="connsiteX9" fmla="*/ 253956 w 1618982"/>
                <a:gd name="connsiteY9" fmla="*/ 862330 h 1313023"/>
                <a:gd name="connsiteX10" fmla="*/ 15831 w 1618982"/>
                <a:gd name="connsiteY10" fmla="*/ 865505 h 1313023"/>
                <a:gd name="connsiteX11" fmla="*/ 466680 w 1618982"/>
                <a:gd name="connsiteY11" fmla="*/ 740410 h 1313023"/>
                <a:gd name="connsiteX12" fmla="*/ 906261 w 1618982"/>
                <a:gd name="connsiteY12" fmla="*/ 427039 h 1313023"/>
                <a:gd name="connsiteX13" fmla="*/ 1356476 w 1618982"/>
                <a:gd name="connsiteY13" fmla="*/ 0 h 1313023"/>
                <a:gd name="connsiteX0" fmla="*/ 1356476 w 1618982"/>
                <a:gd name="connsiteY0" fmla="*/ 0 h 1313023"/>
                <a:gd name="connsiteX1" fmla="*/ 682106 w 1618982"/>
                <a:gd name="connsiteY1" fmla="*/ 881380 h 1313023"/>
                <a:gd name="connsiteX2" fmla="*/ 481921 w 1618982"/>
                <a:gd name="connsiteY2" fmla="*/ 1289685 h 1313023"/>
                <a:gd name="connsiteX3" fmla="*/ 495256 w 1618982"/>
                <a:gd name="connsiteY3" fmla="*/ 1068705 h 1313023"/>
                <a:gd name="connsiteX4" fmla="*/ 307931 w 1618982"/>
                <a:gd name="connsiteY4" fmla="*/ 1310005 h 1313023"/>
                <a:gd name="connsiteX5" fmla="*/ 358731 w 1618982"/>
                <a:gd name="connsiteY5" fmla="*/ 1081405 h 1313023"/>
                <a:gd name="connsiteX6" fmla="*/ 104731 w 1618982"/>
                <a:gd name="connsiteY6" fmla="*/ 1281430 h 1313023"/>
                <a:gd name="connsiteX7" fmla="*/ 299040 w 1618982"/>
                <a:gd name="connsiteY7" fmla="*/ 961390 h 1313023"/>
                <a:gd name="connsiteX8" fmla="*/ 3131 w 1618982"/>
                <a:gd name="connsiteY8" fmla="*/ 1132205 h 1313023"/>
                <a:gd name="connsiteX9" fmla="*/ 253956 w 1618982"/>
                <a:gd name="connsiteY9" fmla="*/ 862330 h 1313023"/>
                <a:gd name="connsiteX10" fmla="*/ 15831 w 1618982"/>
                <a:gd name="connsiteY10" fmla="*/ 865505 h 1313023"/>
                <a:gd name="connsiteX11" fmla="*/ 466680 w 1618982"/>
                <a:gd name="connsiteY11" fmla="*/ 740410 h 1313023"/>
                <a:gd name="connsiteX12" fmla="*/ 906261 w 1618982"/>
                <a:gd name="connsiteY12" fmla="*/ 427039 h 1313023"/>
                <a:gd name="connsiteX13" fmla="*/ 1356476 w 1618982"/>
                <a:gd name="connsiteY13" fmla="*/ 0 h 1313023"/>
                <a:gd name="connsiteX0" fmla="*/ 1356476 w 1618982"/>
                <a:gd name="connsiteY0" fmla="*/ 0 h 1306673"/>
                <a:gd name="connsiteX1" fmla="*/ 682106 w 1618982"/>
                <a:gd name="connsiteY1" fmla="*/ 875030 h 1306673"/>
                <a:gd name="connsiteX2" fmla="*/ 481921 w 1618982"/>
                <a:gd name="connsiteY2" fmla="*/ 1283335 h 1306673"/>
                <a:gd name="connsiteX3" fmla="*/ 495256 w 1618982"/>
                <a:gd name="connsiteY3" fmla="*/ 1062355 h 1306673"/>
                <a:gd name="connsiteX4" fmla="*/ 307931 w 1618982"/>
                <a:gd name="connsiteY4" fmla="*/ 1303655 h 1306673"/>
                <a:gd name="connsiteX5" fmla="*/ 358731 w 1618982"/>
                <a:gd name="connsiteY5" fmla="*/ 1075055 h 1306673"/>
                <a:gd name="connsiteX6" fmla="*/ 104731 w 1618982"/>
                <a:gd name="connsiteY6" fmla="*/ 1275080 h 1306673"/>
                <a:gd name="connsiteX7" fmla="*/ 299040 w 1618982"/>
                <a:gd name="connsiteY7" fmla="*/ 955040 h 1306673"/>
                <a:gd name="connsiteX8" fmla="*/ 3131 w 1618982"/>
                <a:gd name="connsiteY8" fmla="*/ 1125855 h 1306673"/>
                <a:gd name="connsiteX9" fmla="*/ 253956 w 1618982"/>
                <a:gd name="connsiteY9" fmla="*/ 855980 h 1306673"/>
                <a:gd name="connsiteX10" fmla="*/ 15831 w 1618982"/>
                <a:gd name="connsiteY10" fmla="*/ 859155 h 1306673"/>
                <a:gd name="connsiteX11" fmla="*/ 466680 w 1618982"/>
                <a:gd name="connsiteY11" fmla="*/ 734060 h 1306673"/>
                <a:gd name="connsiteX12" fmla="*/ 906261 w 1618982"/>
                <a:gd name="connsiteY12" fmla="*/ 420689 h 1306673"/>
                <a:gd name="connsiteX13" fmla="*/ 1356476 w 1618982"/>
                <a:gd name="connsiteY13" fmla="*/ 0 h 1306673"/>
                <a:gd name="connsiteX0" fmla="*/ 1356476 w 1618982"/>
                <a:gd name="connsiteY0" fmla="*/ 0 h 1306673"/>
                <a:gd name="connsiteX1" fmla="*/ 682106 w 1618982"/>
                <a:gd name="connsiteY1" fmla="*/ 875030 h 1306673"/>
                <a:gd name="connsiteX2" fmla="*/ 481921 w 1618982"/>
                <a:gd name="connsiteY2" fmla="*/ 1283335 h 1306673"/>
                <a:gd name="connsiteX3" fmla="*/ 495256 w 1618982"/>
                <a:gd name="connsiteY3" fmla="*/ 1062355 h 1306673"/>
                <a:gd name="connsiteX4" fmla="*/ 307931 w 1618982"/>
                <a:gd name="connsiteY4" fmla="*/ 1303655 h 1306673"/>
                <a:gd name="connsiteX5" fmla="*/ 358731 w 1618982"/>
                <a:gd name="connsiteY5" fmla="*/ 1075055 h 1306673"/>
                <a:gd name="connsiteX6" fmla="*/ 104731 w 1618982"/>
                <a:gd name="connsiteY6" fmla="*/ 1275080 h 1306673"/>
                <a:gd name="connsiteX7" fmla="*/ 299040 w 1618982"/>
                <a:gd name="connsiteY7" fmla="*/ 955040 h 1306673"/>
                <a:gd name="connsiteX8" fmla="*/ 3131 w 1618982"/>
                <a:gd name="connsiteY8" fmla="*/ 1125855 h 1306673"/>
                <a:gd name="connsiteX9" fmla="*/ 253956 w 1618982"/>
                <a:gd name="connsiteY9" fmla="*/ 855980 h 1306673"/>
                <a:gd name="connsiteX10" fmla="*/ 15831 w 1618982"/>
                <a:gd name="connsiteY10" fmla="*/ 859155 h 1306673"/>
                <a:gd name="connsiteX11" fmla="*/ 466680 w 1618982"/>
                <a:gd name="connsiteY11" fmla="*/ 734060 h 1306673"/>
                <a:gd name="connsiteX12" fmla="*/ 906261 w 1618982"/>
                <a:gd name="connsiteY12" fmla="*/ 417514 h 1306673"/>
                <a:gd name="connsiteX13" fmla="*/ 1356476 w 1618982"/>
                <a:gd name="connsiteY13" fmla="*/ 0 h 1306673"/>
                <a:gd name="connsiteX0" fmla="*/ 1356476 w 1618982"/>
                <a:gd name="connsiteY0" fmla="*/ 0 h 1306673"/>
                <a:gd name="connsiteX1" fmla="*/ 682106 w 1618982"/>
                <a:gd name="connsiteY1" fmla="*/ 875030 h 1306673"/>
                <a:gd name="connsiteX2" fmla="*/ 481921 w 1618982"/>
                <a:gd name="connsiteY2" fmla="*/ 1283335 h 1306673"/>
                <a:gd name="connsiteX3" fmla="*/ 495256 w 1618982"/>
                <a:gd name="connsiteY3" fmla="*/ 1062355 h 1306673"/>
                <a:gd name="connsiteX4" fmla="*/ 307931 w 1618982"/>
                <a:gd name="connsiteY4" fmla="*/ 1303655 h 1306673"/>
                <a:gd name="connsiteX5" fmla="*/ 358731 w 1618982"/>
                <a:gd name="connsiteY5" fmla="*/ 1075055 h 1306673"/>
                <a:gd name="connsiteX6" fmla="*/ 104731 w 1618982"/>
                <a:gd name="connsiteY6" fmla="*/ 1275080 h 1306673"/>
                <a:gd name="connsiteX7" fmla="*/ 299040 w 1618982"/>
                <a:gd name="connsiteY7" fmla="*/ 955040 h 1306673"/>
                <a:gd name="connsiteX8" fmla="*/ 3131 w 1618982"/>
                <a:gd name="connsiteY8" fmla="*/ 1125855 h 1306673"/>
                <a:gd name="connsiteX9" fmla="*/ 253956 w 1618982"/>
                <a:gd name="connsiteY9" fmla="*/ 855980 h 1306673"/>
                <a:gd name="connsiteX10" fmla="*/ 15831 w 1618982"/>
                <a:gd name="connsiteY10" fmla="*/ 859155 h 1306673"/>
                <a:gd name="connsiteX11" fmla="*/ 466680 w 1618982"/>
                <a:gd name="connsiteY11" fmla="*/ 734060 h 1306673"/>
                <a:gd name="connsiteX12" fmla="*/ 906261 w 1618982"/>
                <a:gd name="connsiteY12" fmla="*/ 417514 h 1306673"/>
                <a:gd name="connsiteX13" fmla="*/ 1356476 w 1618982"/>
                <a:gd name="connsiteY13" fmla="*/ 0 h 130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8982" h="1306673">
                  <a:moveTo>
                    <a:pt x="1356476" y="0"/>
                  </a:moveTo>
                  <a:cubicBezTo>
                    <a:pt x="2171816" y="417830"/>
                    <a:pt x="842126" y="800100"/>
                    <a:pt x="682106" y="875030"/>
                  </a:cubicBezTo>
                  <a:cubicBezTo>
                    <a:pt x="612838" y="895350"/>
                    <a:pt x="636914" y="1205865"/>
                    <a:pt x="481921" y="1283335"/>
                  </a:cubicBezTo>
                  <a:cubicBezTo>
                    <a:pt x="399979" y="1257406"/>
                    <a:pt x="524254" y="1065848"/>
                    <a:pt x="495256" y="1062355"/>
                  </a:cubicBezTo>
                  <a:cubicBezTo>
                    <a:pt x="466258" y="1058863"/>
                    <a:pt x="367727" y="1338580"/>
                    <a:pt x="307931" y="1303655"/>
                  </a:cubicBezTo>
                  <a:cubicBezTo>
                    <a:pt x="273535" y="1268730"/>
                    <a:pt x="410060" y="1056534"/>
                    <a:pt x="358731" y="1075055"/>
                  </a:cubicBezTo>
                  <a:cubicBezTo>
                    <a:pt x="307402" y="1093576"/>
                    <a:pt x="154367" y="1337416"/>
                    <a:pt x="104731" y="1275080"/>
                  </a:cubicBezTo>
                  <a:cubicBezTo>
                    <a:pt x="90126" y="1219200"/>
                    <a:pt x="234270" y="1061720"/>
                    <a:pt x="299040" y="955040"/>
                  </a:cubicBezTo>
                  <a:cubicBezTo>
                    <a:pt x="286446" y="916623"/>
                    <a:pt x="42395" y="1167765"/>
                    <a:pt x="3131" y="1125855"/>
                  </a:cubicBezTo>
                  <a:cubicBezTo>
                    <a:pt x="-35498" y="1040765"/>
                    <a:pt x="296818" y="863388"/>
                    <a:pt x="253956" y="855980"/>
                  </a:cubicBezTo>
                  <a:cubicBezTo>
                    <a:pt x="211094" y="848572"/>
                    <a:pt x="53931" y="915458"/>
                    <a:pt x="15831" y="859155"/>
                  </a:cubicBezTo>
                  <a:cubicBezTo>
                    <a:pt x="58164" y="744432"/>
                    <a:pt x="310047" y="648758"/>
                    <a:pt x="466680" y="734060"/>
                  </a:cubicBezTo>
                  <a:cubicBezTo>
                    <a:pt x="607862" y="569066"/>
                    <a:pt x="761772" y="534354"/>
                    <a:pt x="906261" y="417514"/>
                  </a:cubicBezTo>
                  <a:cubicBezTo>
                    <a:pt x="1173808" y="316443"/>
                    <a:pt x="1339754" y="107421"/>
                    <a:pt x="1356476" y="0"/>
                  </a:cubicBezTo>
                  <a:close/>
                </a:path>
              </a:pathLst>
            </a:custGeom>
            <a:solidFill>
              <a:srgbClr val="BD8D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1" name="ttsMP3.com_VoiceText_2025-4-15_23-29-28">
            <a:hlinkClick r:id="" action="ppaction://media"/>
            <a:extLst>
              <a:ext uri="{FF2B5EF4-FFF2-40B4-BE49-F238E27FC236}">
                <a16:creationId xmlns:a16="http://schemas.microsoft.com/office/drawing/2014/main" id="{7C4ECA54-374D-4D2E-AF3F-F51698B2975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75409" y="492099"/>
            <a:ext cx="609600" cy="609600"/>
          </a:xfrm>
          <a:prstGeom prst="rect">
            <a:avLst/>
          </a:prstGeom>
        </p:spPr>
      </p:pic>
      <p:pic>
        <p:nvPicPr>
          <p:cNvPr id="61" name="1sec">
            <a:hlinkClick r:id="" action="ppaction://media"/>
            <a:extLst>
              <a:ext uri="{FF2B5EF4-FFF2-40B4-BE49-F238E27FC236}">
                <a16:creationId xmlns:a16="http://schemas.microsoft.com/office/drawing/2014/main" id="{02B1BC34-AEB9-421A-AC7B-6F5137E13C2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42607" y="462063"/>
            <a:ext cx="603497" cy="603497"/>
          </a:xfrm>
          <a:prstGeom prst="rect">
            <a:avLst/>
          </a:prstGeom>
        </p:spPr>
      </p:pic>
      <p:pic>
        <p:nvPicPr>
          <p:cNvPr id="32" name="ttsMP3.com_VoiceText_2025-4-15_23-30-28">
            <a:hlinkClick r:id="" action="ppaction://media"/>
            <a:extLst>
              <a:ext uri="{FF2B5EF4-FFF2-40B4-BE49-F238E27FC236}">
                <a16:creationId xmlns:a16="http://schemas.microsoft.com/office/drawing/2014/main" id="{00558C52-5E6D-4DA9-8766-219DB6EEE175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193834" y="481547"/>
            <a:ext cx="609600" cy="609600"/>
          </a:xfrm>
          <a:prstGeom prst="rect">
            <a:avLst/>
          </a:prstGeom>
        </p:spPr>
      </p:pic>
      <p:pic>
        <p:nvPicPr>
          <p:cNvPr id="63" name="1sec">
            <a:hlinkClick r:id="" action="ppaction://media"/>
            <a:extLst>
              <a:ext uri="{FF2B5EF4-FFF2-40B4-BE49-F238E27FC236}">
                <a16:creationId xmlns:a16="http://schemas.microsoft.com/office/drawing/2014/main" id="{1BCD3A85-A770-455C-A60D-6ABC0BF502F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027037" y="473557"/>
            <a:ext cx="603497" cy="603497"/>
          </a:xfrm>
          <a:prstGeom prst="rect">
            <a:avLst/>
          </a:prstGeom>
        </p:spPr>
      </p:pic>
      <p:pic>
        <p:nvPicPr>
          <p:cNvPr id="65" name="1sec">
            <a:hlinkClick r:id="" action="ppaction://media"/>
            <a:extLst>
              <a:ext uri="{FF2B5EF4-FFF2-40B4-BE49-F238E27FC236}">
                <a16:creationId xmlns:a16="http://schemas.microsoft.com/office/drawing/2014/main" id="{C2F81945-6FBD-4D8F-BC5D-EF929B7DE75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886038" y="462062"/>
            <a:ext cx="603497" cy="60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2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12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1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68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536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104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160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6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1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3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0D1D16-C86C-43BC-A680-C1348734C84F}"/>
              </a:ext>
            </a:extLst>
          </p:cNvPr>
          <p:cNvSpPr/>
          <p:nvPr/>
        </p:nvSpPr>
        <p:spPr>
          <a:xfrm>
            <a:off x="9255026" y="573110"/>
            <a:ext cx="2724171" cy="978316"/>
          </a:xfrm>
          <a:prstGeom prst="roundRect">
            <a:avLst/>
          </a:prstGeom>
          <a:noFill/>
          <a:ln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9DC3E6"/>
                </a:solidFill>
              </a:rPr>
              <a:t>Spl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ash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7412975" y="573110"/>
            <a:ext cx="1444619" cy="978316"/>
          </a:xfrm>
          <a:prstGeom prst="roundRect">
            <a:avLst/>
          </a:prstGeom>
          <a:noFill/>
          <a:ln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9DC3E6"/>
                </a:solidFill>
              </a:rPr>
              <a:t>Spl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9DC3E6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1F1865-649F-46CC-8321-4EB2E96254A7}"/>
              </a:ext>
            </a:extLst>
          </p:cNvPr>
          <p:cNvSpPr/>
          <p:nvPr/>
        </p:nvSpPr>
        <p:spPr>
          <a:xfrm>
            <a:off x="5570923" y="573110"/>
            <a:ext cx="1444619" cy="978316"/>
          </a:xfrm>
          <a:prstGeom prst="roundRect">
            <a:avLst/>
          </a:prstGeom>
          <a:noFill/>
          <a:ln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9DC3E6"/>
                </a:solidFill>
              </a:rPr>
              <a:t>Spl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9DC3E6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FE3D06-D653-40CF-9373-7471AA0E0F09}"/>
              </a:ext>
            </a:extLst>
          </p:cNvPr>
          <p:cNvGrpSpPr/>
          <p:nvPr/>
        </p:nvGrpSpPr>
        <p:grpSpPr>
          <a:xfrm>
            <a:off x="601256" y="1982198"/>
            <a:ext cx="7902613" cy="4302692"/>
            <a:chOff x="1825874" y="2134988"/>
            <a:chExt cx="8498091" cy="4626909"/>
          </a:xfrm>
        </p:grpSpPr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CF084181-6FE0-44AD-8440-0BBB023C3F46}"/>
                </a:ext>
              </a:extLst>
            </p:cNvPr>
            <p:cNvSpPr/>
            <p:nvPr/>
          </p:nvSpPr>
          <p:spPr>
            <a:xfrm>
              <a:off x="1825874" y="3819430"/>
              <a:ext cx="8498091" cy="2942467"/>
            </a:xfrm>
            <a:custGeom>
              <a:avLst/>
              <a:gdLst>
                <a:gd name="connsiteX0" fmla="*/ 0 w 4630057"/>
                <a:gd name="connsiteY0" fmla="*/ 0 h 1843314"/>
                <a:gd name="connsiteX1" fmla="*/ 4630057 w 4630057"/>
                <a:gd name="connsiteY1" fmla="*/ 0 h 1843314"/>
                <a:gd name="connsiteX2" fmla="*/ 4630057 w 4630057"/>
                <a:gd name="connsiteY2" fmla="*/ 1843314 h 1843314"/>
                <a:gd name="connsiteX3" fmla="*/ 0 w 4630057"/>
                <a:gd name="connsiteY3" fmla="*/ 1843314 h 1843314"/>
                <a:gd name="connsiteX4" fmla="*/ 0 w 4630057"/>
                <a:gd name="connsiteY4" fmla="*/ 0 h 1843314"/>
                <a:gd name="connsiteX0" fmla="*/ 30480 w 4660537"/>
                <a:gd name="connsiteY0" fmla="*/ 0 h 1942374"/>
                <a:gd name="connsiteX1" fmla="*/ 4660537 w 4660537"/>
                <a:gd name="connsiteY1" fmla="*/ 0 h 1942374"/>
                <a:gd name="connsiteX2" fmla="*/ 4660537 w 4660537"/>
                <a:gd name="connsiteY2" fmla="*/ 1843314 h 1942374"/>
                <a:gd name="connsiteX3" fmla="*/ 0 w 4660537"/>
                <a:gd name="connsiteY3" fmla="*/ 1942374 h 1942374"/>
                <a:gd name="connsiteX4" fmla="*/ 30480 w 4660537"/>
                <a:gd name="connsiteY4" fmla="*/ 0 h 1942374"/>
                <a:gd name="connsiteX0" fmla="*/ 958676 w 5588733"/>
                <a:gd name="connsiteY0" fmla="*/ 0 h 1942374"/>
                <a:gd name="connsiteX1" fmla="*/ 5588733 w 5588733"/>
                <a:gd name="connsiteY1" fmla="*/ 0 h 1942374"/>
                <a:gd name="connsiteX2" fmla="*/ 5588733 w 5588733"/>
                <a:gd name="connsiteY2" fmla="*/ 1843314 h 1942374"/>
                <a:gd name="connsiteX3" fmla="*/ 928196 w 5588733"/>
                <a:gd name="connsiteY3" fmla="*/ 1942374 h 1942374"/>
                <a:gd name="connsiteX4" fmla="*/ 7 w 5588733"/>
                <a:gd name="connsiteY4" fmla="*/ 799737 h 1942374"/>
                <a:gd name="connsiteX5" fmla="*/ 958676 w 5588733"/>
                <a:gd name="connsiteY5" fmla="*/ 0 h 1942374"/>
                <a:gd name="connsiteX0" fmla="*/ 699596 w 5588733"/>
                <a:gd name="connsiteY0" fmla="*/ 0 h 2018574"/>
                <a:gd name="connsiteX1" fmla="*/ 5588733 w 5588733"/>
                <a:gd name="connsiteY1" fmla="*/ 76200 h 2018574"/>
                <a:gd name="connsiteX2" fmla="*/ 5588733 w 5588733"/>
                <a:gd name="connsiteY2" fmla="*/ 1919514 h 2018574"/>
                <a:gd name="connsiteX3" fmla="*/ 928196 w 5588733"/>
                <a:gd name="connsiteY3" fmla="*/ 2018574 h 2018574"/>
                <a:gd name="connsiteX4" fmla="*/ 7 w 5588733"/>
                <a:gd name="connsiteY4" fmla="*/ 875937 h 2018574"/>
                <a:gd name="connsiteX5" fmla="*/ 699596 w 5588733"/>
                <a:gd name="connsiteY5" fmla="*/ 0 h 2018574"/>
                <a:gd name="connsiteX0" fmla="*/ 699596 w 6952713"/>
                <a:gd name="connsiteY0" fmla="*/ 0 h 2018574"/>
                <a:gd name="connsiteX1" fmla="*/ 6952713 w 6952713"/>
                <a:gd name="connsiteY1" fmla="*/ 1043940 h 2018574"/>
                <a:gd name="connsiteX2" fmla="*/ 5588733 w 6952713"/>
                <a:gd name="connsiteY2" fmla="*/ 1919514 h 2018574"/>
                <a:gd name="connsiteX3" fmla="*/ 928196 w 6952713"/>
                <a:gd name="connsiteY3" fmla="*/ 2018574 h 2018574"/>
                <a:gd name="connsiteX4" fmla="*/ 7 w 6952713"/>
                <a:gd name="connsiteY4" fmla="*/ 875937 h 2018574"/>
                <a:gd name="connsiteX5" fmla="*/ 699596 w 6952713"/>
                <a:gd name="connsiteY5" fmla="*/ 0 h 2018574"/>
                <a:gd name="connsiteX0" fmla="*/ 699596 w 6952713"/>
                <a:gd name="connsiteY0" fmla="*/ 0 h 2018574"/>
                <a:gd name="connsiteX1" fmla="*/ 6952713 w 6952713"/>
                <a:gd name="connsiteY1" fmla="*/ 1043940 h 2018574"/>
                <a:gd name="connsiteX2" fmla="*/ 5954493 w 6952713"/>
                <a:gd name="connsiteY2" fmla="*/ 1797594 h 2018574"/>
                <a:gd name="connsiteX3" fmla="*/ 928196 w 6952713"/>
                <a:gd name="connsiteY3" fmla="*/ 2018574 h 2018574"/>
                <a:gd name="connsiteX4" fmla="*/ 7 w 6952713"/>
                <a:gd name="connsiteY4" fmla="*/ 875937 h 2018574"/>
                <a:gd name="connsiteX5" fmla="*/ 699596 w 6952713"/>
                <a:gd name="connsiteY5" fmla="*/ 0 h 2018574"/>
                <a:gd name="connsiteX0" fmla="*/ 699596 w 6952713"/>
                <a:gd name="connsiteY0" fmla="*/ 0 h 2468517"/>
                <a:gd name="connsiteX1" fmla="*/ 6952713 w 6952713"/>
                <a:gd name="connsiteY1" fmla="*/ 1043940 h 2468517"/>
                <a:gd name="connsiteX2" fmla="*/ 5954493 w 6952713"/>
                <a:gd name="connsiteY2" fmla="*/ 1797594 h 2468517"/>
                <a:gd name="connsiteX3" fmla="*/ 4061467 w 6952713"/>
                <a:gd name="connsiteY3" fmla="*/ 2468517 h 2468517"/>
                <a:gd name="connsiteX4" fmla="*/ 928196 w 6952713"/>
                <a:gd name="connsiteY4" fmla="*/ 2018574 h 2468517"/>
                <a:gd name="connsiteX5" fmla="*/ 7 w 6952713"/>
                <a:gd name="connsiteY5" fmla="*/ 875937 h 2468517"/>
                <a:gd name="connsiteX6" fmla="*/ 699596 w 6952713"/>
                <a:gd name="connsiteY6" fmla="*/ 0 h 2468517"/>
                <a:gd name="connsiteX0" fmla="*/ 699596 w 6952713"/>
                <a:gd name="connsiteY0" fmla="*/ 0 h 2468517"/>
                <a:gd name="connsiteX1" fmla="*/ 6952713 w 6952713"/>
                <a:gd name="connsiteY1" fmla="*/ 1043940 h 2468517"/>
                <a:gd name="connsiteX2" fmla="*/ 5954493 w 6952713"/>
                <a:gd name="connsiteY2" fmla="*/ 1797594 h 2468517"/>
                <a:gd name="connsiteX3" fmla="*/ 4061467 w 6952713"/>
                <a:gd name="connsiteY3" fmla="*/ 2468517 h 2468517"/>
                <a:gd name="connsiteX4" fmla="*/ 2377447 w 6952713"/>
                <a:gd name="connsiteY4" fmla="*/ 2399937 h 2468517"/>
                <a:gd name="connsiteX5" fmla="*/ 928196 w 6952713"/>
                <a:gd name="connsiteY5" fmla="*/ 2018574 h 2468517"/>
                <a:gd name="connsiteX6" fmla="*/ 7 w 6952713"/>
                <a:gd name="connsiteY6" fmla="*/ 875937 h 2468517"/>
                <a:gd name="connsiteX7" fmla="*/ 699596 w 6952713"/>
                <a:gd name="connsiteY7" fmla="*/ 0 h 2468517"/>
                <a:gd name="connsiteX0" fmla="*/ 1593219 w 7846336"/>
                <a:gd name="connsiteY0" fmla="*/ 0 h 2468517"/>
                <a:gd name="connsiteX1" fmla="*/ 7846336 w 7846336"/>
                <a:gd name="connsiteY1" fmla="*/ 1043940 h 2468517"/>
                <a:gd name="connsiteX2" fmla="*/ 6848116 w 7846336"/>
                <a:gd name="connsiteY2" fmla="*/ 1797594 h 2468517"/>
                <a:gd name="connsiteX3" fmla="*/ 4955090 w 7846336"/>
                <a:gd name="connsiteY3" fmla="*/ 2468517 h 2468517"/>
                <a:gd name="connsiteX4" fmla="*/ 3271070 w 7846336"/>
                <a:gd name="connsiteY4" fmla="*/ 2399937 h 2468517"/>
                <a:gd name="connsiteX5" fmla="*/ 1821819 w 7846336"/>
                <a:gd name="connsiteY5" fmla="*/ 2018574 h 2468517"/>
                <a:gd name="connsiteX6" fmla="*/ 893630 w 7846336"/>
                <a:gd name="connsiteY6" fmla="*/ 875937 h 2468517"/>
                <a:gd name="connsiteX7" fmla="*/ 1593219 w 7846336"/>
                <a:gd name="connsiteY7" fmla="*/ 0 h 2468517"/>
                <a:gd name="connsiteX0" fmla="*/ 1630074 w 7883191"/>
                <a:gd name="connsiteY0" fmla="*/ 0 h 2468517"/>
                <a:gd name="connsiteX1" fmla="*/ 7883191 w 7883191"/>
                <a:gd name="connsiteY1" fmla="*/ 1043940 h 2468517"/>
                <a:gd name="connsiteX2" fmla="*/ 6884971 w 7883191"/>
                <a:gd name="connsiteY2" fmla="*/ 1797594 h 2468517"/>
                <a:gd name="connsiteX3" fmla="*/ 4991945 w 7883191"/>
                <a:gd name="connsiteY3" fmla="*/ 2468517 h 2468517"/>
                <a:gd name="connsiteX4" fmla="*/ 3307925 w 7883191"/>
                <a:gd name="connsiteY4" fmla="*/ 2399937 h 2468517"/>
                <a:gd name="connsiteX5" fmla="*/ 1858674 w 7883191"/>
                <a:gd name="connsiteY5" fmla="*/ 2018574 h 2468517"/>
                <a:gd name="connsiteX6" fmla="*/ 930485 w 7883191"/>
                <a:gd name="connsiteY6" fmla="*/ 875937 h 2468517"/>
                <a:gd name="connsiteX7" fmla="*/ 1630074 w 7883191"/>
                <a:gd name="connsiteY7" fmla="*/ 0 h 2468517"/>
                <a:gd name="connsiteX0" fmla="*/ 1591478 w 7844595"/>
                <a:gd name="connsiteY0" fmla="*/ 0 h 2468517"/>
                <a:gd name="connsiteX1" fmla="*/ 7844595 w 7844595"/>
                <a:gd name="connsiteY1" fmla="*/ 1043940 h 2468517"/>
                <a:gd name="connsiteX2" fmla="*/ 6846375 w 7844595"/>
                <a:gd name="connsiteY2" fmla="*/ 1797594 h 2468517"/>
                <a:gd name="connsiteX3" fmla="*/ 4953349 w 7844595"/>
                <a:gd name="connsiteY3" fmla="*/ 2468517 h 2468517"/>
                <a:gd name="connsiteX4" fmla="*/ 3269329 w 7844595"/>
                <a:gd name="connsiteY4" fmla="*/ 2399937 h 2468517"/>
                <a:gd name="connsiteX5" fmla="*/ 1820078 w 7844595"/>
                <a:gd name="connsiteY5" fmla="*/ 2018574 h 2468517"/>
                <a:gd name="connsiteX6" fmla="*/ 891889 w 7844595"/>
                <a:gd name="connsiteY6" fmla="*/ 875937 h 2468517"/>
                <a:gd name="connsiteX7" fmla="*/ 1591478 w 7844595"/>
                <a:gd name="connsiteY7" fmla="*/ 0 h 2468517"/>
                <a:gd name="connsiteX0" fmla="*/ 1623823 w 7876940"/>
                <a:gd name="connsiteY0" fmla="*/ 0 h 2468517"/>
                <a:gd name="connsiteX1" fmla="*/ 7876940 w 7876940"/>
                <a:gd name="connsiteY1" fmla="*/ 1043940 h 2468517"/>
                <a:gd name="connsiteX2" fmla="*/ 6878720 w 7876940"/>
                <a:gd name="connsiteY2" fmla="*/ 1797594 h 2468517"/>
                <a:gd name="connsiteX3" fmla="*/ 4985694 w 7876940"/>
                <a:gd name="connsiteY3" fmla="*/ 2468517 h 2468517"/>
                <a:gd name="connsiteX4" fmla="*/ 3301674 w 7876940"/>
                <a:gd name="connsiteY4" fmla="*/ 2399937 h 2468517"/>
                <a:gd name="connsiteX5" fmla="*/ 1852423 w 7876940"/>
                <a:gd name="connsiteY5" fmla="*/ 2018574 h 2468517"/>
                <a:gd name="connsiteX6" fmla="*/ 924234 w 7876940"/>
                <a:gd name="connsiteY6" fmla="*/ 875937 h 2468517"/>
                <a:gd name="connsiteX7" fmla="*/ 1623823 w 7876940"/>
                <a:gd name="connsiteY7" fmla="*/ 0 h 2468517"/>
                <a:gd name="connsiteX0" fmla="*/ 1601619 w 7854736"/>
                <a:gd name="connsiteY0" fmla="*/ 0 h 2468517"/>
                <a:gd name="connsiteX1" fmla="*/ 7854736 w 7854736"/>
                <a:gd name="connsiteY1" fmla="*/ 1043940 h 2468517"/>
                <a:gd name="connsiteX2" fmla="*/ 6856516 w 7854736"/>
                <a:gd name="connsiteY2" fmla="*/ 1797594 h 2468517"/>
                <a:gd name="connsiteX3" fmla="*/ 4963490 w 7854736"/>
                <a:gd name="connsiteY3" fmla="*/ 2468517 h 2468517"/>
                <a:gd name="connsiteX4" fmla="*/ 3279470 w 7854736"/>
                <a:gd name="connsiteY4" fmla="*/ 2399937 h 2468517"/>
                <a:gd name="connsiteX5" fmla="*/ 1830219 w 7854736"/>
                <a:gd name="connsiteY5" fmla="*/ 2018574 h 2468517"/>
                <a:gd name="connsiteX6" fmla="*/ 902030 w 7854736"/>
                <a:gd name="connsiteY6" fmla="*/ 875937 h 2468517"/>
                <a:gd name="connsiteX7" fmla="*/ 1601619 w 7854736"/>
                <a:gd name="connsiteY7" fmla="*/ 0 h 2468517"/>
                <a:gd name="connsiteX0" fmla="*/ 1601619 w 7854736"/>
                <a:gd name="connsiteY0" fmla="*/ 0 h 2468517"/>
                <a:gd name="connsiteX1" fmla="*/ 7854736 w 7854736"/>
                <a:gd name="connsiteY1" fmla="*/ 1043940 h 2468517"/>
                <a:gd name="connsiteX2" fmla="*/ 6856516 w 7854736"/>
                <a:gd name="connsiteY2" fmla="*/ 1797594 h 2468517"/>
                <a:gd name="connsiteX3" fmla="*/ 4963490 w 7854736"/>
                <a:gd name="connsiteY3" fmla="*/ 2468517 h 2468517"/>
                <a:gd name="connsiteX4" fmla="*/ 3279470 w 7854736"/>
                <a:gd name="connsiteY4" fmla="*/ 2399937 h 2468517"/>
                <a:gd name="connsiteX5" fmla="*/ 1830219 w 7854736"/>
                <a:gd name="connsiteY5" fmla="*/ 2018574 h 2468517"/>
                <a:gd name="connsiteX6" fmla="*/ 902030 w 7854736"/>
                <a:gd name="connsiteY6" fmla="*/ 875937 h 2468517"/>
                <a:gd name="connsiteX7" fmla="*/ 1601619 w 7854736"/>
                <a:gd name="connsiteY7" fmla="*/ 0 h 2468517"/>
                <a:gd name="connsiteX0" fmla="*/ 1668152 w 7921269"/>
                <a:gd name="connsiteY0" fmla="*/ 0 h 2468517"/>
                <a:gd name="connsiteX1" fmla="*/ 7921269 w 7921269"/>
                <a:gd name="connsiteY1" fmla="*/ 1043940 h 2468517"/>
                <a:gd name="connsiteX2" fmla="*/ 6923049 w 7921269"/>
                <a:gd name="connsiteY2" fmla="*/ 1797594 h 2468517"/>
                <a:gd name="connsiteX3" fmla="*/ 5030023 w 7921269"/>
                <a:gd name="connsiteY3" fmla="*/ 2468517 h 2468517"/>
                <a:gd name="connsiteX4" fmla="*/ 3346003 w 7921269"/>
                <a:gd name="connsiteY4" fmla="*/ 2399937 h 2468517"/>
                <a:gd name="connsiteX5" fmla="*/ 1896752 w 7921269"/>
                <a:gd name="connsiteY5" fmla="*/ 2018574 h 2468517"/>
                <a:gd name="connsiteX6" fmla="*/ 968563 w 7921269"/>
                <a:gd name="connsiteY6" fmla="*/ 875937 h 2468517"/>
                <a:gd name="connsiteX7" fmla="*/ 1668152 w 7921269"/>
                <a:gd name="connsiteY7" fmla="*/ 0 h 2468517"/>
                <a:gd name="connsiteX0" fmla="*/ 1404751 w 7657868"/>
                <a:gd name="connsiteY0" fmla="*/ 0 h 2468517"/>
                <a:gd name="connsiteX1" fmla="*/ 7657868 w 7657868"/>
                <a:gd name="connsiteY1" fmla="*/ 1043940 h 2468517"/>
                <a:gd name="connsiteX2" fmla="*/ 6659648 w 7657868"/>
                <a:gd name="connsiteY2" fmla="*/ 1797594 h 2468517"/>
                <a:gd name="connsiteX3" fmla="*/ 4766622 w 7657868"/>
                <a:gd name="connsiteY3" fmla="*/ 2468517 h 2468517"/>
                <a:gd name="connsiteX4" fmla="*/ 3082602 w 7657868"/>
                <a:gd name="connsiteY4" fmla="*/ 2399937 h 2468517"/>
                <a:gd name="connsiteX5" fmla="*/ 1633351 w 7657868"/>
                <a:gd name="connsiteY5" fmla="*/ 2018574 h 2468517"/>
                <a:gd name="connsiteX6" fmla="*/ 705162 w 7657868"/>
                <a:gd name="connsiteY6" fmla="*/ 875937 h 2468517"/>
                <a:gd name="connsiteX7" fmla="*/ 1404751 w 7657868"/>
                <a:gd name="connsiteY7" fmla="*/ 0 h 2468517"/>
                <a:gd name="connsiteX0" fmla="*/ 1583716 w 7836833"/>
                <a:gd name="connsiteY0" fmla="*/ 0 h 2468517"/>
                <a:gd name="connsiteX1" fmla="*/ 7836833 w 7836833"/>
                <a:gd name="connsiteY1" fmla="*/ 1043940 h 2468517"/>
                <a:gd name="connsiteX2" fmla="*/ 6838613 w 7836833"/>
                <a:gd name="connsiteY2" fmla="*/ 1797594 h 2468517"/>
                <a:gd name="connsiteX3" fmla="*/ 4945587 w 7836833"/>
                <a:gd name="connsiteY3" fmla="*/ 2468517 h 2468517"/>
                <a:gd name="connsiteX4" fmla="*/ 3261567 w 7836833"/>
                <a:gd name="connsiteY4" fmla="*/ 2399937 h 2468517"/>
                <a:gd name="connsiteX5" fmla="*/ 1812316 w 7836833"/>
                <a:gd name="connsiteY5" fmla="*/ 2018574 h 2468517"/>
                <a:gd name="connsiteX6" fmla="*/ 884127 w 7836833"/>
                <a:gd name="connsiteY6" fmla="*/ 875937 h 2468517"/>
                <a:gd name="connsiteX7" fmla="*/ 1583716 w 7836833"/>
                <a:gd name="connsiteY7" fmla="*/ 0 h 2468517"/>
                <a:gd name="connsiteX0" fmla="*/ 1583716 w 7836833"/>
                <a:gd name="connsiteY0" fmla="*/ 0 h 2468517"/>
                <a:gd name="connsiteX1" fmla="*/ 7836833 w 7836833"/>
                <a:gd name="connsiteY1" fmla="*/ 1043940 h 2468517"/>
                <a:gd name="connsiteX2" fmla="*/ 6838613 w 7836833"/>
                <a:gd name="connsiteY2" fmla="*/ 1797594 h 2468517"/>
                <a:gd name="connsiteX3" fmla="*/ 4945587 w 7836833"/>
                <a:gd name="connsiteY3" fmla="*/ 2468517 h 2468517"/>
                <a:gd name="connsiteX4" fmla="*/ 3261567 w 7836833"/>
                <a:gd name="connsiteY4" fmla="*/ 2399937 h 2468517"/>
                <a:gd name="connsiteX5" fmla="*/ 1812316 w 7836833"/>
                <a:gd name="connsiteY5" fmla="*/ 2018574 h 2468517"/>
                <a:gd name="connsiteX6" fmla="*/ 884127 w 7836833"/>
                <a:gd name="connsiteY6" fmla="*/ 875937 h 2468517"/>
                <a:gd name="connsiteX7" fmla="*/ 1583716 w 7836833"/>
                <a:gd name="connsiteY7" fmla="*/ 0 h 2468517"/>
                <a:gd name="connsiteX0" fmla="*/ 1583716 w 7836833"/>
                <a:gd name="connsiteY0" fmla="*/ 0 h 2468517"/>
                <a:gd name="connsiteX1" fmla="*/ 7836833 w 7836833"/>
                <a:gd name="connsiteY1" fmla="*/ 1043940 h 2468517"/>
                <a:gd name="connsiteX2" fmla="*/ 6838613 w 7836833"/>
                <a:gd name="connsiteY2" fmla="*/ 1797594 h 2468517"/>
                <a:gd name="connsiteX3" fmla="*/ 4945587 w 7836833"/>
                <a:gd name="connsiteY3" fmla="*/ 2468517 h 2468517"/>
                <a:gd name="connsiteX4" fmla="*/ 3261567 w 7836833"/>
                <a:gd name="connsiteY4" fmla="*/ 2399937 h 2468517"/>
                <a:gd name="connsiteX5" fmla="*/ 1812316 w 7836833"/>
                <a:gd name="connsiteY5" fmla="*/ 2018574 h 2468517"/>
                <a:gd name="connsiteX6" fmla="*/ 884127 w 7836833"/>
                <a:gd name="connsiteY6" fmla="*/ 875937 h 2468517"/>
                <a:gd name="connsiteX7" fmla="*/ 1583716 w 7836833"/>
                <a:gd name="connsiteY7" fmla="*/ 0 h 2468517"/>
                <a:gd name="connsiteX0" fmla="*/ 1588163 w 7841280"/>
                <a:gd name="connsiteY0" fmla="*/ 0 h 2468517"/>
                <a:gd name="connsiteX1" fmla="*/ 7841280 w 7841280"/>
                <a:gd name="connsiteY1" fmla="*/ 1043940 h 2468517"/>
                <a:gd name="connsiteX2" fmla="*/ 6843060 w 7841280"/>
                <a:gd name="connsiteY2" fmla="*/ 1797594 h 2468517"/>
                <a:gd name="connsiteX3" fmla="*/ 4950034 w 7841280"/>
                <a:gd name="connsiteY3" fmla="*/ 2468517 h 2468517"/>
                <a:gd name="connsiteX4" fmla="*/ 3266014 w 7841280"/>
                <a:gd name="connsiteY4" fmla="*/ 2399937 h 2468517"/>
                <a:gd name="connsiteX5" fmla="*/ 1816763 w 7841280"/>
                <a:gd name="connsiteY5" fmla="*/ 2018574 h 2468517"/>
                <a:gd name="connsiteX6" fmla="*/ 882224 w 7841280"/>
                <a:gd name="connsiteY6" fmla="*/ 901337 h 2468517"/>
                <a:gd name="connsiteX7" fmla="*/ 1588163 w 7841280"/>
                <a:gd name="connsiteY7" fmla="*/ 0 h 2468517"/>
                <a:gd name="connsiteX0" fmla="*/ 1588163 w 7841280"/>
                <a:gd name="connsiteY0" fmla="*/ 0 h 2468517"/>
                <a:gd name="connsiteX1" fmla="*/ 7841280 w 7841280"/>
                <a:gd name="connsiteY1" fmla="*/ 1043940 h 2468517"/>
                <a:gd name="connsiteX2" fmla="*/ 6843060 w 7841280"/>
                <a:gd name="connsiteY2" fmla="*/ 1797594 h 2468517"/>
                <a:gd name="connsiteX3" fmla="*/ 4950034 w 7841280"/>
                <a:gd name="connsiteY3" fmla="*/ 2468517 h 2468517"/>
                <a:gd name="connsiteX4" fmla="*/ 3266014 w 7841280"/>
                <a:gd name="connsiteY4" fmla="*/ 2399937 h 2468517"/>
                <a:gd name="connsiteX5" fmla="*/ 1816763 w 7841280"/>
                <a:gd name="connsiteY5" fmla="*/ 2018574 h 2468517"/>
                <a:gd name="connsiteX6" fmla="*/ 882224 w 7841280"/>
                <a:gd name="connsiteY6" fmla="*/ 901337 h 2468517"/>
                <a:gd name="connsiteX7" fmla="*/ 1588163 w 7841280"/>
                <a:gd name="connsiteY7" fmla="*/ 0 h 2468517"/>
                <a:gd name="connsiteX0" fmla="*/ 1588163 w 7841280"/>
                <a:gd name="connsiteY0" fmla="*/ 0 h 2468517"/>
                <a:gd name="connsiteX1" fmla="*/ 7841280 w 7841280"/>
                <a:gd name="connsiteY1" fmla="*/ 1043940 h 2468517"/>
                <a:gd name="connsiteX2" fmla="*/ 6843060 w 7841280"/>
                <a:gd name="connsiteY2" fmla="*/ 1797594 h 2468517"/>
                <a:gd name="connsiteX3" fmla="*/ 4950034 w 7841280"/>
                <a:gd name="connsiteY3" fmla="*/ 2468517 h 2468517"/>
                <a:gd name="connsiteX4" fmla="*/ 3266014 w 7841280"/>
                <a:gd name="connsiteY4" fmla="*/ 2399937 h 2468517"/>
                <a:gd name="connsiteX5" fmla="*/ 1816763 w 7841280"/>
                <a:gd name="connsiteY5" fmla="*/ 2018574 h 2468517"/>
                <a:gd name="connsiteX6" fmla="*/ 882224 w 7841280"/>
                <a:gd name="connsiteY6" fmla="*/ 901337 h 2468517"/>
                <a:gd name="connsiteX7" fmla="*/ 1588163 w 7841280"/>
                <a:gd name="connsiteY7" fmla="*/ 0 h 2468517"/>
                <a:gd name="connsiteX0" fmla="*/ 1591975 w 7845092"/>
                <a:gd name="connsiteY0" fmla="*/ 0 h 2468517"/>
                <a:gd name="connsiteX1" fmla="*/ 7845092 w 7845092"/>
                <a:gd name="connsiteY1" fmla="*/ 1043940 h 2468517"/>
                <a:gd name="connsiteX2" fmla="*/ 6846872 w 7845092"/>
                <a:gd name="connsiteY2" fmla="*/ 1797594 h 2468517"/>
                <a:gd name="connsiteX3" fmla="*/ 4953846 w 7845092"/>
                <a:gd name="connsiteY3" fmla="*/ 2468517 h 2468517"/>
                <a:gd name="connsiteX4" fmla="*/ 3269826 w 7845092"/>
                <a:gd name="connsiteY4" fmla="*/ 2399937 h 2468517"/>
                <a:gd name="connsiteX5" fmla="*/ 1807875 w 7845092"/>
                <a:gd name="connsiteY5" fmla="*/ 2024924 h 2468517"/>
                <a:gd name="connsiteX6" fmla="*/ 886036 w 7845092"/>
                <a:gd name="connsiteY6" fmla="*/ 901337 h 2468517"/>
                <a:gd name="connsiteX7" fmla="*/ 1591975 w 7845092"/>
                <a:gd name="connsiteY7" fmla="*/ 0 h 2468517"/>
                <a:gd name="connsiteX0" fmla="*/ 1601672 w 7854789"/>
                <a:gd name="connsiteY0" fmla="*/ 0 h 2468517"/>
                <a:gd name="connsiteX1" fmla="*/ 7854789 w 7854789"/>
                <a:gd name="connsiteY1" fmla="*/ 1043940 h 2468517"/>
                <a:gd name="connsiteX2" fmla="*/ 6856569 w 7854789"/>
                <a:gd name="connsiteY2" fmla="*/ 1797594 h 2468517"/>
                <a:gd name="connsiteX3" fmla="*/ 4963543 w 7854789"/>
                <a:gd name="connsiteY3" fmla="*/ 2468517 h 2468517"/>
                <a:gd name="connsiteX4" fmla="*/ 3279523 w 7854789"/>
                <a:gd name="connsiteY4" fmla="*/ 2399937 h 2468517"/>
                <a:gd name="connsiteX5" fmla="*/ 1817572 w 7854789"/>
                <a:gd name="connsiteY5" fmla="*/ 2024924 h 2468517"/>
                <a:gd name="connsiteX6" fmla="*/ 895733 w 7854789"/>
                <a:gd name="connsiteY6" fmla="*/ 901337 h 2468517"/>
                <a:gd name="connsiteX7" fmla="*/ 1601672 w 7854789"/>
                <a:gd name="connsiteY7" fmla="*/ 0 h 2468517"/>
                <a:gd name="connsiteX0" fmla="*/ 1601672 w 7854789"/>
                <a:gd name="connsiteY0" fmla="*/ 0 h 2468517"/>
                <a:gd name="connsiteX1" fmla="*/ 7854789 w 7854789"/>
                <a:gd name="connsiteY1" fmla="*/ 1043940 h 2468517"/>
                <a:gd name="connsiteX2" fmla="*/ 6856569 w 7854789"/>
                <a:gd name="connsiteY2" fmla="*/ 1797594 h 2468517"/>
                <a:gd name="connsiteX3" fmla="*/ 4963543 w 7854789"/>
                <a:gd name="connsiteY3" fmla="*/ 2468517 h 2468517"/>
                <a:gd name="connsiteX4" fmla="*/ 3279523 w 7854789"/>
                <a:gd name="connsiteY4" fmla="*/ 2399937 h 2468517"/>
                <a:gd name="connsiteX5" fmla="*/ 1817572 w 7854789"/>
                <a:gd name="connsiteY5" fmla="*/ 2024924 h 2468517"/>
                <a:gd name="connsiteX6" fmla="*/ 895733 w 7854789"/>
                <a:gd name="connsiteY6" fmla="*/ 901337 h 2468517"/>
                <a:gd name="connsiteX7" fmla="*/ 1601672 w 7854789"/>
                <a:gd name="connsiteY7" fmla="*/ 0 h 2468517"/>
                <a:gd name="connsiteX0" fmla="*/ 1601672 w 7854789"/>
                <a:gd name="connsiteY0" fmla="*/ 0 h 2468517"/>
                <a:gd name="connsiteX1" fmla="*/ 7854789 w 7854789"/>
                <a:gd name="connsiteY1" fmla="*/ 1043940 h 2468517"/>
                <a:gd name="connsiteX2" fmla="*/ 6856569 w 7854789"/>
                <a:gd name="connsiteY2" fmla="*/ 1797594 h 2468517"/>
                <a:gd name="connsiteX3" fmla="*/ 4963543 w 7854789"/>
                <a:gd name="connsiteY3" fmla="*/ 2468517 h 2468517"/>
                <a:gd name="connsiteX4" fmla="*/ 3279523 w 7854789"/>
                <a:gd name="connsiteY4" fmla="*/ 2399937 h 2468517"/>
                <a:gd name="connsiteX5" fmla="*/ 1817572 w 7854789"/>
                <a:gd name="connsiteY5" fmla="*/ 2012224 h 2468517"/>
                <a:gd name="connsiteX6" fmla="*/ 895733 w 7854789"/>
                <a:gd name="connsiteY6" fmla="*/ 901337 h 2468517"/>
                <a:gd name="connsiteX7" fmla="*/ 1601672 w 7854789"/>
                <a:gd name="connsiteY7" fmla="*/ 0 h 2468517"/>
                <a:gd name="connsiteX0" fmla="*/ 1601672 w 7854789"/>
                <a:gd name="connsiteY0" fmla="*/ 0 h 2468517"/>
                <a:gd name="connsiteX1" fmla="*/ 7854789 w 7854789"/>
                <a:gd name="connsiteY1" fmla="*/ 1043940 h 2468517"/>
                <a:gd name="connsiteX2" fmla="*/ 6856569 w 7854789"/>
                <a:gd name="connsiteY2" fmla="*/ 1797594 h 2468517"/>
                <a:gd name="connsiteX3" fmla="*/ 4963543 w 7854789"/>
                <a:gd name="connsiteY3" fmla="*/ 2468517 h 2468517"/>
                <a:gd name="connsiteX4" fmla="*/ 3279523 w 7854789"/>
                <a:gd name="connsiteY4" fmla="*/ 2399937 h 2468517"/>
                <a:gd name="connsiteX5" fmla="*/ 1817572 w 7854789"/>
                <a:gd name="connsiteY5" fmla="*/ 2012224 h 2468517"/>
                <a:gd name="connsiteX6" fmla="*/ 895733 w 7854789"/>
                <a:gd name="connsiteY6" fmla="*/ 901337 h 2468517"/>
                <a:gd name="connsiteX7" fmla="*/ 1601672 w 7854789"/>
                <a:gd name="connsiteY7" fmla="*/ 0 h 2468517"/>
                <a:gd name="connsiteX0" fmla="*/ 1601672 w 7854789"/>
                <a:gd name="connsiteY0" fmla="*/ 0 h 2468517"/>
                <a:gd name="connsiteX1" fmla="*/ 7854789 w 7854789"/>
                <a:gd name="connsiteY1" fmla="*/ 1043940 h 2468517"/>
                <a:gd name="connsiteX2" fmla="*/ 6856569 w 7854789"/>
                <a:gd name="connsiteY2" fmla="*/ 1797594 h 2468517"/>
                <a:gd name="connsiteX3" fmla="*/ 4963543 w 7854789"/>
                <a:gd name="connsiteY3" fmla="*/ 2468517 h 2468517"/>
                <a:gd name="connsiteX4" fmla="*/ 3279523 w 7854789"/>
                <a:gd name="connsiteY4" fmla="*/ 2399937 h 2468517"/>
                <a:gd name="connsiteX5" fmla="*/ 1817572 w 7854789"/>
                <a:gd name="connsiteY5" fmla="*/ 2012224 h 2468517"/>
                <a:gd name="connsiteX6" fmla="*/ 895733 w 7854789"/>
                <a:gd name="connsiteY6" fmla="*/ 901337 h 2468517"/>
                <a:gd name="connsiteX7" fmla="*/ 1601672 w 7854789"/>
                <a:gd name="connsiteY7" fmla="*/ 0 h 2468517"/>
                <a:gd name="connsiteX0" fmla="*/ 1601672 w 7854789"/>
                <a:gd name="connsiteY0" fmla="*/ 0 h 2468517"/>
                <a:gd name="connsiteX1" fmla="*/ 7854789 w 7854789"/>
                <a:gd name="connsiteY1" fmla="*/ 1043940 h 2468517"/>
                <a:gd name="connsiteX2" fmla="*/ 6856569 w 7854789"/>
                <a:gd name="connsiteY2" fmla="*/ 1797594 h 2468517"/>
                <a:gd name="connsiteX3" fmla="*/ 4963543 w 7854789"/>
                <a:gd name="connsiteY3" fmla="*/ 2468517 h 2468517"/>
                <a:gd name="connsiteX4" fmla="*/ 3279523 w 7854789"/>
                <a:gd name="connsiteY4" fmla="*/ 2399937 h 2468517"/>
                <a:gd name="connsiteX5" fmla="*/ 1817572 w 7854789"/>
                <a:gd name="connsiteY5" fmla="*/ 2012224 h 2468517"/>
                <a:gd name="connsiteX6" fmla="*/ 895733 w 7854789"/>
                <a:gd name="connsiteY6" fmla="*/ 901337 h 2468517"/>
                <a:gd name="connsiteX7" fmla="*/ 1601672 w 7854789"/>
                <a:gd name="connsiteY7" fmla="*/ 0 h 2468517"/>
                <a:gd name="connsiteX0" fmla="*/ 1601672 w 7854789"/>
                <a:gd name="connsiteY0" fmla="*/ 0 h 2562254"/>
                <a:gd name="connsiteX1" fmla="*/ 7854789 w 7854789"/>
                <a:gd name="connsiteY1" fmla="*/ 1043940 h 2562254"/>
                <a:gd name="connsiteX2" fmla="*/ 6856569 w 7854789"/>
                <a:gd name="connsiteY2" fmla="*/ 1797594 h 2562254"/>
                <a:gd name="connsiteX3" fmla="*/ 4963543 w 7854789"/>
                <a:gd name="connsiteY3" fmla="*/ 2468517 h 2562254"/>
                <a:gd name="connsiteX4" fmla="*/ 3279523 w 7854789"/>
                <a:gd name="connsiteY4" fmla="*/ 2399937 h 2562254"/>
                <a:gd name="connsiteX5" fmla="*/ 1817572 w 7854789"/>
                <a:gd name="connsiteY5" fmla="*/ 2012224 h 2562254"/>
                <a:gd name="connsiteX6" fmla="*/ 895733 w 7854789"/>
                <a:gd name="connsiteY6" fmla="*/ 901337 h 2562254"/>
                <a:gd name="connsiteX7" fmla="*/ 1601672 w 7854789"/>
                <a:gd name="connsiteY7" fmla="*/ 0 h 2562254"/>
                <a:gd name="connsiteX0" fmla="*/ 1601672 w 7854789"/>
                <a:gd name="connsiteY0" fmla="*/ 0 h 2713101"/>
                <a:gd name="connsiteX1" fmla="*/ 7854789 w 7854789"/>
                <a:gd name="connsiteY1" fmla="*/ 1043940 h 2713101"/>
                <a:gd name="connsiteX2" fmla="*/ 6856569 w 7854789"/>
                <a:gd name="connsiteY2" fmla="*/ 1797594 h 2713101"/>
                <a:gd name="connsiteX3" fmla="*/ 4963543 w 7854789"/>
                <a:gd name="connsiteY3" fmla="*/ 2468517 h 2713101"/>
                <a:gd name="connsiteX4" fmla="*/ 3279523 w 7854789"/>
                <a:gd name="connsiteY4" fmla="*/ 2399937 h 2713101"/>
                <a:gd name="connsiteX5" fmla="*/ 1817572 w 7854789"/>
                <a:gd name="connsiteY5" fmla="*/ 2012224 h 2713101"/>
                <a:gd name="connsiteX6" fmla="*/ 895733 w 7854789"/>
                <a:gd name="connsiteY6" fmla="*/ 901337 h 2713101"/>
                <a:gd name="connsiteX7" fmla="*/ 1601672 w 7854789"/>
                <a:gd name="connsiteY7" fmla="*/ 0 h 2713101"/>
                <a:gd name="connsiteX0" fmla="*/ 1601672 w 7854789"/>
                <a:gd name="connsiteY0" fmla="*/ 0 h 2730553"/>
                <a:gd name="connsiteX1" fmla="*/ 7854789 w 7854789"/>
                <a:gd name="connsiteY1" fmla="*/ 1043940 h 2730553"/>
                <a:gd name="connsiteX2" fmla="*/ 6856569 w 7854789"/>
                <a:gd name="connsiteY2" fmla="*/ 1797594 h 2730553"/>
                <a:gd name="connsiteX3" fmla="*/ 4963543 w 7854789"/>
                <a:gd name="connsiteY3" fmla="*/ 2468517 h 2730553"/>
                <a:gd name="connsiteX4" fmla="*/ 3279523 w 7854789"/>
                <a:gd name="connsiteY4" fmla="*/ 2399937 h 2730553"/>
                <a:gd name="connsiteX5" fmla="*/ 1817572 w 7854789"/>
                <a:gd name="connsiteY5" fmla="*/ 2012224 h 2730553"/>
                <a:gd name="connsiteX6" fmla="*/ 895733 w 7854789"/>
                <a:gd name="connsiteY6" fmla="*/ 901337 h 2730553"/>
                <a:gd name="connsiteX7" fmla="*/ 1601672 w 7854789"/>
                <a:gd name="connsiteY7" fmla="*/ 0 h 2730553"/>
                <a:gd name="connsiteX0" fmla="*/ 1601672 w 7854789"/>
                <a:gd name="connsiteY0" fmla="*/ 0 h 2730553"/>
                <a:gd name="connsiteX1" fmla="*/ 7854789 w 7854789"/>
                <a:gd name="connsiteY1" fmla="*/ 1043940 h 2730553"/>
                <a:gd name="connsiteX2" fmla="*/ 6856569 w 7854789"/>
                <a:gd name="connsiteY2" fmla="*/ 1797594 h 2730553"/>
                <a:gd name="connsiteX3" fmla="*/ 4963543 w 7854789"/>
                <a:gd name="connsiteY3" fmla="*/ 2468517 h 2730553"/>
                <a:gd name="connsiteX4" fmla="*/ 3279523 w 7854789"/>
                <a:gd name="connsiteY4" fmla="*/ 2399937 h 2730553"/>
                <a:gd name="connsiteX5" fmla="*/ 1817572 w 7854789"/>
                <a:gd name="connsiteY5" fmla="*/ 2012224 h 2730553"/>
                <a:gd name="connsiteX6" fmla="*/ 895733 w 7854789"/>
                <a:gd name="connsiteY6" fmla="*/ 901337 h 2730553"/>
                <a:gd name="connsiteX7" fmla="*/ 1601672 w 7854789"/>
                <a:gd name="connsiteY7" fmla="*/ 0 h 2730553"/>
                <a:gd name="connsiteX0" fmla="*/ 1601672 w 7854789"/>
                <a:gd name="connsiteY0" fmla="*/ 0 h 2730553"/>
                <a:gd name="connsiteX1" fmla="*/ 7854789 w 7854789"/>
                <a:gd name="connsiteY1" fmla="*/ 1043940 h 2730553"/>
                <a:gd name="connsiteX2" fmla="*/ 6856569 w 7854789"/>
                <a:gd name="connsiteY2" fmla="*/ 1797594 h 2730553"/>
                <a:gd name="connsiteX3" fmla="*/ 4963543 w 7854789"/>
                <a:gd name="connsiteY3" fmla="*/ 2468517 h 2730553"/>
                <a:gd name="connsiteX4" fmla="*/ 3279523 w 7854789"/>
                <a:gd name="connsiteY4" fmla="*/ 2399937 h 2730553"/>
                <a:gd name="connsiteX5" fmla="*/ 1817572 w 7854789"/>
                <a:gd name="connsiteY5" fmla="*/ 2012224 h 2730553"/>
                <a:gd name="connsiteX6" fmla="*/ 895733 w 7854789"/>
                <a:gd name="connsiteY6" fmla="*/ 901337 h 2730553"/>
                <a:gd name="connsiteX7" fmla="*/ 1601672 w 7854789"/>
                <a:gd name="connsiteY7" fmla="*/ 0 h 2730553"/>
                <a:gd name="connsiteX0" fmla="*/ 1601672 w 7854789"/>
                <a:gd name="connsiteY0" fmla="*/ 0 h 2730553"/>
                <a:gd name="connsiteX1" fmla="*/ 7854789 w 7854789"/>
                <a:gd name="connsiteY1" fmla="*/ 1043940 h 2730553"/>
                <a:gd name="connsiteX2" fmla="*/ 6856569 w 7854789"/>
                <a:gd name="connsiteY2" fmla="*/ 1797594 h 2730553"/>
                <a:gd name="connsiteX3" fmla="*/ 4963543 w 7854789"/>
                <a:gd name="connsiteY3" fmla="*/ 2468517 h 2730553"/>
                <a:gd name="connsiteX4" fmla="*/ 3279523 w 7854789"/>
                <a:gd name="connsiteY4" fmla="*/ 2399937 h 2730553"/>
                <a:gd name="connsiteX5" fmla="*/ 1817572 w 7854789"/>
                <a:gd name="connsiteY5" fmla="*/ 2012224 h 2730553"/>
                <a:gd name="connsiteX6" fmla="*/ 895733 w 7854789"/>
                <a:gd name="connsiteY6" fmla="*/ 901337 h 2730553"/>
                <a:gd name="connsiteX7" fmla="*/ 1601672 w 7854789"/>
                <a:gd name="connsiteY7" fmla="*/ 0 h 2730553"/>
                <a:gd name="connsiteX0" fmla="*/ 1601672 w 8498091"/>
                <a:gd name="connsiteY0" fmla="*/ 0 h 2730553"/>
                <a:gd name="connsiteX1" fmla="*/ 7854789 w 8498091"/>
                <a:gd name="connsiteY1" fmla="*/ 1043940 h 2730553"/>
                <a:gd name="connsiteX2" fmla="*/ 6856569 w 8498091"/>
                <a:gd name="connsiteY2" fmla="*/ 1797594 h 2730553"/>
                <a:gd name="connsiteX3" fmla="*/ 4963543 w 8498091"/>
                <a:gd name="connsiteY3" fmla="*/ 2468517 h 2730553"/>
                <a:gd name="connsiteX4" fmla="*/ 3279523 w 8498091"/>
                <a:gd name="connsiteY4" fmla="*/ 2399937 h 2730553"/>
                <a:gd name="connsiteX5" fmla="*/ 1817572 w 8498091"/>
                <a:gd name="connsiteY5" fmla="*/ 2012224 h 2730553"/>
                <a:gd name="connsiteX6" fmla="*/ 895733 w 8498091"/>
                <a:gd name="connsiteY6" fmla="*/ 901337 h 2730553"/>
                <a:gd name="connsiteX7" fmla="*/ 1601672 w 8498091"/>
                <a:gd name="connsiteY7" fmla="*/ 0 h 2730553"/>
                <a:gd name="connsiteX0" fmla="*/ 1601672 w 8498091"/>
                <a:gd name="connsiteY0" fmla="*/ 0 h 2730553"/>
                <a:gd name="connsiteX1" fmla="*/ 7854789 w 8498091"/>
                <a:gd name="connsiteY1" fmla="*/ 1043940 h 2730553"/>
                <a:gd name="connsiteX2" fmla="*/ 6856569 w 8498091"/>
                <a:gd name="connsiteY2" fmla="*/ 1797594 h 2730553"/>
                <a:gd name="connsiteX3" fmla="*/ 4963543 w 8498091"/>
                <a:gd name="connsiteY3" fmla="*/ 2468517 h 2730553"/>
                <a:gd name="connsiteX4" fmla="*/ 3279523 w 8498091"/>
                <a:gd name="connsiteY4" fmla="*/ 2399937 h 2730553"/>
                <a:gd name="connsiteX5" fmla="*/ 1817572 w 8498091"/>
                <a:gd name="connsiteY5" fmla="*/ 2012224 h 2730553"/>
                <a:gd name="connsiteX6" fmla="*/ 895733 w 8498091"/>
                <a:gd name="connsiteY6" fmla="*/ 901337 h 2730553"/>
                <a:gd name="connsiteX7" fmla="*/ 1601672 w 8498091"/>
                <a:gd name="connsiteY7" fmla="*/ 0 h 2730553"/>
                <a:gd name="connsiteX0" fmla="*/ 1601672 w 8498091"/>
                <a:gd name="connsiteY0" fmla="*/ 0 h 2730553"/>
                <a:gd name="connsiteX1" fmla="*/ 7854789 w 8498091"/>
                <a:gd name="connsiteY1" fmla="*/ 1043940 h 2730553"/>
                <a:gd name="connsiteX2" fmla="*/ 6856569 w 8498091"/>
                <a:gd name="connsiteY2" fmla="*/ 1797594 h 2730553"/>
                <a:gd name="connsiteX3" fmla="*/ 4963543 w 8498091"/>
                <a:gd name="connsiteY3" fmla="*/ 2468517 h 2730553"/>
                <a:gd name="connsiteX4" fmla="*/ 3279523 w 8498091"/>
                <a:gd name="connsiteY4" fmla="*/ 2399937 h 2730553"/>
                <a:gd name="connsiteX5" fmla="*/ 1817572 w 8498091"/>
                <a:gd name="connsiteY5" fmla="*/ 2012224 h 2730553"/>
                <a:gd name="connsiteX6" fmla="*/ 895733 w 8498091"/>
                <a:gd name="connsiteY6" fmla="*/ 901337 h 2730553"/>
                <a:gd name="connsiteX7" fmla="*/ 1601672 w 8498091"/>
                <a:gd name="connsiteY7" fmla="*/ 0 h 2730553"/>
                <a:gd name="connsiteX0" fmla="*/ 1601672 w 8498091"/>
                <a:gd name="connsiteY0" fmla="*/ 223419 h 2953972"/>
                <a:gd name="connsiteX1" fmla="*/ 7854789 w 8498091"/>
                <a:gd name="connsiteY1" fmla="*/ 1267359 h 2953972"/>
                <a:gd name="connsiteX2" fmla="*/ 6856569 w 8498091"/>
                <a:gd name="connsiteY2" fmla="*/ 2021013 h 2953972"/>
                <a:gd name="connsiteX3" fmla="*/ 4963543 w 8498091"/>
                <a:gd name="connsiteY3" fmla="*/ 2691936 h 2953972"/>
                <a:gd name="connsiteX4" fmla="*/ 3279523 w 8498091"/>
                <a:gd name="connsiteY4" fmla="*/ 2623356 h 2953972"/>
                <a:gd name="connsiteX5" fmla="*/ 1817572 w 8498091"/>
                <a:gd name="connsiteY5" fmla="*/ 2235643 h 2953972"/>
                <a:gd name="connsiteX6" fmla="*/ 895733 w 8498091"/>
                <a:gd name="connsiteY6" fmla="*/ 1124756 h 2953972"/>
                <a:gd name="connsiteX7" fmla="*/ 1601672 w 8498091"/>
                <a:gd name="connsiteY7" fmla="*/ 223419 h 2953972"/>
                <a:gd name="connsiteX0" fmla="*/ 1601672 w 8498091"/>
                <a:gd name="connsiteY0" fmla="*/ 211914 h 2942467"/>
                <a:gd name="connsiteX1" fmla="*/ 7854789 w 8498091"/>
                <a:gd name="connsiteY1" fmla="*/ 1255854 h 2942467"/>
                <a:gd name="connsiteX2" fmla="*/ 6856569 w 8498091"/>
                <a:gd name="connsiteY2" fmla="*/ 2009508 h 2942467"/>
                <a:gd name="connsiteX3" fmla="*/ 4963543 w 8498091"/>
                <a:gd name="connsiteY3" fmla="*/ 2680431 h 2942467"/>
                <a:gd name="connsiteX4" fmla="*/ 3279523 w 8498091"/>
                <a:gd name="connsiteY4" fmla="*/ 2611851 h 2942467"/>
                <a:gd name="connsiteX5" fmla="*/ 1817572 w 8498091"/>
                <a:gd name="connsiteY5" fmla="*/ 2224138 h 2942467"/>
                <a:gd name="connsiteX6" fmla="*/ 895733 w 8498091"/>
                <a:gd name="connsiteY6" fmla="*/ 1113251 h 2942467"/>
                <a:gd name="connsiteX7" fmla="*/ 1601672 w 8498091"/>
                <a:gd name="connsiteY7" fmla="*/ 211914 h 294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98091" h="2942467">
                  <a:moveTo>
                    <a:pt x="1601672" y="211914"/>
                  </a:moveTo>
                  <a:cubicBezTo>
                    <a:pt x="4047994" y="-364031"/>
                    <a:pt x="9723292" y="317324"/>
                    <a:pt x="7854789" y="1255854"/>
                  </a:cubicBezTo>
                  <a:cubicBezTo>
                    <a:pt x="9065099" y="1554697"/>
                    <a:pt x="8475184" y="1939265"/>
                    <a:pt x="6856569" y="2009508"/>
                  </a:cubicBezTo>
                  <a:cubicBezTo>
                    <a:pt x="8304550" y="2358879"/>
                    <a:pt x="7039812" y="2740635"/>
                    <a:pt x="4963543" y="2680431"/>
                  </a:cubicBezTo>
                  <a:cubicBezTo>
                    <a:pt x="5836033" y="3052541"/>
                    <a:pt x="2064133" y="3027141"/>
                    <a:pt x="3279523" y="2611851"/>
                  </a:cubicBezTo>
                  <a:cubicBezTo>
                    <a:pt x="2760456" y="2654063"/>
                    <a:pt x="615789" y="2613726"/>
                    <a:pt x="1817572" y="2224138"/>
                  </a:cubicBezTo>
                  <a:cubicBezTo>
                    <a:pt x="182296" y="2220449"/>
                    <a:pt x="-824331" y="1532230"/>
                    <a:pt x="895733" y="1113251"/>
                  </a:cubicBezTo>
                  <a:cubicBezTo>
                    <a:pt x="-452221" y="687922"/>
                    <a:pt x="1228776" y="230843"/>
                    <a:pt x="1601672" y="211914"/>
                  </a:cubicBezTo>
                  <a:close/>
                </a:path>
              </a:pathLst>
            </a:custGeom>
            <a:solidFill>
              <a:srgbClr val="C5DAE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C55BA52C-CF85-4D74-9265-99634A3BDCCB}"/>
                </a:ext>
              </a:extLst>
            </p:cNvPr>
            <p:cNvSpPr/>
            <p:nvPr/>
          </p:nvSpPr>
          <p:spPr>
            <a:xfrm>
              <a:off x="4775200" y="3482189"/>
              <a:ext cx="1861424" cy="2228521"/>
            </a:xfrm>
            <a:custGeom>
              <a:avLst/>
              <a:gdLst>
                <a:gd name="connsiteX0" fmla="*/ 0 w 215900"/>
                <a:gd name="connsiteY0" fmla="*/ 0 h 622300"/>
                <a:gd name="connsiteX1" fmla="*/ 215900 w 215900"/>
                <a:gd name="connsiteY1" fmla="*/ 0 h 622300"/>
                <a:gd name="connsiteX2" fmla="*/ 215900 w 215900"/>
                <a:gd name="connsiteY2" fmla="*/ 622300 h 622300"/>
                <a:gd name="connsiteX3" fmla="*/ 0 w 215900"/>
                <a:gd name="connsiteY3" fmla="*/ 622300 h 622300"/>
                <a:gd name="connsiteX4" fmla="*/ 0 w 215900"/>
                <a:gd name="connsiteY4" fmla="*/ 0 h 622300"/>
                <a:gd name="connsiteX0" fmla="*/ 241300 w 457200"/>
                <a:gd name="connsiteY0" fmla="*/ 0 h 622300"/>
                <a:gd name="connsiteX1" fmla="*/ 457200 w 457200"/>
                <a:gd name="connsiteY1" fmla="*/ 0 h 622300"/>
                <a:gd name="connsiteX2" fmla="*/ 457200 w 457200"/>
                <a:gd name="connsiteY2" fmla="*/ 622300 h 622300"/>
                <a:gd name="connsiteX3" fmla="*/ 0 w 457200"/>
                <a:gd name="connsiteY3" fmla="*/ 146050 h 622300"/>
                <a:gd name="connsiteX4" fmla="*/ 241300 w 457200"/>
                <a:gd name="connsiteY4" fmla="*/ 0 h 622300"/>
                <a:gd name="connsiteX0" fmla="*/ 241300 w 457200"/>
                <a:gd name="connsiteY0" fmla="*/ 0 h 1089025"/>
                <a:gd name="connsiteX1" fmla="*/ 457200 w 457200"/>
                <a:gd name="connsiteY1" fmla="*/ 0 h 1089025"/>
                <a:gd name="connsiteX2" fmla="*/ 104775 w 457200"/>
                <a:gd name="connsiteY2" fmla="*/ 1089025 h 1089025"/>
                <a:gd name="connsiteX3" fmla="*/ 0 w 457200"/>
                <a:gd name="connsiteY3" fmla="*/ 146050 h 1089025"/>
                <a:gd name="connsiteX4" fmla="*/ 241300 w 457200"/>
                <a:gd name="connsiteY4" fmla="*/ 0 h 1089025"/>
                <a:gd name="connsiteX0" fmla="*/ 241300 w 457200"/>
                <a:gd name="connsiteY0" fmla="*/ 0 h 1089025"/>
                <a:gd name="connsiteX1" fmla="*/ 457200 w 457200"/>
                <a:gd name="connsiteY1" fmla="*/ 0 h 1089025"/>
                <a:gd name="connsiteX2" fmla="*/ 365125 w 457200"/>
                <a:gd name="connsiteY2" fmla="*/ 885825 h 1089025"/>
                <a:gd name="connsiteX3" fmla="*/ 104775 w 457200"/>
                <a:gd name="connsiteY3" fmla="*/ 1089025 h 1089025"/>
                <a:gd name="connsiteX4" fmla="*/ 0 w 457200"/>
                <a:gd name="connsiteY4" fmla="*/ 146050 h 1089025"/>
                <a:gd name="connsiteX5" fmla="*/ 241300 w 457200"/>
                <a:gd name="connsiteY5" fmla="*/ 0 h 1089025"/>
                <a:gd name="connsiteX0" fmla="*/ 241300 w 511521"/>
                <a:gd name="connsiteY0" fmla="*/ 0 h 1089025"/>
                <a:gd name="connsiteX1" fmla="*/ 457200 w 511521"/>
                <a:gd name="connsiteY1" fmla="*/ 0 h 1089025"/>
                <a:gd name="connsiteX2" fmla="*/ 508000 w 511521"/>
                <a:gd name="connsiteY2" fmla="*/ 517525 h 1089025"/>
                <a:gd name="connsiteX3" fmla="*/ 365125 w 511521"/>
                <a:gd name="connsiteY3" fmla="*/ 885825 h 1089025"/>
                <a:gd name="connsiteX4" fmla="*/ 104775 w 511521"/>
                <a:gd name="connsiteY4" fmla="*/ 1089025 h 1089025"/>
                <a:gd name="connsiteX5" fmla="*/ 0 w 511521"/>
                <a:gd name="connsiteY5" fmla="*/ 146050 h 1089025"/>
                <a:gd name="connsiteX6" fmla="*/ 241300 w 511521"/>
                <a:gd name="connsiteY6" fmla="*/ 0 h 1089025"/>
                <a:gd name="connsiteX0" fmla="*/ 241300 w 908187"/>
                <a:gd name="connsiteY0" fmla="*/ 34984 h 1124009"/>
                <a:gd name="connsiteX1" fmla="*/ 457200 w 908187"/>
                <a:gd name="connsiteY1" fmla="*/ 34984 h 1124009"/>
                <a:gd name="connsiteX2" fmla="*/ 908050 w 908187"/>
                <a:gd name="connsiteY2" fmla="*/ 28634 h 1124009"/>
                <a:gd name="connsiteX3" fmla="*/ 508000 w 908187"/>
                <a:gd name="connsiteY3" fmla="*/ 552509 h 1124009"/>
                <a:gd name="connsiteX4" fmla="*/ 365125 w 908187"/>
                <a:gd name="connsiteY4" fmla="*/ 920809 h 1124009"/>
                <a:gd name="connsiteX5" fmla="*/ 104775 w 908187"/>
                <a:gd name="connsiteY5" fmla="*/ 1124009 h 1124009"/>
                <a:gd name="connsiteX6" fmla="*/ 0 w 908187"/>
                <a:gd name="connsiteY6" fmla="*/ 181034 h 1124009"/>
                <a:gd name="connsiteX7" fmla="*/ 241300 w 908187"/>
                <a:gd name="connsiteY7" fmla="*/ 34984 h 1124009"/>
                <a:gd name="connsiteX0" fmla="*/ 441325 w 908187"/>
                <a:gd name="connsiteY0" fmla="*/ 0 h 1343025"/>
                <a:gd name="connsiteX1" fmla="*/ 457200 w 908187"/>
                <a:gd name="connsiteY1" fmla="*/ 254000 h 1343025"/>
                <a:gd name="connsiteX2" fmla="*/ 908050 w 908187"/>
                <a:gd name="connsiteY2" fmla="*/ 247650 h 1343025"/>
                <a:gd name="connsiteX3" fmla="*/ 508000 w 908187"/>
                <a:gd name="connsiteY3" fmla="*/ 771525 h 1343025"/>
                <a:gd name="connsiteX4" fmla="*/ 365125 w 908187"/>
                <a:gd name="connsiteY4" fmla="*/ 1139825 h 1343025"/>
                <a:gd name="connsiteX5" fmla="*/ 104775 w 908187"/>
                <a:gd name="connsiteY5" fmla="*/ 1343025 h 1343025"/>
                <a:gd name="connsiteX6" fmla="*/ 0 w 908187"/>
                <a:gd name="connsiteY6" fmla="*/ 400050 h 1343025"/>
                <a:gd name="connsiteX7" fmla="*/ 441325 w 908187"/>
                <a:gd name="connsiteY7" fmla="*/ 0 h 1343025"/>
                <a:gd name="connsiteX0" fmla="*/ 441325 w 910599"/>
                <a:gd name="connsiteY0" fmla="*/ 217488 h 1560513"/>
                <a:gd name="connsiteX1" fmla="*/ 885825 w 910599"/>
                <a:gd name="connsiteY1" fmla="*/ 0 h 1560513"/>
                <a:gd name="connsiteX2" fmla="*/ 908050 w 910599"/>
                <a:gd name="connsiteY2" fmla="*/ 465138 h 1560513"/>
                <a:gd name="connsiteX3" fmla="*/ 508000 w 910599"/>
                <a:gd name="connsiteY3" fmla="*/ 989013 h 1560513"/>
                <a:gd name="connsiteX4" fmla="*/ 365125 w 910599"/>
                <a:gd name="connsiteY4" fmla="*/ 1357313 h 1560513"/>
                <a:gd name="connsiteX5" fmla="*/ 104775 w 910599"/>
                <a:gd name="connsiteY5" fmla="*/ 1560513 h 1560513"/>
                <a:gd name="connsiteX6" fmla="*/ 0 w 910599"/>
                <a:gd name="connsiteY6" fmla="*/ 617538 h 1560513"/>
                <a:gd name="connsiteX7" fmla="*/ 441325 w 910599"/>
                <a:gd name="connsiteY7" fmla="*/ 217488 h 1560513"/>
                <a:gd name="connsiteX0" fmla="*/ 441325 w 1860561"/>
                <a:gd name="connsiteY0" fmla="*/ 655797 h 1998822"/>
                <a:gd name="connsiteX1" fmla="*/ 885825 w 1860561"/>
                <a:gd name="connsiteY1" fmla="*/ 438309 h 1998822"/>
                <a:gd name="connsiteX2" fmla="*/ 1860550 w 1860561"/>
                <a:gd name="connsiteY2" fmla="*/ 8097 h 1998822"/>
                <a:gd name="connsiteX3" fmla="*/ 908050 w 1860561"/>
                <a:gd name="connsiteY3" fmla="*/ 903447 h 1998822"/>
                <a:gd name="connsiteX4" fmla="*/ 508000 w 1860561"/>
                <a:gd name="connsiteY4" fmla="*/ 1427322 h 1998822"/>
                <a:gd name="connsiteX5" fmla="*/ 365125 w 1860561"/>
                <a:gd name="connsiteY5" fmla="*/ 1795622 h 1998822"/>
                <a:gd name="connsiteX6" fmla="*/ 104775 w 1860561"/>
                <a:gd name="connsiteY6" fmla="*/ 1998822 h 1998822"/>
                <a:gd name="connsiteX7" fmla="*/ 0 w 1860561"/>
                <a:gd name="connsiteY7" fmla="*/ 1055847 h 1998822"/>
                <a:gd name="connsiteX8" fmla="*/ 441325 w 1860561"/>
                <a:gd name="connsiteY8" fmla="*/ 655797 h 1998822"/>
                <a:gd name="connsiteX0" fmla="*/ 441325 w 1860561"/>
                <a:gd name="connsiteY0" fmla="*/ 655797 h 1998822"/>
                <a:gd name="connsiteX1" fmla="*/ 885825 w 1860561"/>
                <a:gd name="connsiteY1" fmla="*/ 438309 h 1998822"/>
                <a:gd name="connsiteX2" fmla="*/ 1860550 w 1860561"/>
                <a:gd name="connsiteY2" fmla="*/ 8097 h 1998822"/>
                <a:gd name="connsiteX3" fmla="*/ 908050 w 1860561"/>
                <a:gd name="connsiteY3" fmla="*/ 903447 h 1998822"/>
                <a:gd name="connsiteX4" fmla="*/ 508000 w 1860561"/>
                <a:gd name="connsiteY4" fmla="*/ 1427322 h 1998822"/>
                <a:gd name="connsiteX5" fmla="*/ 365125 w 1860561"/>
                <a:gd name="connsiteY5" fmla="*/ 1795622 h 1998822"/>
                <a:gd name="connsiteX6" fmla="*/ 104775 w 1860561"/>
                <a:gd name="connsiteY6" fmla="*/ 1998822 h 1998822"/>
                <a:gd name="connsiteX7" fmla="*/ 0 w 1860561"/>
                <a:gd name="connsiteY7" fmla="*/ 1055847 h 1998822"/>
                <a:gd name="connsiteX8" fmla="*/ 441325 w 1860561"/>
                <a:gd name="connsiteY8" fmla="*/ 655797 h 1998822"/>
                <a:gd name="connsiteX0" fmla="*/ 441325 w 1860561"/>
                <a:gd name="connsiteY0" fmla="*/ 655797 h 1998822"/>
                <a:gd name="connsiteX1" fmla="*/ 885825 w 1860561"/>
                <a:gd name="connsiteY1" fmla="*/ 438309 h 1998822"/>
                <a:gd name="connsiteX2" fmla="*/ 1860550 w 1860561"/>
                <a:gd name="connsiteY2" fmla="*/ 8097 h 1998822"/>
                <a:gd name="connsiteX3" fmla="*/ 908050 w 1860561"/>
                <a:gd name="connsiteY3" fmla="*/ 903447 h 1998822"/>
                <a:gd name="connsiteX4" fmla="*/ 508000 w 1860561"/>
                <a:gd name="connsiteY4" fmla="*/ 1427322 h 1998822"/>
                <a:gd name="connsiteX5" fmla="*/ 365125 w 1860561"/>
                <a:gd name="connsiteY5" fmla="*/ 1795622 h 1998822"/>
                <a:gd name="connsiteX6" fmla="*/ 104775 w 1860561"/>
                <a:gd name="connsiteY6" fmla="*/ 1998822 h 1998822"/>
                <a:gd name="connsiteX7" fmla="*/ 0 w 1860561"/>
                <a:gd name="connsiteY7" fmla="*/ 1055847 h 1998822"/>
                <a:gd name="connsiteX8" fmla="*/ 441325 w 1860561"/>
                <a:gd name="connsiteY8" fmla="*/ 655797 h 1998822"/>
                <a:gd name="connsiteX0" fmla="*/ 441325 w 1860561"/>
                <a:gd name="connsiteY0" fmla="*/ 819229 h 2162254"/>
                <a:gd name="connsiteX1" fmla="*/ 885825 w 1860561"/>
                <a:gd name="connsiteY1" fmla="*/ 601741 h 2162254"/>
                <a:gd name="connsiteX2" fmla="*/ 1860550 w 1860561"/>
                <a:gd name="connsiteY2" fmla="*/ 171529 h 2162254"/>
                <a:gd name="connsiteX3" fmla="*/ 908050 w 1860561"/>
                <a:gd name="connsiteY3" fmla="*/ 1066879 h 2162254"/>
                <a:gd name="connsiteX4" fmla="*/ 508000 w 1860561"/>
                <a:gd name="connsiteY4" fmla="*/ 1590754 h 2162254"/>
                <a:gd name="connsiteX5" fmla="*/ 365125 w 1860561"/>
                <a:gd name="connsiteY5" fmla="*/ 1959054 h 2162254"/>
                <a:gd name="connsiteX6" fmla="*/ 104775 w 1860561"/>
                <a:gd name="connsiteY6" fmla="*/ 2162254 h 2162254"/>
                <a:gd name="connsiteX7" fmla="*/ 0 w 1860561"/>
                <a:gd name="connsiteY7" fmla="*/ 1219279 h 2162254"/>
                <a:gd name="connsiteX8" fmla="*/ 441325 w 1860561"/>
                <a:gd name="connsiteY8" fmla="*/ 819229 h 2162254"/>
                <a:gd name="connsiteX0" fmla="*/ 441325 w 1860561"/>
                <a:gd name="connsiteY0" fmla="*/ 934327 h 2277352"/>
                <a:gd name="connsiteX1" fmla="*/ 885825 w 1860561"/>
                <a:gd name="connsiteY1" fmla="*/ 716839 h 2277352"/>
                <a:gd name="connsiteX2" fmla="*/ 1860550 w 1860561"/>
                <a:gd name="connsiteY2" fmla="*/ 286627 h 2277352"/>
                <a:gd name="connsiteX3" fmla="*/ 908050 w 1860561"/>
                <a:gd name="connsiteY3" fmla="*/ 1181977 h 2277352"/>
                <a:gd name="connsiteX4" fmla="*/ 508000 w 1860561"/>
                <a:gd name="connsiteY4" fmla="*/ 1705852 h 2277352"/>
                <a:gd name="connsiteX5" fmla="*/ 365125 w 1860561"/>
                <a:gd name="connsiteY5" fmla="*/ 2074152 h 2277352"/>
                <a:gd name="connsiteX6" fmla="*/ 104775 w 1860561"/>
                <a:gd name="connsiteY6" fmla="*/ 2277352 h 2277352"/>
                <a:gd name="connsiteX7" fmla="*/ 0 w 1860561"/>
                <a:gd name="connsiteY7" fmla="*/ 1334377 h 2277352"/>
                <a:gd name="connsiteX8" fmla="*/ 441325 w 1860561"/>
                <a:gd name="connsiteY8" fmla="*/ 934327 h 2277352"/>
                <a:gd name="connsiteX0" fmla="*/ 441325 w 1860561"/>
                <a:gd name="connsiteY0" fmla="*/ 814033 h 2157058"/>
                <a:gd name="connsiteX1" fmla="*/ 885825 w 1860561"/>
                <a:gd name="connsiteY1" fmla="*/ 596545 h 2157058"/>
                <a:gd name="connsiteX2" fmla="*/ 1860550 w 1860561"/>
                <a:gd name="connsiteY2" fmla="*/ 166333 h 2157058"/>
                <a:gd name="connsiteX3" fmla="*/ 908050 w 1860561"/>
                <a:gd name="connsiteY3" fmla="*/ 1061683 h 2157058"/>
                <a:gd name="connsiteX4" fmla="*/ 508000 w 1860561"/>
                <a:gd name="connsiteY4" fmla="*/ 1585558 h 2157058"/>
                <a:gd name="connsiteX5" fmla="*/ 365125 w 1860561"/>
                <a:gd name="connsiteY5" fmla="*/ 1953858 h 2157058"/>
                <a:gd name="connsiteX6" fmla="*/ 104775 w 1860561"/>
                <a:gd name="connsiteY6" fmla="*/ 2157058 h 2157058"/>
                <a:gd name="connsiteX7" fmla="*/ 0 w 1860561"/>
                <a:gd name="connsiteY7" fmla="*/ 1214083 h 2157058"/>
                <a:gd name="connsiteX8" fmla="*/ 441325 w 1860561"/>
                <a:gd name="connsiteY8" fmla="*/ 814033 h 2157058"/>
                <a:gd name="connsiteX0" fmla="*/ 441325 w 1860561"/>
                <a:gd name="connsiteY0" fmla="*/ 848510 h 2191535"/>
                <a:gd name="connsiteX1" fmla="*/ 885825 w 1860561"/>
                <a:gd name="connsiteY1" fmla="*/ 631022 h 2191535"/>
                <a:gd name="connsiteX2" fmla="*/ 1860550 w 1860561"/>
                <a:gd name="connsiteY2" fmla="*/ 200810 h 2191535"/>
                <a:gd name="connsiteX3" fmla="*/ 908050 w 1860561"/>
                <a:gd name="connsiteY3" fmla="*/ 1096160 h 2191535"/>
                <a:gd name="connsiteX4" fmla="*/ 508000 w 1860561"/>
                <a:gd name="connsiteY4" fmla="*/ 1620035 h 2191535"/>
                <a:gd name="connsiteX5" fmla="*/ 365125 w 1860561"/>
                <a:gd name="connsiteY5" fmla="*/ 1988335 h 2191535"/>
                <a:gd name="connsiteX6" fmla="*/ 104775 w 1860561"/>
                <a:gd name="connsiteY6" fmla="*/ 2191535 h 2191535"/>
                <a:gd name="connsiteX7" fmla="*/ 0 w 1860561"/>
                <a:gd name="connsiteY7" fmla="*/ 1248560 h 2191535"/>
                <a:gd name="connsiteX8" fmla="*/ 441325 w 1860561"/>
                <a:gd name="connsiteY8" fmla="*/ 848510 h 2191535"/>
                <a:gd name="connsiteX0" fmla="*/ 441325 w 1860561"/>
                <a:gd name="connsiteY0" fmla="*/ 848510 h 2191535"/>
                <a:gd name="connsiteX1" fmla="*/ 885825 w 1860561"/>
                <a:gd name="connsiteY1" fmla="*/ 631022 h 2191535"/>
                <a:gd name="connsiteX2" fmla="*/ 1860550 w 1860561"/>
                <a:gd name="connsiteY2" fmla="*/ 200810 h 2191535"/>
                <a:gd name="connsiteX3" fmla="*/ 908050 w 1860561"/>
                <a:gd name="connsiteY3" fmla="*/ 1096160 h 2191535"/>
                <a:gd name="connsiteX4" fmla="*/ 508000 w 1860561"/>
                <a:gd name="connsiteY4" fmla="*/ 1620035 h 2191535"/>
                <a:gd name="connsiteX5" fmla="*/ 365125 w 1860561"/>
                <a:gd name="connsiteY5" fmla="*/ 1988335 h 2191535"/>
                <a:gd name="connsiteX6" fmla="*/ 104775 w 1860561"/>
                <a:gd name="connsiteY6" fmla="*/ 2191535 h 2191535"/>
                <a:gd name="connsiteX7" fmla="*/ 0 w 1860561"/>
                <a:gd name="connsiteY7" fmla="*/ 1248560 h 2191535"/>
                <a:gd name="connsiteX8" fmla="*/ 441325 w 1860561"/>
                <a:gd name="connsiteY8" fmla="*/ 848510 h 2191535"/>
                <a:gd name="connsiteX0" fmla="*/ 441325 w 1861343"/>
                <a:gd name="connsiteY0" fmla="*/ 848510 h 2191535"/>
                <a:gd name="connsiteX1" fmla="*/ 885825 w 1861343"/>
                <a:gd name="connsiteY1" fmla="*/ 631022 h 2191535"/>
                <a:gd name="connsiteX2" fmla="*/ 1860550 w 1861343"/>
                <a:gd name="connsiteY2" fmla="*/ 200810 h 2191535"/>
                <a:gd name="connsiteX3" fmla="*/ 908050 w 1861343"/>
                <a:gd name="connsiteY3" fmla="*/ 1096160 h 2191535"/>
                <a:gd name="connsiteX4" fmla="*/ 508000 w 1861343"/>
                <a:gd name="connsiteY4" fmla="*/ 1620035 h 2191535"/>
                <a:gd name="connsiteX5" fmla="*/ 365125 w 1861343"/>
                <a:gd name="connsiteY5" fmla="*/ 1988335 h 2191535"/>
                <a:gd name="connsiteX6" fmla="*/ 104775 w 1861343"/>
                <a:gd name="connsiteY6" fmla="*/ 2191535 h 2191535"/>
                <a:gd name="connsiteX7" fmla="*/ 0 w 1861343"/>
                <a:gd name="connsiteY7" fmla="*/ 1248560 h 2191535"/>
                <a:gd name="connsiteX8" fmla="*/ 441325 w 1861343"/>
                <a:gd name="connsiteY8" fmla="*/ 848510 h 2191535"/>
                <a:gd name="connsiteX0" fmla="*/ 441325 w 1860797"/>
                <a:gd name="connsiteY0" fmla="*/ 848510 h 2191535"/>
                <a:gd name="connsiteX1" fmla="*/ 885825 w 1860797"/>
                <a:gd name="connsiteY1" fmla="*/ 631022 h 2191535"/>
                <a:gd name="connsiteX2" fmla="*/ 1860550 w 1860797"/>
                <a:gd name="connsiteY2" fmla="*/ 200810 h 2191535"/>
                <a:gd name="connsiteX3" fmla="*/ 857250 w 1860797"/>
                <a:gd name="connsiteY3" fmla="*/ 1045360 h 2191535"/>
                <a:gd name="connsiteX4" fmla="*/ 508000 w 1860797"/>
                <a:gd name="connsiteY4" fmla="*/ 1620035 h 2191535"/>
                <a:gd name="connsiteX5" fmla="*/ 365125 w 1860797"/>
                <a:gd name="connsiteY5" fmla="*/ 1988335 h 2191535"/>
                <a:gd name="connsiteX6" fmla="*/ 104775 w 1860797"/>
                <a:gd name="connsiteY6" fmla="*/ 2191535 h 2191535"/>
                <a:gd name="connsiteX7" fmla="*/ 0 w 1860797"/>
                <a:gd name="connsiteY7" fmla="*/ 1248560 h 2191535"/>
                <a:gd name="connsiteX8" fmla="*/ 441325 w 1860797"/>
                <a:gd name="connsiteY8" fmla="*/ 848510 h 2191535"/>
                <a:gd name="connsiteX0" fmla="*/ 441325 w 1860714"/>
                <a:gd name="connsiteY0" fmla="*/ 848510 h 2191535"/>
                <a:gd name="connsiteX1" fmla="*/ 885825 w 1860714"/>
                <a:gd name="connsiteY1" fmla="*/ 631022 h 2191535"/>
                <a:gd name="connsiteX2" fmla="*/ 1860550 w 1860714"/>
                <a:gd name="connsiteY2" fmla="*/ 200810 h 2191535"/>
                <a:gd name="connsiteX3" fmla="*/ 831850 w 1860714"/>
                <a:gd name="connsiteY3" fmla="*/ 1039010 h 2191535"/>
                <a:gd name="connsiteX4" fmla="*/ 508000 w 1860714"/>
                <a:gd name="connsiteY4" fmla="*/ 1620035 h 2191535"/>
                <a:gd name="connsiteX5" fmla="*/ 365125 w 1860714"/>
                <a:gd name="connsiteY5" fmla="*/ 1988335 h 2191535"/>
                <a:gd name="connsiteX6" fmla="*/ 104775 w 1860714"/>
                <a:gd name="connsiteY6" fmla="*/ 2191535 h 2191535"/>
                <a:gd name="connsiteX7" fmla="*/ 0 w 1860714"/>
                <a:gd name="connsiteY7" fmla="*/ 1248560 h 2191535"/>
                <a:gd name="connsiteX8" fmla="*/ 441325 w 186071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202081"/>
                <a:gd name="connsiteX1" fmla="*/ 885825 w 1861424"/>
                <a:gd name="connsiteY1" fmla="*/ 631022 h 2202081"/>
                <a:gd name="connsiteX2" fmla="*/ 1860550 w 1861424"/>
                <a:gd name="connsiteY2" fmla="*/ 200810 h 2202081"/>
                <a:gd name="connsiteX3" fmla="*/ 831850 w 1861424"/>
                <a:gd name="connsiteY3" fmla="*/ 1039010 h 2202081"/>
                <a:gd name="connsiteX4" fmla="*/ 508000 w 1861424"/>
                <a:gd name="connsiteY4" fmla="*/ 1620035 h 2202081"/>
                <a:gd name="connsiteX5" fmla="*/ 365125 w 1861424"/>
                <a:gd name="connsiteY5" fmla="*/ 1988335 h 2202081"/>
                <a:gd name="connsiteX6" fmla="*/ 104775 w 1861424"/>
                <a:gd name="connsiteY6" fmla="*/ 2191535 h 2202081"/>
                <a:gd name="connsiteX7" fmla="*/ 0 w 1861424"/>
                <a:gd name="connsiteY7" fmla="*/ 1248560 h 2202081"/>
                <a:gd name="connsiteX8" fmla="*/ 441325 w 1861424"/>
                <a:gd name="connsiteY8" fmla="*/ 848510 h 2202081"/>
                <a:gd name="connsiteX0" fmla="*/ 441325 w 1861424"/>
                <a:gd name="connsiteY0" fmla="*/ 848510 h 2228521"/>
                <a:gd name="connsiteX1" fmla="*/ 885825 w 1861424"/>
                <a:gd name="connsiteY1" fmla="*/ 631022 h 2228521"/>
                <a:gd name="connsiteX2" fmla="*/ 1860550 w 1861424"/>
                <a:gd name="connsiteY2" fmla="*/ 200810 h 2228521"/>
                <a:gd name="connsiteX3" fmla="*/ 831850 w 1861424"/>
                <a:gd name="connsiteY3" fmla="*/ 1039010 h 2228521"/>
                <a:gd name="connsiteX4" fmla="*/ 508000 w 1861424"/>
                <a:gd name="connsiteY4" fmla="*/ 1620035 h 2228521"/>
                <a:gd name="connsiteX5" fmla="*/ 365125 w 1861424"/>
                <a:gd name="connsiteY5" fmla="*/ 1988335 h 2228521"/>
                <a:gd name="connsiteX6" fmla="*/ 104775 w 1861424"/>
                <a:gd name="connsiteY6" fmla="*/ 2191535 h 2228521"/>
                <a:gd name="connsiteX7" fmla="*/ 0 w 1861424"/>
                <a:gd name="connsiteY7" fmla="*/ 1248560 h 2228521"/>
                <a:gd name="connsiteX8" fmla="*/ 441325 w 1861424"/>
                <a:gd name="connsiteY8" fmla="*/ 848510 h 222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424" h="2228521">
                  <a:moveTo>
                    <a:pt x="441325" y="848510"/>
                  </a:moveTo>
                  <a:cubicBezTo>
                    <a:pt x="646642" y="141014"/>
                    <a:pt x="2001308" y="-534732"/>
                    <a:pt x="885825" y="631022"/>
                  </a:cubicBezTo>
                  <a:cubicBezTo>
                    <a:pt x="1650471" y="43647"/>
                    <a:pt x="1856846" y="123287"/>
                    <a:pt x="1860550" y="200810"/>
                  </a:cubicBezTo>
                  <a:cubicBezTo>
                    <a:pt x="1864254" y="278333"/>
                    <a:pt x="1896533" y="462748"/>
                    <a:pt x="831850" y="1039010"/>
                  </a:cubicBezTo>
                  <a:cubicBezTo>
                    <a:pt x="2180167" y="796122"/>
                    <a:pt x="531812" y="1520552"/>
                    <a:pt x="508000" y="1620035"/>
                  </a:cubicBezTo>
                  <a:cubicBezTo>
                    <a:pt x="1322388" y="1452818"/>
                    <a:pt x="625475" y="2038077"/>
                    <a:pt x="365125" y="1988335"/>
                  </a:cubicBezTo>
                  <a:cubicBezTo>
                    <a:pt x="786342" y="2354518"/>
                    <a:pt x="178858" y="2193652"/>
                    <a:pt x="104775" y="2191535"/>
                  </a:cubicBezTo>
                  <a:lnTo>
                    <a:pt x="0" y="1248560"/>
                  </a:lnTo>
                  <a:cubicBezTo>
                    <a:pt x="83608" y="994560"/>
                    <a:pt x="541867" y="162710"/>
                    <a:pt x="441325" y="848510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AED9F87F-6490-4236-80AC-53AE26DD9876}"/>
                </a:ext>
              </a:extLst>
            </p:cNvPr>
            <p:cNvSpPr/>
            <p:nvPr/>
          </p:nvSpPr>
          <p:spPr>
            <a:xfrm>
              <a:off x="3343919" y="5191036"/>
              <a:ext cx="1001068" cy="646835"/>
            </a:xfrm>
            <a:custGeom>
              <a:avLst/>
              <a:gdLst>
                <a:gd name="connsiteX0" fmla="*/ 0 w 260350"/>
                <a:gd name="connsiteY0" fmla="*/ 0 h 495300"/>
                <a:gd name="connsiteX1" fmla="*/ 260350 w 260350"/>
                <a:gd name="connsiteY1" fmla="*/ 0 h 495300"/>
                <a:gd name="connsiteX2" fmla="*/ 260350 w 260350"/>
                <a:gd name="connsiteY2" fmla="*/ 495300 h 495300"/>
                <a:gd name="connsiteX3" fmla="*/ 0 w 260350"/>
                <a:gd name="connsiteY3" fmla="*/ 495300 h 495300"/>
                <a:gd name="connsiteX4" fmla="*/ 0 w 260350"/>
                <a:gd name="connsiteY4" fmla="*/ 0 h 495300"/>
                <a:gd name="connsiteX0" fmla="*/ 0 w 260350"/>
                <a:gd name="connsiteY0" fmla="*/ 50006 h 545306"/>
                <a:gd name="connsiteX1" fmla="*/ 141288 w 260350"/>
                <a:gd name="connsiteY1" fmla="*/ 0 h 545306"/>
                <a:gd name="connsiteX2" fmla="*/ 260350 w 260350"/>
                <a:gd name="connsiteY2" fmla="*/ 545306 h 545306"/>
                <a:gd name="connsiteX3" fmla="*/ 0 w 260350"/>
                <a:gd name="connsiteY3" fmla="*/ 545306 h 545306"/>
                <a:gd name="connsiteX4" fmla="*/ 0 w 260350"/>
                <a:gd name="connsiteY4" fmla="*/ 50006 h 545306"/>
                <a:gd name="connsiteX0" fmla="*/ 0 w 441325"/>
                <a:gd name="connsiteY0" fmla="*/ 50006 h 545306"/>
                <a:gd name="connsiteX1" fmla="*/ 141288 w 441325"/>
                <a:gd name="connsiteY1" fmla="*/ 0 h 545306"/>
                <a:gd name="connsiteX2" fmla="*/ 441325 w 441325"/>
                <a:gd name="connsiteY2" fmla="*/ 509587 h 545306"/>
                <a:gd name="connsiteX3" fmla="*/ 0 w 441325"/>
                <a:gd name="connsiteY3" fmla="*/ 545306 h 545306"/>
                <a:gd name="connsiteX4" fmla="*/ 0 w 441325"/>
                <a:gd name="connsiteY4" fmla="*/ 50006 h 545306"/>
                <a:gd name="connsiteX0" fmla="*/ 0 w 441325"/>
                <a:gd name="connsiteY0" fmla="*/ 50006 h 509587"/>
                <a:gd name="connsiteX1" fmla="*/ 141288 w 441325"/>
                <a:gd name="connsiteY1" fmla="*/ 0 h 509587"/>
                <a:gd name="connsiteX2" fmla="*/ 441325 w 441325"/>
                <a:gd name="connsiteY2" fmla="*/ 509587 h 509587"/>
                <a:gd name="connsiteX3" fmla="*/ 133350 w 441325"/>
                <a:gd name="connsiteY3" fmla="*/ 330994 h 509587"/>
                <a:gd name="connsiteX4" fmla="*/ 0 w 441325"/>
                <a:gd name="connsiteY4" fmla="*/ 50006 h 509587"/>
                <a:gd name="connsiteX0" fmla="*/ 0 w 596106"/>
                <a:gd name="connsiteY0" fmla="*/ 100012 h 509587"/>
                <a:gd name="connsiteX1" fmla="*/ 296069 w 596106"/>
                <a:gd name="connsiteY1" fmla="*/ 0 h 509587"/>
                <a:gd name="connsiteX2" fmla="*/ 596106 w 596106"/>
                <a:gd name="connsiteY2" fmla="*/ 509587 h 509587"/>
                <a:gd name="connsiteX3" fmla="*/ 288131 w 596106"/>
                <a:gd name="connsiteY3" fmla="*/ 330994 h 509587"/>
                <a:gd name="connsiteX4" fmla="*/ 0 w 596106"/>
                <a:gd name="connsiteY4" fmla="*/ 100012 h 509587"/>
                <a:gd name="connsiteX0" fmla="*/ 348377 w 944483"/>
                <a:gd name="connsiteY0" fmla="*/ 100012 h 509587"/>
                <a:gd name="connsiteX1" fmla="*/ 644446 w 944483"/>
                <a:gd name="connsiteY1" fmla="*/ 0 h 509587"/>
                <a:gd name="connsiteX2" fmla="*/ 944483 w 944483"/>
                <a:gd name="connsiteY2" fmla="*/ 509587 h 509587"/>
                <a:gd name="connsiteX3" fmla="*/ 636508 w 944483"/>
                <a:gd name="connsiteY3" fmla="*/ 330994 h 509587"/>
                <a:gd name="connsiteX4" fmla="*/ 348377 w 944483"/>
                <a:gd name="connsiteY4" fmla="*/ 100012 h 509587"/>
                <a:gd name="connsiteX0" fmla="*/ 415782 w 1011888"/>
                <a:gd name="connsiteY0" fmla="*/ 100012 h 509587"/>
                <a:gd name="connsiteX1" fmla="*/ 711851 w 1011888"/>
                <a:gd name="connsiteY1" fmla="*/ 0 h 509587"/>
                <a:gd name="connsiteX2" fmla="*/ 1011888 w 1011888"/>
                <a:gd name="connsiteY2" fmla="*/ 509587 h 509587"/>
                <a:gd name="connsiteX3" fmla="*/ 703913 w 1011888"/>
                <a:gd name="connsiteY3" fmla="*/ 330994 h 509587"/>
                <a:gd name="connsiteX4" fmla="*/ 415782 w 1011888"/>
                <a:gd name="connsiteY4" fmla="*/ 100012 h 509587"/>
                <a:gd name="connsiteX0" fmla="*/ 404962 w 1001068"/>
                <a:gd name="connsiteY0" fmla="*/ 100012 h 509587"/>
                <a:gd name="connsiteX1" fmla="*/ 701031 w 1001068"/>
                <a:gd name="connsiteY1" fmla="*/ 0 h 509587"/>
                <a:gd name="connsiteX2" fmla="*/ 1001068 w 1001068"/>
                <a:gd name="connsiteY2" fmla="*/ 509587 h 509587"/>
                <a:gd name="connsiteX3" fmla="*/ 693093 w 1001068"/>
                <a:gd name="connsiteY3" fmla="*/ 330994 h 509587"/>
                <a:gd name="connsiteX4" fmla="*/ 404962 w 1001068"/>
                <a:gd name="connsiteY4" fmla="*/ 100012 h 509587"/>
                <a:gd name="connsiteX0" fmla="*/ 404962 w 1001068"/>
                <a:gd name="connsiteY0" fmla="*/ 138906 h 548481"/>
                <a:gd name="connsiteX1" fmla="*/ 701031 w 1001068"/>
                <a:gd name="connsiteY1" fmla="*/ 38894 h 548481"/>
                <a:gd name="connsiteX2" fmla="*/ 1001068 w 1001068"/>
                <a:gd name="connsiteY2" fmla="*/ 548481 h 548481"/>
                <a:gd name="connsiteX3" fmla="*/ 693093 w 1001068"/>
                <a:gd name="connsiteY3" fmla="*/ 369888 h 548481"/>
                <a:gd name="connsiteX4" fmla="*/ 404962 w 1001068"/>
                <a:gd name="connsiteY4" fmla="*/ 138906 h 548481"/>
                <a:gd name="connsiteX0" fmla="*/ 404962 w 1001068"/>
                <a:gd name="connsiteY0" fmla="*/ 192424 h 601999"/>
                <a:gd name="connsiteX1" fmla="*/ 701031 w 1001068"/>
                <a:gd name="connsiteY1" fmla="*/ 92412 h 601999"/>
                <a:gd name="connsiteX2" fmla="*/ 1001068 w 1001068"/>
                <a:gd name="connsiteY2" fmla="*/ 601999 h 601999"/>
                <a:gd name="connsiteX3" fmla="*/ 693093 w 1001068"/>
                <a:gd name="connsiteY3" fmla="*/ 423406 h 601999"/>
                <a:gd name="connsiteX4" fmla="*/ 404962 w 1001068"/>
                <a:gd name="connsiteY4" fmla="*/ 192424 h 601999"/>
                <a:gd name="connsiteX0" fmla="*/ 404962 w 1001068"/>
                <a:gd name="connsiteY0" fmla="*/ 183872 h 593447"/>
                <a:gd name="connsiteX1" fmla="*/ 701031 w 1001068"/>
                <a:gd name="connsiteY1" fmla="*/ 83860 h 593447"/>
                <a:gd name="connsiteX2" fmla="*/ 1001068 w 1001068"/>
                <a:gd name="connsiteY2" fmla="*/ 593447 h 593447"/>
                <a:gd name="connsiteX3" fmla="*/ 693093 w 1001068"/>
                <a:gd name="connsiteY3" fmla="*/ 414854 h 593447"/>
                <a:gd name="connsiteX4" fmla="*/ 404962 w 1001068"/>
                <a:gd name="connsiteY4" fmla="*/ 183872 h 593447"/>
                <a:gd name="connsiteX0" fmla="*/ 404962 w 1001068"/>
                <a:gd name="connsiteY0" fmla="*/ 183872 h 643400"/>
                <a:gd name="connsiteX1" fmla="*/ 701031 w 1001068"/>
                <a:gd name="connsiteY1" fmla="*/ 83860 h 643400"/>
                <a:gd name="connsiteX2" fmla="*/ 1001068 w 1001068"/>
                <a:gd name="connsiteY2" fmla="*/ 593447 h 643400"/>
                <a:gd name="connsiteX3" fmla="*/ 693093 w 1001068"/>
                <a:gd name="connsiteY3" fmla="*/ 414854 h 643400"/>
                <a:gd name="connsiteX4" fmla="*/ 404962 w 1001068"/>
                <a:gd name="connsiteY4" fmla="*/ 183872 h 643400"/>
                <a:gd name="connsiteX0" fmla="*/ 404962 w 1001068"/>
                <a:gd name="connsiteY0" fmla="*/ 183872 h 639416"/>
                <a:gd name="connsiteX1" fmla="*/ 701031 w 1001068"/>
                <a:gd name="connsiteY1" fmla="*/ 83860 h 639416"/>
                <a:gd name="connsiteX2" fmla="*/ 1001068 w 1001068"/>
                <a:gd name="connsiteY2" fmla="*/ 593447 h 639416"/>
                <a:gd name="connsiteX3" fmla="*/ 693093 w 1001068"/>
                <a:gd name="connsiteY3" fmla="*/ 414854 h 639416"/>
                <a:gd name="connsiteX4" fmla="*/ 404962 w 1001068"/>
                <a:gd name="connsiteY4" fmla="*/ 183872 h 639416"/>
                <a:gd name="connsiteX0" fmla="*/ 404962 w 1001068"/>
                <a:gd name="connsiteY0" fmla="*/ 183872 h 655659"/>
                <a:gd name="connsiteX1" fmla="*/ 701031 w 1001068"/>
                <a:gd name="connsiteY1" fmla="*/ 83860 h 655659"/>
                <a:gd name="connsiteX2" fmla="*/ 1001068 w 1001068"/>
                <a:gd name="connsiteY2" fmla="*/ 593447 h 655659"/>
                <a:gd name="connsiteX3" fmla="*/ 693093 w 1001068"/>
                <a:gd name="connsiteY3" fmla="*/ 414854 h 655659"/>
                <a:gd name="connsiteX4" fmla="*/ 404962 w 1001068"/>
                <a:gd name="connsiteY4" fmla="*/ 183872 h 655659"/>
                <a:gd name="connsiteX0" fmla="*/ 404962 w 1001068"/>
                <a:gd name="connsiteY0" fmla="*/ 183872 h 646835"/>
                <a:gd name="connsiteX1" fmla="*/ 701031 w 1001068"/>
                <a:gd name="connsiteY1" fmla="*/ 83860 h 646835"/>
                <a:gd name="connsiteX2" fmla="*/ 1001068 w 1001068"/>
                <a:gd name="connsiteY2" fmla="*/ 593447 h 646835"/>
                <a:gd name="connsiteX3" fmla="*/ 693093 w 1001068"/>
                <a:gd name="connsiteY3" fmla="*/ 414854 h 646835"/>
                <a:gd name="connsiteX4" fmla="*/ 404962 w 1001068"/>
                <a:gd name="connsiteY4" fmla="*/ 183872 h 6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68" h="646835">
                  <a:moveTo>
                    <a:pt x="404962" y="183872"/>
                  </a:moveTo>
                  <a:cubicBezTo>
                    <a:pt x="8352" y="-52665"/>
                    <a:pt x="570591" y="-32028"/>
                    <a:pt x="701031" y="83860"/>
                  </a:cubicBezTo>
                  <a:lnTo>
                    <a:pt x="1001068" y="593447"/>
                  </a:lnTo>
                  <a:cubicBezTo>
                    <a:pt x="88785" y="775216"/>
                    <a:pt x="659226" y="436285"/>
                    <a:pt x="693093" y="414854"/>
                  </a:cubicBezTo>
                  <a:cubicBezTo>
                    <a:pt x="-580082" y="563285"/>
                    <a:pt x="262881" y="101322"/>
                    <a:pt x="404962" y="183872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C42D857C-8D5F-417C-BA5B-696D1C0FE4F2}"/>
                </a:ext>
              </a:extLst>
            </p:cNvPr>
            <p:cNvSpPr/>
            <p:nvPr/>
          </p:nvSpPr>
          <p:spPr>
            <a:xfrm>
              <a:off x="3398634" y="5454650"/>
              <a:ext cx="432003" cy="145067"/>
            </a:xfrm>
            <a:custGeom>
              <a:avLst/>
              <a:gdLst>
                <a:gd name="connsiteX0" fmla="*/ 0 w 69850"/>
                <a:gd name="connsiteY0" fmla="*/ 0 h 45719"/>
                <a:gd name="connsiteX1" fmla="*/ 69850 w 69850"/>
                <a:gd name="connsiteY1" fmla="*/ 0 h 45719"/>
                <a:gd name="connsiteX2" fmla="*/ 69850 w 69850"/>
                <a:gd name="connsiteY2" fmla="*/ 45719 h 45719"/>
                <a:gd name="connsiteX3" fmla="*/ 0 w 69850"/>
                <a:gd name="connsiteY3" fmla="*/ 45719 h 45719"/>
                <a:gd name="connsiteX4" fmla="*/ 0 w 69850"/>
                <a:gd name="connsiteY4" fmla="*/ 0 h 45719"/>
                <a:gd name="connsiteX0" fmla="*/ 78581 w 78581"/>
                <a:gd name="connsiteY0" fmla="*/ 0 h 131444"/>
                <a:gd name="connsiteX1" fmla="*/ 69850 w 78581"/>
                <a:gd name="connsiteY1" fmla="*/ 85725 h 131444"/>
                <a:gd name="connsiteX2" fmla="*/ 69850 w 78581"/>
                <a:gd name="connsiteY2" fmla="*/ 131444 h 131444"/>
                <a:gd name="connsiteX3" fmla="*/ 0 w 78581"/>
                <a:gd name="connsiteY3" fmla="*/ 131444 h 131444"/>
                <a:gd name="connsiteX4" fmla="*/ 78581 w 78581"/>
                <a:gd name="connsiteY4" fmla="*/ 0 h 131444"/>
                <a:gd name="connsiteX0" fmla="*/ 78581 w 379412"/>
                <a:gd name="connsiteY0" fmla="*/ 0 h 131444"/>
                <a:gd name="connsiteX1" fmla="*/ 69850 w 379412"/>
                <a:gd name="connsiteY1" fmla="*/ 85725 h 131444"/>
                <a:gd name="connsiteX2" fmla="*/ 379412 w 379412"/>
                <a:gd name="connsiteY2" fmla="*/ 100488 h 131444"/>
                <a:gd name="connsiteX3" fmla="*/ 0 w 379412"/>
                <a:gd name="connsiteY3" fmla="*/ 131444 h 131444"/>
                <a:gd name="connsiteX4" fmla="*/ 78581 w 379412"/>
                <a:gd name="connsiteY4" fmla="*/ 0 h 131444"/>
                <a:gd name="connsiteX0" fmla="*/ 78581 w 379412"/>
                <a:gd name="connsiteY0" fmla="*/ 0 h 131444"/>
                <a:gd name="connsiteX1" fmla="*/ 379412 w 379412"/>
                <a:gd name="connsiteY1" fmla="*/ 100488 h 131444"/>
                <a:gd name="connsiteX2" fmla="*/ 0 w 379412"/>
                <a:gd name="connsiteY2" fmla="*/ 131444 h 131444"/>
                <a:gd name="connsiteX3" fmla="*/ 78581 w 379412"/>
                <a:gd name="connsiteY3" fmla="*/ 0 h 131444"/>
                <a:gd name="connsiteX0" fmla="*/ 0 w 300831"/>
                <a:gd name="connsiteY0" fmla="*/ 0 h 100488"/>
                <a:gd name="connsiteX1" fmla="*/ 300831 w 300831"/>
                <a:gd name="connsiteY1" fmla="*/ 100488 h 100488"/>
                <a:gd name="connsiteX2" fmla="*/ 0 w 300831"/>
                <a:gd name="connsiteY2" fmla="*/ 0 h 100488"/>
                <a:gd name="connsiteX0" fmla="*/ 49455 w 350286"/>
                <a:gd name="connsiteY0" fmla="*/ 0 h 145705"/>
                <a:gd name="connsiteX1" fmla="*/ 350286 w 350286"/>
                <a:gd name="connsiteY1" fmla="*/ 100488 h 145705"/>
                <a:gd name="connsiteX2" fmla="*/ 49455 w 350286"/>
                <a:gd name="connsiteY2" fmla="*/ 0 h 145705"/>
                <a:gd name="connsiteX0" fmla="*/ 49455 w 350286"/>
                <a:gd name="connsiteY0" fmla="*/ 789 h 146494"/>
                <a:gd name="connsiteX1" fmla="*/ 350286 w 350286"/>
                <a:gd name="connsiteY1" fmla="*/ 101277 h 146494"/>
                <a:gd name="connsiteX2" fmla="*/ 49455 w 350286"/>
                <a:gd name="connsiteY2" fmla="*/ 789 h 146494"/>
                <a:gd name="connsiteX0" fmla="*/ 131172 w 432003"/>
                <a:gd name="connsiteY0" fmla="*/ 789 h 145856"/>
                <a:gd name="connsiteX1" fmla="*/ 432003 w 432003"/>
                <a:gd name="connsiteY1" fmla="*/ 101277 h 145856"/>
                <a:gd name="connsiteX2" fmla="*/ 131172 w 432003"/>
                <a:gd name="connsiteY2" fmla="*/ 789 h 145856"/>
                <a:gd name="connsiteX0" fmla="*/ 131172 w 432003"/>
                <a:gd name="connsiteY0" fmla="*/ 0 h 145067"/>
                <a:gd name="connsiteX1" fmla="*/ 432003 w 432003"/>
                <a:gd name="connsiteY1" fmla="*/ 100488 h 145067"/>
                <a:gd name="connsiteX2" fmla="*/ 131172 w 432003"/>
                <a:gd name="connsiteY2" fmla="*/ 0 h 14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003" h="145067">
                  <a:moveTo>
                    <a:pt x="131172" y="0"/>
                  </a:moveTo>
                  <a:cubicBezTo>
                    <a:pt x="9992" y="28733"/>
                    <a:pt x="-194530" y="233680"/>
                    <a:pt x="432003" y="100488"/>
                  </a:cubicBezTo>
                  <a:cubicBezTo>
                    <a:pt x="331726" y="66992"/>
                    <a:pt x="7611" y="138271"/>
                    <a:pt x="131172" y="0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5">
              <a:extLst>
                <a:ext uri="{FF2B5EF4-FFF2-40B4-BE49-F238E27FC236}">
                  <a16:creationId xmlns:a16="http://schemas.microsoft.com/office/drawing/2014/main" id="{93366BFD-2A72-4D45-A0CA-974F41479902}"/>
                </a:ext>
              </a:extLst>
            </p:cNvPr>
            <p:cNvSpPr/>
            <p:nvPr/>
          </p:nvSpPr>
          <p:spPr>
            <a:xfrm rot="21416036">
              <a:off x="3917148" y="5718220"/>
              <a:ext cx="282899" cy="78304"/>
            </a:xfrm>
            <a:custGeom>
              <a:avLst/>
              <a:gdLst>
                <a:gd name="connsiteX0" fmla="*/ 0 w 69850"/>
                <a:gd name="connsiteY0" fmla="*/ 0 h 45719"/>
                <a:gd name="connsiteX1" fmla="*/ 69850 w 69850"/>
                <a:gd name="connsiteY1" fmla="*/ 0 h 45719"/>
                <a:gd name="connsiteX2" fmla="*/ 69850 w 69850"/>
                <a:gd name="connsiteY2" fmla="*/ 45719 h 45719"/>
                <a:gd name="connsiteX3" fmla="*/ 0 w 69850"/>
                <a:gd name="connsiteY3" fmla="*/ 45719 h 45719"/>
                <a:gd name="connsiteX4" fmla="*/ 0 w 69850"/>
                <a:gd name="connsiteY4" fmla="*/ 0 h 45719"/>
                <a:gd name="connsiteX0" fmla="*/ 78581 w 78581"/>
                <a:gd name="connsiteY0" fmla="*/ 0 h 131444"/>
                <a:gd name="connsiteX1" fmla="*/ 69850 w 78581"/>
                <a:gd name="connsiteY1" fmla="*/ 85725 h 131444"/>
                <a:gd name="connsiteX2" fmla="*/ 69850 w 78581"/>
                <a:gd name="connsiteY2" fmla="*/ 131444 h 131444"/>
                <a:gd name="connsiteX3" fmla="*/ 0 w 78581"/>
                <a:gd name="connsiteY3" fmla="*/ 131444 h 131444"/>
                <a:gd name="connsiteX4" fmla="*/ 78581 w 78581"/>
                <a:gd name="connsiteY4" fmla="*/ 0 h 131444"/>
                <a:gd name="connsiteX0" fmla="*/ 78581 w 379412"/>
                <a:gd name="connsiteY0" fmla="*/ 0 h 131444"/>
                <a:gd name="connsiteX1" fmla="*/ 69850 w 379412"/>
                <a:gd name="connsiteY1" fmla="*/ 85725 h 131444"/>
                <a:gd name="connsiteX2" fmla="*/ 379412 w 379412"/>
                <a:gd name="connsiteY2" fmla="*/ 100488 h 131444"/>
                <a:gd name="connsiteX3" fmla="*/ 0 w 379412"/>
                <a:gd name="connsiteY3" fmla="*/ 131444 h 131444"/>
                <a:gd name="connsiteX4" fmla="*/ 78581 w 379412"/>
                <a:gd name="connsiteY4" fmla="*/ 0 h 131444"/>
                <a:gd name="connsiteX0" fmla="*/ 78581 w 379412"/>
                <a:gd name="connsiteY0" fmla="*/ 0 h 131444"/>
                <a:gd name="connsiteX1" fmla="*/ 379412 w 379412"/>
                <a:gd name="connsiteY1" fmla="*/ 100488 h 131444"/>
                <a:gd name="connsiteX2" fmla="*/ 0 w 379412"/>
                <a:gd name="connsiteY2" fmla="*/ 131444 h 131444"/>
                <a:gd name="connsiteX3" fmla="*/ 78581 w 379412"/>
                <a:gd name="connsiteY3" fmla="*/ 0 h 131444"/>
                <a:gd name="connsiteX0" fmla="*/ 0 w 300831"/>
                <a:gd name="connsiteY0" fmla="*/ 0 h 100488"/>
                <a:gd name="connsiteX1" fmla="*/ 300831 w 300831"/>
                <a:gd name="connsiteY1" fmla="*/ 100488 h 100488"/>
                <a:gd name="connsiteX2" fmla="*/ 0 w 300831"/>
                <a:gd name="connsiteY2" fmla="*/ 0 h 100488"/>
                <a:gd name="connsiteX0" fmla="*/ 49455 w 350286"/>
                <a:gd name="connsiteY0" fmla="*/ 0 h 145705"/>
                <a:gd name="connsiteX1" fmla="*/ 350286 w 350286"/>
                <a:gd name="connsiteY1" fmla="*/ 100488 h 145705"/>
                <a:gd name="connsiteX2" fmla="*/ 49455 w 350286"/>
                <a:gd name="connsiteY2" fmla="*/ 0 h 145705"/>
                <a:gd name="connsiteX0" fmla="*/ 49455 w 350286"/>
                <a:gd name="connsiteY0" fmla="*/ 789 h 146494"/>
                <a:gd name="connsiteX1" fmla="*/ 350286 w 350286"/>
                <a:gd name="connsiteY1" fmla="*/ 101277 h 146494"/>
                <a:gd name="connsiteX2" fmla="*/ 49455 w 350286"/>
                <a:gd name="connsiteY2" fmla="*/ 789 h 146494"/>
                <a:gd name="connsiteX0" fmla="*/ 131172 w 432003"/>
                <a:gd name="connsiteY0" fmla="*/ 789 h 145856"/>
                <a:gd name="connsiteX1" fmla="*/ 432003 w 432003"/>
                <a:gd name="connsiteY1" fmla="*/ 101277 h 145856"/>
                <a:gd name="connsiteX2" fmla="*/ 131172 w 432003"/>
                <a:gd name="connsiteY2" fmla="*/ 789 h 145856"/>
                <a:gd name="connsiteX0" fmla="*/ 131172 w 432003"/>
                <a:gd name="connsiteY0" fmla="*/ 0 h 145067"/>
                <a:gd name="connsiteX1" fmla="*/ 432003 w 432003"/>
                <a:gd name="connsiteY1" fmla="*/ 100488 h 145067"/>
                <a:gd name="connsiteX2" fmla="*/ 131172 w 432003"/>
                <a:gd name="connsiteY2" fmla="*/ 0 h 14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003" h="145067">
                  <a:moveTo>
                    <a:pt x="131172" y="0"/>
                  </a:moveTo>
                  <a:cubicBezTo>
                    <a:pt x="9992" y="28733"/>
                    <a:pt x="-194530" y="233680"/>
                    <a:pt x="432003" y="100488"/>
                  </a:cubicBezTo>
                  <a:cubicBezTo>
                    <a:pt x="331726" y="66992"/>
                    <a:pt x="7611" y="138271"/>
                    <a:pt x="131172" y="0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6">
              <a:extLst>
                <a:ext uri="{FF2B5EF4-FFF2-40B4-BE49-F238E27FC236}">
                  <a16:creationId xmlns:a16="http://schemas.microsoft.com/office/drawing/2014/main" id="{4CA19872-8E59-47B7-8867-755E353EAC68}"/>
                </a:ext>
              </a:extLst>
            </p:cNvPr>
            <p:cNvSpPr/>
            <p:nvPr/>
          </p:nvSpPr>
          <p:spPr>
            <a:xfrm rot="20333988">
              <a:off x="4061467" y="5653456"/>
              <a:ext cx="165893" cy="4683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93" h="46839">
                  <a:moveTo>
                    <a:pt x="0" y="11861"/>
                  </a:moveTo>
                  <a:cubicBezTo>
                    <a:pt x="0" y="-764"/>
                    <a:pt x="75538" y="-1077"/>
                    <a:pt x="103187" y="907"/>
                  </a:cubicBezTo>
                  <a:cubicBezTo>
                    <a:pt x="130836" y="2891"/>
                    <a:pt x="165893" y="11142"/>
                    <a:pt x="165893" y="23767"/>
                  </a:cubicBezTo>
                  <a:cubicBezTo>
                    <a:pt x="165893" y="36392"/>
                    <a:pt x="130836" y="48611"/>
                    <a:pt x="103187" y="46627"/>
                  </a:cubicBezTo>
                  <a:cubicBezTo>
                    <a:pt x="75538" y="44643"/>
                    <a:pt x="0" y="24486"/>
                    <a:pt x="0" y="11861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6">
              <a:extLst>
                <a:ext uri="{FF2B5EF4-FFF2-40B4-BE49-F238E27FC236}">
                  <a16:creationId xmlns:a16="http://schemas.microsoft.com/office/drawing/2014/main" id="{27633D6B-12BF-43E2-B008-AE577E85E652}"/>
                </a:ext>
              </a:extLst>
            </p:cNvPr>
            <p:cNvSpPr/>
            <p:nvPr/>
          </p:nvSpPr>
          <p:spPr>
            <a:xfrm>
              <a:off x="3661724" y="5407811"/>
              <a:ext cx="165893" cy="4683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93" h="46839">
                  <a:moveTo>
                    <a:pt x="0" y="11861"/>
                  </a:moveTo>
                  <a:cubicBezTo>
                    <a:pt x="0" y="-764"/>
                    <a:pt x="75538" y="-1077"/>
                    <a:pt x="103187" y="907"/>
                  </a:cubicBezTo>
                  <a:cubicBezTo>
                    <a:pt x="130836" y="2891"/>
                    <a:pt x="165893" y="11142"/>
                    <a:pt x="165893" y="23767"/>
                  </a:cubicBezTo>
                  <a:cubicBezTo>
                    <a:pt x="165893" y="36392"/>
                    <a:pt x="130836" y="48611"/>
                    <a:pt x="103187" y="46627"/>
                  </a:cubicBezTo>
                  <a:cubicBezTo>
                    <a:pt x="75538" y="44643"/>
                    <a:pt x="0" y="24486"/>
                    <a:pt x="0" y="11861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6">
              <a:extLst>
                <a:ext uri="{FF2B5EF4-FFF2-40B4-BE49-F238E27FC236}">
                  <a16:creationId xmlns:a16="http://schemas.microsoft.com/office/drawing/2014/main" id="{A0E67D13-C53E-4628-8363-9AB9406D77F4}"/>
                </a:ext>
              </a:extLst>
            </p:cNvPr>
            <p:cNvSpPr/>
            <p:nvPr/>
          </p:nvSpPr>
          <p:spPr>
            <a:xfrm rot="20333988">
              <a:off x="6192967" y="4735303"/>
              <a:ext cx="402908" cy="15039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6">
              <a:extLst>
                <a:ext uri="{FF2B5EF4-FFF2-40B4-BE49-F238E27FC236}">
                  <a16:creationId xmlns:a16="http://schemas.microsoft.com/office/drawing/2014/main" id="{182C55CE-AFDA-4257-8696-C9F3F20FF2D5}"/>
                </a:ext>
              </a:extLst>
            </p:cNvPr>
            <p:cNvSpPr/>
            <p:nvPr/>
          </p:nvSpPr>
          <p:spPr>
            <a:xfrm rot="20333988">
              <a:off x="6728337" y="3367777"/>
              <a:ext cx="49367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6">
              <a:extLst>
                <a:ext uri="{FF2B5EF4-FFF2-40B4-BE49-F238E27FC236}">
                  <a16:creationId xmlns:a16="http://schemas.microsoft.com/office/drawing/2014/main" id="{E31385A7-C8E8-49D7-BEB8-FE3C54A1D2C3}"/>
                </a:ext>
              </a:extLst>
            </p:cNvPr>
            <p:cNvSpPr/>
            <p:nvPr/>
          </p:nvSpPr>
          <p:spPr>
            <a:xfrm rot="18182574">
              <a:off x="7064555" y="3368838"/>
              <a:ext cx="62656" cy="71119"/>
            </a:xfrm>
            <a:prstGeom prst="ellipse">
              <a:avLst/>
            </a:pr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6">
              <a:extLst>
                <a:ext uri="{FF2B5EF4-FFF2-40B4-BE49-F238E27FC236}">
                  <a16:creationId xmlns:a16="http://schemas.microsoft.com/office/drawing/2014/main" id="{BBBB82FE-2699-4951-A0D9-0B18AA83E9AB}"/>
                </a:ext>
              </a:extLst>
            </p:cNvPr>
            <p:cNvSpPr/>
            <p:nvPr/>
          </p:nvSpPr>
          <p:spPr>
            <a:xfrm rot="17563822">
              <a:off x="5569967" y="3076496"/>
              <a:ext cx="53302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6">
              <a:extLst>
                <a:ext uri="{FF2B5EF4-FFF2-40B4-BE49-F238E27FC236}">
                  <a16:creationId xmlns:a16="http://schemas.microsoft.com/office/drawing/2014/main" id="{5ADF529E-DF8E-4287-8192-B75B9F20F86F}"/>
                </a:ext>
              </a:extLst>
            </p:cNvPr>
            <p:cNvSpPr/>
            <p:nvPr/>
          </p:nvSpPr>
          <p:spPr>
            <a:xfrm rot="14233720">
              <a:off x="5888679" y="2974930"/>
              <a:ext cx="62656" cy="79973"/>
            </a:xfrm>
            <a:prstGeom prst="ellipse">
              <a:avLst/>
            </a:pr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7">
              <a:extLst>
                <a:ext uri="{FF2B5EF4-FFF2-40B4-BE49-F238E27FC236}">
                  <a16:creationId xmlns:a16="http://schemas.microsoft.com/office/drawing/2014/main" id="{7DBA34C3-DA27-42F1-B874-1AA2C5ABE512}"/>
                </a:ext>
              </a:extLst>
            </p:cNvPr>
            <p:cNvSpPr/>
            <p:nvPr/>
          </p:nvSpPr>
          <p:spPr>
            <a:xfrm>
              <a:off x="6119736" y="2134988"/>
              <a:ext cx="481802" cy="385297"/>
            </a:xfrm>
            <a:custGeom>
              <a:avLst/>
              <a:gdLst>
                <a:gd name="connsiteX0" fmla="*/ 0 w 166688"/>
                <a:gd name="connsiteY0" fmla="*/ 0 h 45719"/>
                <a:gd name="connsiteX1" fmla="*/ 166688 w 166688"/>
                <a:gd name="connsiteY1" fmla="*/ 0 h 45719"/>
                <a:gd name="connsiteX2" fmla="*/ 166688 w 166688"/>
                <a:gd name="connsiteY2" fmla="*/ 45719 h 45719"/>
                <a:gd name="connsiteX3" fmla="*/ 0 w 166688"/>
                <a:gd name="connsiteY3" fmla="*/ 45719 h 45719"/>
                <a:gd name="connsiteX4" fmla="*/ 0 w 166688"/>
                <a:gd name="connsiteY4" fmla="*/ 0 h 45719"/>
                <a:gd name="connsiteX0" fmla="*/ 0 w 166688"/>
                <a:gd name="connsiteY0" fmla="*/ 0 h 64769"/>
                <a:gd name="connsiteX1" fmla="*/ 166688 w 166688"/>
                <a:gd name="connsiteY1" fmla="*/ 0 h 64769"/>
                <a:gd name="connsiteX2" fmla="*/ 166688 w 166688"/>
                <a:gd name="connsiteY2" fmla="*/ 45719 h 64769"/>
                <a:gd name="connsiteX3" fmla="*/ 107156 w 166688"/>
                <a:gd name="connsiteY3" fmla="*/ 64769 h 64769"/>
                <a:gd name="connsiteX4" fmla="*/ 0 w 166688"/>
                <a:gd name="connsiteY4" fmla="*/ 0 h 64769"/>
                <a:gd name="connsiteX0" fmla="*/ 38099 w 204787"/>
                <a:gd name="connsiteY0" fmla="*/ 57150 h 121919"/>
                <a:gd name="connsiteX1" fmla="*/ 0 w 204787"/>
                <a:gd name="connsiteY1" fmla="*/ 0 h 121919"/>
                <a:gd name="connsiteX2" fmla="*/ 204787 w 204787"/>
                <a:gd name="connsiteY2" fmla="*/ 102869 h 121919"/>
                <a:gd name="connsiteX3" fmla="*/ 145255 w 204787"/>
                <a:gd name="connsiteY3" fmla="*/ 121919 h 121919"/>
                <a:gd name="connsiteX4" fmla="*/ 38099 w 204787"/>
                <a:gd name="connsiteY4" fmla="*/ 57150 h 121919"/>
                <a:gd name="connsiteX0" fmla="*/ 38099 w 200025"/>
                <a:gd name="connsiteY0" fmla="*/ 57150 h 121919"/>
                <a:gd name="connsiteX1" fmla="*/ 0 w 200025"/>
                <a:gd name="connsiteY1" fmla="*/ 0 h 121919"/>
                <a:gd name="connsiteX2" fmla="*/ 200025 w 200025"/>
                <a:gd name="connsiteY2" fmla="*/ 48100 h 121919"/>
                <a:gd name="connsiteX3" fmla="*/ 145255 w 200025"/>
                <a:gd name="connsiteY3" fmla="*/ 121919 h 121919"/>
                <a:gd name="connsiteX4" fmla="*/ 38099 w 200025"/>
                <a:gd name="connsiteY4" fmla="*/ 57150 h 121919"/>
                <a:gd name="connsiteX0" fmla="*/ 145255 w 200025"/>
                <a:gd name="connsiteY0" fmla="*/ 121919 h 121919"/>
                <a:gd name="connsiteX1" fmla="*/ 0 w 200025"/>
                <a:gd name="connsiteY1" fmla="*/ 0 h 121919"/>
                <a:gd name="connsiteX2" fmla="*/ 200025 w 200025"/>
                <a:gd name="connsiteY2" fmla="*/ 48100 h 121919"/>
                <a:gd name="connsiteX3" fmla="*/ 145255 w 200025"/>
                <a:gd name="connsiteY3" fmla="*/ 121919 h 121919"/>
                <a:gd name="connsiteX0" fmla="*/ 185717 w 240487"/>
                <a:gd name="connsiteY0" fmla="*/ 267273 h 267273"/>
                <a:gd name="connsiteX1" fmla="*/ 40462 w 240487"/>
                <a:gd name="connsiteY1" fmla="*/ 145354 h 267273"/>
                <a:gd name="connsiteX2" fmla="*/ 240487 w 240487"/>
                <a:gd name="connsiteY2" fmla="*/ 193454 h 267273"/>
                <a:gd name="connsiteX3" fmla="*/ 185717 w 240487"/>
                <a:gd name="connsiteY3" fmla="*/ 267273 h 267273"/>
                <a:gd name="connsiteX0" fmla="*/ 180437 w 235207"/>
                <a:gd name="connsiteY0" fmla="*/ 291981 h 291981"/>
                <a:gd name="connsiteX1" fmla="*/ 35182 w 235207"/>
                <a:gd name="connsiteY1" fmla="*/ 170062 h 291981"/>
                <a:gd name="connsiteX2" fmla="*/ 235207 w 235207"/>
                <a:gd name="connsiteY2" fmla="*/ 218162 h 291981"/>
                <a:gd name="connsiteX3" fmla="*/ 180437 w 235207"/>
                <a:gd name="connsiteY3" fmla="*/ 291981 h 291981"/>
                <a:gd name="connsiteX0" fmla="*/ 180437 w 339542"/>
                <a:gd name="connsiteY0" fmla="*/ 291981 h 291981"/>
                <a:gd name="connsiteX1" fmla="*/ 35182 w 339542"/>
                <a:gd name="connsiteY1" fmla="*/ 170062 h 291981"/>
                <a:gd name="connsiteX2" fmla="*/ 235207 w 339542"/>
                <a:gd name="connsiteY2" fmla="*/ 218162 h 291981"/>
                <a:gd name="connsiteX3" fmla="*/ 180437 w 339542"/>
                <a:gd name="connsiteY3" fmla="*/ 291981 h 291981"/>
                <a:gd name="connsiteX0" fmla="*/ 180437 w 359744"/>
                <a:gd name="connsiteY0" fmla="*/ 291981 h 330646"/>
                <a:gd name="connsiteX1" fmla="*/ 35182 w 359744"/>
                <a:gd name="connsiteY1" fmla="*/ 170062 h 330646"/>
                <a:gd name="connsiteX2" fmla="*/ 235207 w 359744"/>
                <a:gd name="connsiteY2" fmla="*/ 218162 h 330646"/>
                <a:gd name="connsiteX3" fmla="*/ 180437 w 359744"/>
                <a:gd name="connsiteY3" fmla="*/ 291981 h 330646"/>
                <a:gd name="connsiteX0" fmla="*/ 180437 w 359744"/>
                <a:gd name="connsiteY0" fmla="*/ 291981 h 387546"/>
                <a:gd name="connsiteX1" fmla="*/ 35182 w 359744"/>
                <a:gd name="connsiteY1" fmla="*/ 170062 h 387546"/>
                <a:gd name="connsiteX2" fmla="*/ 235207 w 359744"/>
                <a:gd name="connsiteY2" fmla="*/ 218162 h 387546"/>
                <a:gd name="connsiteX3" fmla="*/ 180437 w 359744"/>
                <a:gd name="connsiteY3" fmla="*/ 291981 h 387546"/>
                <a:gd name="connsiteX0" fmla="*/ 302495 w 481802"/>
                <a:gd name="connsiteY0" fmla="*/ 291981 h 385297"/>
                <a:gd name="connsiteX1" fmla="*/ 157240 w 481802"/>
                <a:gd name="connsiteY1" fmla="*/ 170062 h 385297"/>
                <a:gd name="connsiteX2" fmla="*/ 357265 w 481802"/>
                <a:gd name="connsiteY2" fmla="*/ 218162 h 385297"/>
                <a:gd name="connsiteX3" fmla="*/ 302495 w 481802"/>
                <a:gd name="connsiteY3" fmla="*/ 291981 h 38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802" h="385297">
                  <a:moveTo>
                    <a:pt x="302495" y="291981"/>
                  </a:moveTo>
                  <a:cubicBezTo>
                    <a:pt x="-15004" y="548997"/>
                    <a:pt x="-113430" y="196414"/>
                    <a:pt x="157240" y="170062"/>
                  </a:cubicBezTo>
                  <a:cubicBezTo>
                    <a:pt x="14365" y="-175855"/>
                    <a:pt x="352503" y="92591"/>
                    <a:pt x="357265" y="218162"/>
                  </a:cubicBezTo>
                  <a:cubicBezTo>
                    <a:pt x="612851" y="211812"/>
                    <a:pt x="413621" y="412632"/>
                    <a:pt x="302495" y="291981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6">
              <a:extLst>
                <a:ext uri="{FF2B5EF4-FFF2-40B4-BE49-F238E27FC236}">
                  <a16:creationId xmlns:a16="http://schemas.microsoft.com/office/drawing/2014/main" id="{736862AD-D882-4C29-912E-FC76263A0598}"/>
                </a:ext>
              </a:extLst>
            </p:cNvPr>
            <p:cNvSpPr/>
            <p:nvPr/>
          </p:nvSpPr>
          <p:spPr>
            <a:xfrm rot="19292954">
              <a:off x="6286446" y="2152945"/>
              <a:ext cx="45719" cy="109414"/>
            </a:xfrm>
            <a:prstGeom prst="ellipse">
              <a:avLst/>
            </a:pr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Moon 9">
              <a:extLst>
                <a:ext uri="{FF2B5EF4-FFF2-40B4-BE49-F238E27FC236}">
                  <a16:creationId xmlns:a16="http://schemas.microsoft.com/office/drawing/2014/main" id="{127D9E34-A168-4506-960A-E2C891177495}"/>
                </a:ext>
              </a:extLst>
            </p:cNvPr>
            <p:cNvSpPr/>
            <p:nvPr/>
          </p:nvSpPr>
          <p:spPr>
            <a:xfrm rot="17282422">
              <a:off x="6201960" y="2387627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72DB0910-4744-4D24-AB5E-9B4F89B8FA51}"/>
                </a:ext>
              </a:extLst>
            </p:cNvPr>
            <p:cNvSpPr/>
            <p:nvPr/>
          </p:nvSpPr>
          <p:spPr>
            <a:xfrm rot="4337661">
              <a:off x="6123971" y="5229215"/>
              <a:ext cx="602419" cy="791900"/>
            </a:xfrm>
            <a:prstGeom prst="arc">
              <a:avLst>
                <a:gd name="adj1" fmla="val 11708961"/>
                <a:gd name="adj2" fmla="val 2593904"/>
              </a:avLst>
            </a:prstGeom>
            <a:solidFill>
              <a:srgbClr val="C5DAE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Moon 12">
              <a:extLst>
                <a:ext uri="{FF2B5EF4-FFF2-40B4-BE49-F238E27FC236}">
                  <a16:creationId xmlns:a16="http://schemas.microsoft.com/office/drawing/2014/main" id="{A8FE4675-46AD-40C9-ADEB-01CD2C421E6B}"/>
                </a:ext>
              </a:extLst>
            </p:cNvPr>
            <p:cNvSpPr/>
            <p:nvPr/>
          </p:nvSpPr>
          <p:spPr>
            <a:xfrm rot="20533293" flipH="1">
              <a:off x="6405998" y="5292440"/>
              <a:ext cx="273711" cy="385462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11" h="385462">
                  <a:moveTo>
                    <a:pt x="157548" y="385462"/>
                  </a:moveTo>
                  <a:cubicBezTo>
                    <a:pt x="72021" y="385462"/>
                    <a:pt x="-16673" y="298104"/>
                    <a:pt x="2687" y="233860"/>
                  </a:cubicBezTo>
                  <a:cubicBezTo>
                    <a:pt x="22047" y="169616"/>
                    <a:pt x="188184" y="0"/>
                    <a:pt x="273711" y="0"/>
                  </a:cubicBezTo>
                  <a:cubicBezTo>
                    <a:pt x="147959" y="52979"/>
                    <a:pt x="103927" y="175692"/>
                    <a:pt x="84567" y="239936"/>
                  </a:cubicBezTo>
                  <a:cubicBezTo>
                    <a:pt x="65207" y="304180"/>
                    <a:pt x="108805" y="349673"/>
                    <a:pt x="157548" y="385462"/>
                  </a:cubicBezTo>
                  <a:close/>
                </a:path>
              </a:pathLst>
            </a:custGeom>
            <a:solidFill>
              <a:srgbClr val="E0E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3633B056-B429-4617-9CD6-DA1B42475719}"/>
                </a:ext>
              </a:extLst>
            </p:cNvPr>
            <p:cNvSpPr/>
            <p:nvPr/>
          </p:nvSpPr>
          <p:spPr>
            <a:xfrm rot="8800442">
              <a:off x="5093578" y="5212712"/>
              <a:ext cx="1054153" cy="791900"/>
            </a:xfrm>
            <a:prstGeom prst="arc">
              <a:avLst>
                <a:gd name="adj1" fmla="val 11708961"/>
                <a:gd name="adj2" fmla="val 20615378"/>
              </a:avLst>
            </a:prstGeom>
            <a:solidFill>
              <a:srgbClr val="C5DAE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Moon 12">
              <a:extLst>
                <a:ext uri="{FF2B5EF4-FFF2-40B4-BE49-F238E27FC236}">
                  <a16:creationId xmlns:a16="http://schemas.microsoft.com/office/drawing/2014/main" id="{4D219B4B-99E7-435B-BCB3-DE9A6FFEB233}"/>
                </a:ext>
              </a:extLst>
            </p:cNvPr>
            <p:cNvSpPr/>
            <p:nvPr/>
          </p:nvSpPr>
          <p:spPr>
            <a:xfrm rot="12268930">
              <a:off x="5676930" y="5483075"/>
              <a:ext cx="285018" cy="399393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68855 w 285018"/>
                <a:gd name="connsiteY0" fmla="*/ 385462 h 399393"/>
                <a:gd name="connsiteX1" fmla="*/ 13994 w 285018"/>
                <a:gd name="connsiteY1" fmla="*/ 233860 h 399393"/>
                <a:gd name="connsiteX2" fmla="*/ 285018 w 285018"/>
                <a:gd name="connsiteY2" fmla="*/ 0 h 399393"/>
                <a:gd name="connsiteX3" fmla="*/ 95874 w 285018"/>
                <a:gd name="connsiteY3" fmla="*/ 239936 h 399393"/>
                <a:gd name="connsiteX4" fmla="*/ 168855 w 285018"/>
                <a:gd name="connsiteY4" fmla="*/ 385462 h 39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018" h="399393">
                  <a:moveTo>
                    <a:pt x="168855" y="385462"/>
                  </a:moveTo>
                  <a:cubicBezTo>
                    <a:pt x="-36059" y="445058"/>
                    <a:pt x="-5366" y="298104"/>
                    <a:pt x="13994" y="233860"/>
                  </a:cubicBezTo>
                  <a:cubicBezTo>
                    <a:pt x="33354" y="169616"/>
                    <a:pt x="199491" y="0"/>
                    <a:pt x="285018" y="0"/>
                  </a:cubicBezTo>
                  <a:cubicBezTo>
                    <a:pt x="159266" y="52979"/>
                    <a:pt x="115234" y="175692"/>
                    <a:pt x="95874" y="239936"/>
                  </a:cubicBezTo>
                  <a:cubicBezTo>
                    <a:pt x="76514" y="304180"/>
                    <a:pt x="120112" y="349673"/>
                    <a:pt x="168855" y="385462"/>
                  </a:cubicBezTo>
                  <a:close/>
                </a:path>
              </a:pathLst>
            </a:custGeom>
            <a:solidFill>
              <a:srgbClr val="E0E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3F560391-5B77-47DE-B1BD-0D7DAA1552B6}"/>
                </a:ext>
              </a:extLst>
            </p:cNvPr>
            <p:cNvSpPr/>
            <p:nvPr/>
          </p:nvSpPr>
          <p:spPr>
            <a:xfrm rot="12044073">
              <a:off x="3560737" y="5332636"/>
              <a:ext cx="1054153" cy="791900"/>
            </a:xfrm>
            <a:prstGeom prst="arc">
              <a:avLst>
                <a:gd name="adj1" fmla="val 11708961"/>
                <a:gd name="adj2" fmla="val 1766119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Moon 12">
              <a:extLst>
                <a:ext uri="{FF2B5EF4-FFF2-40B4-BE49-F238E27FC236}">
                  <a16:creationId xmlns:a16="http://schemas.microsoft.com/office/drawing/2014/main" id="{B4B00F7C-6E1E-4D66-A77E-E74D8BAE14E5}"/>
                </a:ext>
              </a:extLst>
            </p:cNvPr>
            <p:cNvSpPr/>
            <p:nvPr/>
          </p:nvSpPr>
          <p:spPr>
            <a:xfrm rot="6947416" flipH="1">
              <a:off x="3945733" y="5793399"/>
              <a:ext cx="201713" cy="442706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9350 w 318339"/>
                <a:gd name="connsiteY0" fmla="*/ 698669 h 698669"/>
                <a:gd name="connsiteX1" fmla="*/ 4489 w 318339"/>
                <a:gd name="connsiteY1" fmla="*/ 547067 h 698669"/>
                <a:gd name="connsiteX2" fmla="*/ 318339 w 318339"/>
                <a:gd name="connsiteY2" fmla="*/ 0 h 698669"/>
                <a:gd name="connsiteX3" fmla="*/ 86369 w 318339"/>
                <a:gd name="connsiteY3" fmla="*/ 553143 h 698669"/>
                <a:gd name="connsiteX4" fmla="*/ 159350 w 318339"/>
                <a:gd name="connsiteY4" fmla="*/ 698669 h 698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339" h="698669">
                  <a:moveTo>
                    <a:pt x="159350" y="698669"/>
                  </a:moveTo>
                  <a:cubicBezTo>
                    <a:pt x="73823" y="698669"/>
                    <a:pt x="-22009" y="663512"/>
                    <a:pt x="4489" y="547067"/>
                  </a:cubicBezTo>
                  <a:cubicBezTo>
                    <a:pt x="30987" y="430622"/>
                    <a:pt x="232812" y="0"/>
                    <a:pt x="318339" y="0"/>
                  </a:cubicBezTo>
                  <a:cubicBezTo>
                    <a:pt x="192587" y="52979"/>
                    <a:pt x="112867" y="436698"/>
                    <a:pt x="86369" y="553143"/>
                  </a:cubicBezTo>
                  <a:cubicBezTo>
                    <a:pt x="59871" y="669588"/>
                    <a:pt x="110607" y="662880"/>
                    <a:pt x="159350" y="698669"/>
                  </a:cubicBezTo>
                  <a:close/>
                </a:path>
              </a:pathLst>
            </a:custGeom>
            <a:solidFill>
              <a:srgbClr val="E0E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13">
              <a:extLst>
                <a:ext uri="{FF2B5EF4-FFF2-40B4-BE49-F238E27FC236}">
                  <a16:creationId xmlns:a16="http://schemas.microsoft.com/office/drawing/2014/main" id="{CA6501A2-3F2A-4318-B631-F9E575028A48}"/>
                </a:ext>
              </a:extLst>
            </p:cNvPr>
            <p:cNvSpPr/>
            <p:nvPr/>
          </p:nvSpPr>
          <p:spPr>
            <a:xfrm>
              <a:off x="3840936" y="4538555"/>
              <a:ext cx="1061308" cy="1280852"/>
            </a:xfrm>
            <a:custGeom>
              <a:avLst/>
              <a:gdLst>
                <a:gd name="connsiteX0" fmla="*/ 0 w 786634"/>
                <a:gd name="connsiteY0" fmla="*/ 0 h 196553"/>
                <a:gd name="connsiteX1" fmla="*/ 786634 w 786634"/>
                <a:gd name="connsiteY1" fmla="*/ 0 h 196553"/>
                <a:gd name="connsiteX2" fmla="*/ 786634 w 786634"/>
                <a:gd name="connsiteY2" fmla="*/ 196553 h 196553"/>
                <a:gd name="connsiteX3" fmla="*/ 0 w 786634"/>
                <a:gd name="connsiteY3" fmla="*/ 196553 h 196553"/>
                <a:gd name="connsiteX4" fmla="*/ 0 w 786634"/>
                <a:gd name="connsiteY4" fmla="*/ 0 h 196553"/>
                <a:gd name="connsiteX0" fmla="*/ 0 w 867596"/>
                <a:gd name="connsiteY0" fmla="*/ 0 h 325140"/>
                <a:gd name="connsiteX1" fmla="*/ 786634 w 867596"/>
                <a:gd name="connsiteY1" fmla="*/ 0 h 325140"/>
                <a:gd name="connsiteX2" fmla="*/ 867596 w 867596"/>
                <a:gd name="connsiteY2" fmla="*/ 325140 h 325140"/>
                <a:gd name="connsiteX3" fmla="*/ 0 w 867596"/>
                <a:gd name="connsiteY3" fmla="*/ 196553 h 325140"/>
                <a:gd name="connsiteX4" fmla="*/ 0 w 867596"/>
                <a:gd name="connsiteY4" fmla="*/ 0 h 325140"/>
                <a:gd name="connsiteX0" fmla="*/ 0 w 867596"/>
                <a:gd name="connsiteY0" fmla="*/ 0 h 325140"/>
                <a:gd name="connsiteX1" fmla="*/ 786634 w 867596"/>
                <a:gd name="connsiteY1" fmla="*/ 0 h 325140"/>
                <a:gd name="connsiteX2" fmla="*/ 867596 w 867596"/>
                <a:gd name="connsiteY2" fmla="*/ 325140 h 325140"/>
                <a:gd name="connsiteX3" fmla="*/ 684990 w 867596"/>
                <a:gd name="connsiteY3" fmla="*/ 254951 h 325140"/>
                <a:gd name="connsiteX4" fmla="*/ 0 w 867596"/>
                <a:gd name="connsiteY4" fmla="*/ 196553 h 325140"/>
                <a:gd name="connsiteX5" fmla="*/ 0 w 867596"/>
                <a:gd name="connsiteY5" fmla="*/ 0 h 325140"/>
                <a:gd name="connsiteX0" fmla="*/ 0 w 867596"/>
                <a:gd name="connsiteY0" fmla="*/ 0 h 325140"/>
                <a:gd name="connsiteX1" fmla="*/ 786634 w 867596"/>
                <a:gd name="connsiteY1" fmla="*/ 0 h 325140"/>
                <a:gd name="connsiteX2" fmla="*/ 867596 w 867596"/>
                <a:gd name="connsiteY2" fmla="*/ 325140 h 325140"/>
                <a:gd name="connsiteX3" fmla="*/ 684990 w 867596"/>
                <a:gd name="connsiteY3" fmla="*/ 254951 h 325140"/>
                <a:gd name="connsiteX4" fmla="*/ 0 w 867596"/>
                <a:gd name="connsiteY4" fmla="*/ 196553 h 325140"/>
                <a:gd name="connsiteX5" fmla="*/ 0 w 867596"/>
                <a:gd name="connsiteY5" fmla="*/ 0 h 325140"/>
                <a:gd name="connsiteX0" fmla="*/ 0 w 867596"/>
                <a:gd name="connsiteY0" fmla="*/ 0 h 331855"/>
                <a:gd name="connsiteX1" fmla="*/ 786634 w 867596"/>
                <a:gd name="connsiteY1" fmla="*/ 0 h 331855"/>
                <a:gd name="connsiteX2" fmla="*/ 867596 w 867596"/>
                <a:gd name="connsiteY2" fmla="*/ 325140 h 331855"/>
                <a:gd name="connsiteX3" fmla="*/ 684990 w 867596"/>
                <a:gd name="connsiteY3" fmla="*/ 254951 h 331855"/>
                <a:gd name="connsiteX4" fmla="*/ 456390 w 867596"/>
                <a:gd name="connsiteY4" fmla="*/ 331151 h 331855"/>
                <a:gd name="connsiteX5" fmla="*/ 0 w 867596"/>
                <a:gd name="connsiteY5" fmla="*/ 196553 h 331855"/>
                <a:gd name="connsiteX6" fmla="*/ 0 w 867596"/>
                <a:gd name="connsiteY6" fmla="*/ 0 h 331855"/>
                <a:gd name="connsiteX0" fmla="*/ 0 w 867596"/>
                <a:gd name="connsiteY0" fmla="*/ 0 h 454189"/>
                <a:gd name="connsiteX1" fmla="*/ 786634 w 867596"/>
                <a:gd name="connsiteY1" fmla="*/ 0 h 454189"/>
                <a:gd name="connsiteX2" fmla="*/ 867596 w 867596"/>
                <a:gd name="connsiteY2" fmla="*/ 325140 h 454189"/>
                <a:gd name="connsiteX3" fmla="*/ 684990 w 867596"/>
                <a:gd name="connsiteY3" fmla="*/ 254951 h 454189"/>
                <a:gd name="connsiteX4" fmla="*/ 456390 w 867596"/>
                <a:gd name="connsiteY4" fmla="*/ 331151 h 454189"/>
                <a:gd name="connsiteX5" fmla="*/ 0 w 867596"/>
                <a:gd name="connsiteY5" fmla="*/ 196553 h 454189"/>
                <a:gd name="connsiteX6" fmla="*/ 0 w 867596"/>
                <a:gd name="connsiteY6" fmla="*/ 0 h 454189"/>
                <a:gd name="connsiteX0" fmla="*/ 0 w 867596"/>
                <a:gd name="connsiteY0" fmla="*/ 0 h 473659"/>
                <a:gd name="connsiteX1" fmla="*/ 786634 w 867596"/>
                <a:gd name="connsiteY1" fmla="*/ 0 h 473659"/>
                <a:gd name="connsiteX2" fmla="*/ 867596 w 867596"/>
                <a:gd name="connsiteY2" fmla="*/ 325140 h 473659"/>
                <a:gd name="connsiteX3" fmla="*/ 684990 w 867596"/>
                <a:gd name="connsiteY3" fmla="*/ 254951 h 473659"/>
                <a:gd name="connsiteX4" fmla="*/ 456390 w 867596"/>
                <a:gd name="connsiteY4" fmla="*/ 331151 h 473659"/>
                <a:gd name="connsiteX5" fmla="*/ 0 w 867596"/>
                <a:gd name="connsiteY5" fmla="*/ 196553 h 473659"/>
                <a:gd name="connsiteX6" fmla="*/ 0 w 867596"/>
                <a:gd name="connsiteY6" fmla="*/ 0 h 473659"/>
                <a:gd name="connsiteX0" fmla="*/ 0 w 867596"/>
                <a:gd name="connsiteY0" fmla="*/ 0 h 473659"/>
                <a:gd name="connsiteX1" fmla="*/ 786634 w 867596"/>
                <a:gd name="connsiteY1" fmla="*/ 0 h 473659"/>
                <a:gd name="connsiteX2" fmla="*/ 867596 w 867596"/>
                <a:gd name="connsiteY2" fmla="*/ 325140 h 473659"/>
                <a:gd name="connsiteX3" fmla="*/ 684990 w 867596"/>
                <a:gd name="connsiteY3" fmla="*/ 254951 h 473659"/>
                <a:gd name="connsiteX4" fmla="*/ 456390 w 867596"/>
                <a:gd name="connsiteY4" fmla="*/ 331151 h 473659"/>
                <a:gd name="connsiteX5" fmla="*/ 0 w 867596"/>
                <a:gd name="connsiteY5" fmla="*/ 196553 h 473659"/>
                <a:gd name="connsiteX6" fmla="*/ 0 w 867596"/>
                <a:gd name="connsiteY6" fmla="*/ 0 h 473659"/>
                <a:gd name="connsiteX0" fmla="*/ 0 w 1019996"/>
                <a:gd name="connsiteY0" fmla="*/ 0 h 521284"/>
                <a:gd name="connsiteX1" fmla="*/ 939034 w 1019996"/>
                <a:gd name="connsiteY1" fmla="*/ 47625 h 521284"/>
                <a:gd name="connsiteX2" fmla="*/ 1019996 w 1019996"/>
                <a:gd name="connsiteY2" fmla="*/ 372765 h 521284"/>
                <a:gd name="connsiteX3" fmla="*/ 837390 w 1019996"/>
                <a:gd name="connsiteY3" fmla="*/ 302576 h 521284"/>
                <a:gd name="connsiteX4" fmla="*/ 608790 w 1019996"/>
                <a:gd name="connsiteY4" fmla="*/ 378776 h 521284"/>
                <a:gd name="connsiteX5" fmla="*/ 152400 w 1019996"/>
                <a:gd name="connsiteY5" fmla="*/ 244178 h 521284"/>
                <a:gd name="connsiteX6" fmla="*/ 0 w 1019996"/>
                <a:gd name="connsiteY6" fmla="*/ 0 h 521284"/>
                <a:gd name="connsiteX0" fmla="*/ 0 w 1019996"/>
                <a:gd name="connsiteY0" fmla="*/ 0 h 521284"/>
                <a:gd name="connsiteX1" fmla="*/ 939034 w 1019996"/>
                <a:gd name="connsiteY1" fmla="*/ 47625 h 521284"/>
                <a:gd name="connsiteX2" fmla="*/ 1019996 w 1019996"/>
                <a:gd name="connsiteY2" fmla="*/ 372765 h 521284"/>
                <a:gd name="connsiteX3" fmla="*/ 837390 w 1019996"/>
                <a:gd name="connsiteY3" fmla="*/ 302576 h 521284"/>
                <a:gd name="connsiteX4" fmla="*/ 608790 w 1019996"/>
                <a:gd name="connsiteY4" fmla="*/ 378776 h 521284"/>
                <a:gd name="connsiteX5" fmla="*/ 152400 w 1019996"/>
                <a:gd name="connsiteY5" fmla="*/ 244178 h 521284"/>
                <a:gd name="connsiteX6" fmla="*/ 0 w 1019996"/>
                <a:gd name="connsiteY6" fmla="*/ 0 h 521284"/>
                <a:gd name="connsiteX0" fmla="*/ 0 w 1019996"/>
                <a:gd name="connsiteY0" fmla="*/ 773821 h 1295105"/>
                <a:gd name="connsiteX1" fmla="*/ 927877 w 1019996"/>
                <a:gd name="connsiteY1" fmla="*/ 72 h 1295105"/>
                <a:gd name="connsiteX2" fmla="*/ 939034 w 1019996"/>
                <a:gd name="connsiteY2" fmla="*/ 821446 h 1295105"/>
                <a:gd name="connsiteX3" fmla="*/ 1019996 w 1019996"/>
                <a:gd name="connsiteY3" fmla="*/ 1146586 h 1295105"/>
                <a:gd name="connsiteX4" fmla="*/ 837390 w 1019996"/>
                <a:gd name="connsiteY4" fmla="*/ 1076397 h 1295105"/>
                <a:gd name="connsiteX5" fmla="*/ 608790 w 1019996"/>
                <a:gd name="connsiteY5" fmla="*/ 1152597 h 1295105"/>
                <a:gd name="connsiteX6" fmla="*/ 152400 w 1019996"/>
                <a:gd name="connsiteY6" fmla="*/ 1017999 h 1295105"/>
                <a:gd name="connsiteX7" fmla="*/ 0 w 1019996"/>
                <a:gd name="connsiteY7" fmla="*/ 773821 h 1295105"/>
                <a:gd name="connsiteX0" fmla="*/ 42718 w 1062714"/>
                <a:gd name="connsiteY0" fmla="*/ 773852 h 1295136"/>
                <a:gd name="connsiteX1" fmla="*/ 970595 w 1062714"/>
                <a:gd name="connsiteY1" fmla="*/ 103 h 1295136"/>
                <a:gd name="connsiteX2" fmla="*/ 981752 w 1062714"/>
                <a:gd name="connsiteY2" fmla="*/ 821477 h 1295136"/>
                <a:gd name="connsiteX3" fmla="*/ 1062714 w 1062714"/>
                <a:gd name="connsiteY3" fmla="*/ 1146617 h 1295136"/>
                <a:gd name="connsiteX4" fmla="*/ 880108 w 1062714"/>
                <a:gd name="connsiteY4" fmla="*/ 1076428 h 1295136"/>
                <a:gd name="connsiteX5" fmla="*/ 651508 w 1062714"/>
                <a:gd name="connsiteY5" fmla="*/ 1152628 h 1295136"/>
                <a:gd name="connsiteX6" fmla="*/ 195118 w 1062714"/>
                <a:gd name="connsiteY6" fmla="*/ 1018030 h 1295136"/>
                <a:gd name="connsiteX7" fmla="*/ 42718 w 1062714"/>
                <a:gd name="connsiteY7" fmla="*/ 773852 h 1295136"/>
                <a:gd name="connsiteX0" fmla="*/ 41312 w 1061308"/>
                <a:gd name="connsiteY0" fmla="*/ 759568 h 1280852"/>
                <a:gd name="connsiteX1" fmla="*/ 1012051 w 1061308"/>
                <a:gd name="connsiteY1" fmla="*/ 107 h 1280852"/>
                <a:gd name="connsiteX2" fmla="*/ 980346 w 1061308"/>
                <a:gd name="connsiteY2" fmla="*/ 807193 h 1280852"/>
                <a:gd name="connsiteX3" fmla="*/ 1061308 w 1061308"/>
                <a:gd name="connsiteY3" fmla="*/ 1132333 h 1280852"/>
                <a:gd name="connsiteX4" fmla="*/ 878702 w 1061308"/>
                <a:gd name="connsiteY4" fmla="*/ 1062144 h 1280852"/>
                <a:gd name="connsiteX5" fmla="*/ 650102 w 1061308"/>
                <a:gd name="connsiteY5" fmla="*/ 1138344 h 1280852"/>
                <a:gd name="connsiteX6" fmla="*/ 193712 w 1061308"/>
                <a:gd name="connsiteY6" fmla="*/ 1003746 h 1280852"/>
                <a:gd name="connsiteX7" fmla="*/ 41312 w 1061308"/>
                <a:gd name="connsiteY7" fmla="*/ 759568 h 1280852"/>
                <a:gd name="connsiteX0" fmla="*/ 41312 w 1061308"/>
                <a:gd name="connsiteY0" fmla="*/ 759568 h 1280852"/>
                <a:gd name="connsiteX1" fmla="*/ 1012051 w 1061308"/>
                <a:gd name="connsiteY1" fmla="*/ 107 h 1280852"/>
                <a:gd name="connsiteX2" fmla="*/ 1061308 w 1061308"/>
                <a:gd name="connsiteY2" fmla="*/ 1132333 h 1280852"/>
                <a:gd name="connsiteX3" fmla="*/ 878702 w 1061308"/>
                <a:gd name="connsiteY3" fmla="*/ 1062144 h 1280852"/>
                <a:gd name="connsiteX4" fmla="*/ 650102 w 1061308"/>
                <a:gd name="connsiteY4" fmla="*/ 1138344 h 1280852"/>
                <a:gd name="connsiteX5" fmla="*/ 193712 w 1061308"/>
                <a:gd name="connsiteY5" fmla="*/ 1003746 h 1280852"/>
                <a:gd name="connsiteX6" fmla="*/ 41312 w 1061308"/>
                <a:gd name="connsiteY6" fmla="*/ 759568 h 128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1308" h="1280852">
                  <a:moveTo>
                    <a:pt x="41312" y="759568"/>
                  </a:moveTo>
                  <a:cubicBezTo>
                    <a:pt x="-225659" y="530227"/>
                    <a:pt x="883734" y="-8677"/>
                    <a:pt x="1012051" y="107"/>
                  </a:cubicBezTo>
                  <a:lnTo>
                    <a:pt x="1061308" y="1132333"/>
                  </a:lnTo>
                  <a:cubicBezTo>
                    <a:pt x="1000439" y="1124812"/>
                    <a:pt x="939571" y="1069665"/>
                    <a:pt x="878702" y="1062144"/>
                  </a:cubicBezTo>
                  <a:cubicBezTo>
                    <a:pt x="1043530" y="1153633"/>
                    <a:pt x="688067" y="1457639"/>
                    <a:pt x="650102" y="1138344"/>
                  </a:cubicBezTo>
                  <a:cubicBezTo>
                    <a:pt x="307337" y="1414361"/>
                    <a:pt x="269777" y="1049413"/>
                    <a:pt x="193712" y="1003746"/>
                  </a:cubicBezTo>
                  <a:lnTo>
                    <a:pt x="41312" y="759568"/>
                  </a:lnTo>
                  <a:close/>
                </a:path>
              </a:pathLst>
            </a:custGeom>
            <a:solidFill>
              <a:srgbClr val="E0E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14">
              <a:extLst>
                <a:ext uri="{FF2B5EF4-FFF2-40B4-BE49-F238E27FC236}">
                  <a16:creationId xmlns:a16="http://schemas.microsoft.com/office/drawing/2014/main" id="{B8FBB3BB-EE0A-44D9-B3D8-E8225D54FB51}"/>
                </a:ext>
              </a:extLst>
            </p:cNvPr>
            <p:cNvSpPr/>
            <p:nvPr/>
          </p:nvSpPr>
          <p:spPr>
            <a:xfrm>
              <a:off x="3925557" y="4495204"/>
              <a:ext cx="1510221" cy="1125231"/>
            </a:xfrm>
            <a:custGeom>
              <a:avLst/>
              <a:gdLst>
                <a:gd name="connsiteX0" fmla="*/ 0 w 483569"/>
                <a:gd name="connsiteY0" fmla="*/ 0 h 151309"/>
                <a:gd name="connsiteX1" fmla="*/ 483569 w 483569"/>
                <a:gd name="connsiteY1" fmla="*/ 0 h 151309"/>
                <a:gd name="connsiteX2" fmla="*/ 483569 w 483569"/>
                <a:gd name="connsiteY2" fmla="*/ 151309 h 151309"/>
                <a:gd name="connsiteX3" fmla="*/ 0 w 483569"/>
                <a:gd name="connsiteY3" fmla="*/ 151309 h 151309"/>
                <a:gd name="connsiteX4" fmla="*/ 0 w 483569"/>
                <a:gd name="connsiteY4" fmla="*/ 0 h 151309"/>
                <a:gd name="connsiteX0" fmla="*/ 0 w 483569"/>
                <a:gd name="connsiteY0" fmla="*/ 0 h 170359"/>
                <a:gd name="connsiteX1" fmla="*/ 483569 w 483569"/>
                <a:gd name="connsiteY1" fmla="*/ 0 h 170359"/>
                <a:gd name="connsiteX2" fmla="*/ 483569 w 483569"/>
                <a:gd name="connsiteY2" fmla="*/ 151309 h 170359"/>
                <a:gd name="connsiteX3" fmla="*/ 71437 w 483569"/>
                <a:gd name="connsiteY3" fmla="*/ 170359 h 170359"/>
                <a:gd name="connsiteX4" fmla="*/ 0 w 483569"/>
                <a:gd name="connsiteY4" fmla="*/ 0 h 170359"/>
                <a:gd name="connsiteX0" fmla="*/ 0 w 483569"/>
                <a:gd name="connsiteY0" fmla="*/ 0 h 208459"/>
                <a:gd name="connsiteX1" fmla="*/ 483569 w 483569"/>
                <a:gd name="connsiteY1" fmla="*/ 0 h 208459"/>
                <a:gd name="connsiteX2" fmla="*/ 397844 w 483569"/>
                <a:gd name="connsiteY2" fmla="*/ 208459 h 208459"/>
                <a:gd name="connsiteX3" fmla="*/ 71437 w 483569"/>
                <a:gd name="connsiteY3" fmla="*/ 170359 h 208459"/>
                <a:gd name="connsiteX4" fmla="*/ 0 w 483569"/>
                <a:gd name="connsiteY4" fmla="*/ 0 h 208459"/>
                <a:gd name="connsiteX0" fmla="*/ 0 w 597869"/>
                <a:gd name="connsiteY0" fmla="*/ 0 h 238125"/>
                <a:gd name="connsiteX1" fmla="*/ 597869 w 597869"/>
                <a:gd name="connsiteY1" fmla="*/ 238125 h 238125"/>
                <a:gd name="connsiteX2" fmla="*/ 397844 w 597869"/>
                <a:gd name="connsiteY2" fmla="*/ 208459 h 238125"/>
                <a:gd name="connsiteX3" fmla="*/ 71437 w 597869"/>
                <a:gd name="connsiteY3" fmla="*/ 170359 h 238125"/>
                <a:gd name="connsiteX4" fmla="*/ 0 w 597869"/>
                <a:gd name="connsiteY4" fmla="*/ 0 h 238125"/>
                <a:gd name="connsiteX0" fmla="*/ 0 w 631206"/>
                <a:gd name="connsiteY0" fmla="*/ 0 h 208459"/>
                <a:gd name="connsiteX1" fmla="*/ 631206 w 631206"/>
                <a:gd name="connsiteY1" fmla="*/ 142875 h 208459"/>
                <a:gd name="connsiteX2" fmla="*/ 397844 w 631206"/>
                <a:gd name="connsiteY2" fmla="*/ 208459 h 208459"/>
                <a:gd name="connsiteX3" fmla="*/ 71437 w 631206"/>
                <a:gd name="connsiteY3" fmla="*/ 170359 h 208459"/>
                <a:gd name="connsiteX4" fmla="*/ 0 w 631206"/>
                <a:gd name="connsiteY4" fmla="*/ 0 h 208459"/>
                <a:gd name="connsiteX0" fmla="*/ 0 w 765175"/>
                <a:gd name="connsiteY0" fmla="*/ 36661 h 245120"/>
                <a:gd name="connsiteX1" fmla="*/ 765175 w 765175"/>
                <a:gd name="connsiteY1" fmla="*/ 8561 h 245120"/>
                <a:gd name="connsiteX2" fmla="*/ 631206 w 765175"/>
                <a:gd name="connsiteY2" fmla="*/ 179536 h 245120"/>
                <a:gd name="connsiteX3" fmla="*/ 397844 w 765175"/>
                <a:gd name="connsiteY3" fmla="*/ 245120 h 245120"/>
                <a:gd name="connsiteX4" fmla="*/ 71437 w 765175"/>
                <a:gd name="connsiteY4" fmla="*/ 207020 h 245120"/>
                <a:gd name="connsiteX5" fmla="*/ 0 w 765175"/>
                <a:gd name="connsiteY5" fmla="*/ 36661 h 245120"/>
                <a:gd name="connsiteX0" fmla="*/ 0 w 850707"/>
                <a:gd name="connsiteY0" fmla="*/ 337719 h 546178"/>
                <a:gd name="connsiteX1" fmla="*/ 808037 w 850707"/>
                <a:gd name="connsiteY1" fmla="*/ 56 h 546178"/>
                <a:gd name="connsiteX2" fmla="*/ 765175 w 850707"/>
                <a:gd name="connsiteY2" fmla="*/ 309619 h 546178"/>
                <a:gd name="connsiteX3" fmla="*/ 631206 w 850707"/>
                <a:gd name="connsiteY3" fmla="*/ 480594 h 546178"/>
                <a:gd name="connsiteX4" fmla="*/ 397844 w 850707"/>
                <a:gd name="connsiteY4" fmla="*/ 546178 h 546178"/>
                <a:gd name="connsiteX5" fmla="*/ 71437 w 850707"/>
                <a:gd name="connsiteY5" fmla="*/ 508078 h 546178"/>
                <a:gd name="connsiteX6" fmla="*/ 0 w 850707"/>
                <a:gd name="connsiteY6" fmla="*/ 337719 h 546178"/>
                <a:gd name="connsiteX0" fmla="*/ 0 w 815000"/>
                <a:gd name="connsiteY0" fmla="*/ 465633 h 674092"/>
                <a:gd name="connsiteX1" fmla="*/ 741362 w 815000"/>
                <a:gd name="connsiteY1" fmla="*/ 13670 h 674092"/>
                <a:gd name="connsiteX2" fmla="*/ 808037 w 815000"/>
                <a:gd name="connsiteY2" fmla="*/ 127970 h 674092"/>
                <a:gd name="connsiteX3" fmla="*/ 765175 w 815000"/>
                <a:gd name="connsiteY3" fmla="*/ 437533 h 674092"/>
                <a:gd name="connsiteX4" fmla="*/ 631206 w 815000"/>
                <a:gd name="connsiteY4" fmla="*/ 608508 h 674092"/>
                <a:gd name="connsiteX5" fmla="*/ 397844 w 815000"/>
                <a:gd name="connsiteY5" fmla="*/ 674092 h 674092"/>
                <a:gd name="connsiteX6" fmla="*/ 71437 w 815000"/>
                <a:gd name="connsiteY6" fmla="*/ 635992 h 674092"/>
                <a:gd name="connsiteX7" fmla="*/ 0 w 815000"/>
                <a:gd name="connsiteY7" fmla="*/ 465633 h 674092"/>
                <a:gd name="connsiteX0" fmla="*/ 0 w 815000"/>
                <a:gd name="connsiteY0" fmla="*/ 452391 h 660850"/>
                <a:gd name="connsiteX1" fmla="*/ 222250 w 815000"/>
                <a:gd name="connsiteY1" fmla="*/ 243316 h 660850"/>
                <a:gd name="connsiteX2" fmla="*/ 741362 w 815000"/>
                <a:gd name="connsiteY2" fmla="*/ 428 h 660850"/>
                <a:gd name="connsiteX3" fmla="*/ 808037 w 815000"/>
                <a:gd name="connsiteY3" fmla="*/ 114728 h 660850"/>
                <a:gd name="connsiteX4" fmla="*/ 765175 w 815000"/>
                <a:gd name="connsiteY4" fmla="*/ 424291 h 660850"/>
                <a:gd name="connsiteX5" fmla="*/ 631206 w 815000"/>
                <a:gd name="connsiteY5" fmla="*/ 595266 h 660850"/>
                <a:gd name="connsiteX6" fmla="*/ 397844 w 815000"/>
                <a:gd name="connsiteY6" fmla="*/ 660850 h 660850"/>
                <a:gd name="connsiteX7" fmla="*/ 71437 w 815000"/>
                <a:gd name="connsiteY7" fmla="*/ 622750 h 660850"/>
                <a:gd name="connsiteX8" fmla="*/ 0 w 815000"/>
                <a:gd name="connsiteY8" fmla="*/ 452391 h 660850"/>
                <a:gd name="connsiteX0" fmla="*/ 0 w 962638"/>
                <a:gd name="connsiteY0" fmla="*/ 476204 h 660850"/>
                <a:gd name="connsiteX1" fmla="*/ 369888 w 962638"/>
                <a:gd name="connsiteY1" fmla="*/ 243316 h 660850"/>
                <a:gd name="connsiteX2" fmla="*/ 889000 w 962638"/>
                <a:gd name="connsiteY2" fmla="*/ 428 h 660850"/>
                <a:gd name="connsiteX3" fmla="*/ 955675 w 962638"/>
                <a:gd name="connsiteY3" fmla="*/ 114728 h 660850"/>
                <a:gd name="connsiteX4" fmla="*/ 912813 w 962638"/>
                <a:gd name="connsiteY4" fmla="*/ 424291 h 660850"/>
                <a:gd name="connsiteX5" fmla="*/ 778844 w 962638"/>
                <a:gd name="connsiteY5" fmla="*/ 595266 h 660850"/>
                <a:gd name="connsiteX6" fmla="*/ 545482 w 962638"/>
                <a:gd name="connsiteY6" fmla="*/ 660850 h 660850"/>
                <a:gd name="connsiteX7" fmla="*/ 219075 w 962638"/>
                <a:gd name="connsiteY7" fmla="*/ 622750 h 660850"/>
                <a:gd name="connsiteX8" fmla="*/ 0 w 962638"/>
                <a:gd name="connsiteY8" fmla="*/ 476204 h 660850"/>
                <a:gd name="connsiteX0" fmla="*/ 0 w 962638"/>
                <a:gd name="connsiteY0" fmla="*/ 476204 h 758665"/>
                <a:gd name="connsiteX1" fmla="*/ 369888 w 962638"/>
                <a:gd name="connsiteY1" fmla="*/ 243316 h 758665"/>
                <a:gd name="connsiteX2" fmla="*/ 889000 w 962638"/>
                <a:gd name="connsiteY2" fmla="*/ 428 h 758665"/>
                <a:gd name="connsiteX3" fmla="*/ 955675 w 962638"/>
                <a:gd name="connsiteY3" fmla="*/ 114728 h 758665"/>
                <a:gd name="connsiteX4" fmla="*/ 912813 w 962638"/>
                <a:gd name="connsiteY4" fmla="*/ 424291 h 758665"/>
                <a:gd name="connsiteX5" fmla="*/ 778844 w 962638"/>
                <a:gd name="connsiteY5" fmla="*/ 595266 h 758665"/>
                <a:gd name="connsiteX6" fmla="*/ 545482 w 962638"/>
                <a:gd name="connsiteY6" fmla="*/ 660850 h 758665"/>
                <a:gd name="connsiteX7" fmla="*/ 219075 w 962638"/>
                <a:gd name="connsiteY7" fmla="*/ 622750 h 758665"/>
                <a:gd name="connsiteX8" fmla="*/ 0 w 962638"/>
                <a:gd name="connsiteY8" fmla="*/ 476204 h 758665"/>
                <a:gd name="connsiteX0" fmla="*/ 0 w 962638"/>
                <a:gd name="connsiteY0" fmla="*/ 476204 h 782163"/>
                <a:gd name="connsiteX1" fmla="*/ 369888 w 962638"/>
                <a:gd name="connsiteY1" fmla="*/ 243316 h 782163"/>
                <a:gd name="connsiteX2" fmla="*/ 889000 w 962638"/>
                <a:gd name="connsiteY2" fmla="*/ 428 h 782163"/>
                <a:gd name="connsiteX3" fmla="*/ 955675 w 962638"/>
                <a:gd name="connsiteY3" fmla="*/ 114728 h 782163"/>
                <a:gd name="connsiteX4" fmla="*/ 912813 w 962638"/>
                <a:gd name="connsiteY4" fmla="*/ 424291 h 782163"/>
                <a:gd name="connsiteX5" fmla="*/ 778844 w 962638"/>
                <a:gd name="connsiteY5" fmla="*/ 595266 h 782163"/>
                <a:gd name="connsiteX6" fmla="*/ 545482 w 962638"/>
                <a:gd name="connsiteY6" fmla="*/ 660850 h 782163"/>
                <a:gd name="connsiteX7" fmla="*/ 219075 w 962638"/>
                <a:gd name="connsiteY7" fmla="*/ 622750 h 782163"/>
                <a:gd name="connsiteX8" fmla="*/ 0 w 962638"/>
                <a:gd name="connsiteY8" fmla="*/ 476204 h 782163"/>
                <a:gd name="connsiteX0" fmla="*/ 0 w 962638"/>
                <a:gd name="connsiteY0" fmla="*/ 476204 h 782163"/>
                <a:gd name="connsiteX1" fmla="*/ 369888 w 962638"/>
                <a:gd name="connsiteY1" fmla="*/ 243316 h 782163"/>
                <a:gd name="connsiteX2" fmla="*/ 889000 w 962638"/>
                <a:gd name="connsiteY2" fmla="*/ 428 h 782163"/>
                <a:gd name="connsiteX3" fmla="*/ 955675 w 962638"/>
                <a:gd name="connsiteY3" fmla="*/ 114728 h 782163"/>
                <a:gd name="connsiteX4" fmla="*/ 912813 w 962638"/>
                <a:gd name="connsiteY4" fmla="*/ 424291 h 782163"/>
                <a:gd name="connsiteX5" fmla="*/ 778844 w 962638"/>
                <a:gd name="connsiteY5" fmla="*/ 595266 h 782163"/>
                <a:gd name="connsiteX6" fmla="*/ 545482 w 962638"/>
                <a:gd name="connsiteY6" fmla="*/ 660850 h 782163"/>
                <a:gd name="connsiteX7" fmla="*/ 219075 w 962638"/>
                <a:gd name="connsiteY7" fmla="*/ 622750 h 782163"/>
                <a:gd name="connsiteX8" fmla="*/ 0 w 962638"/>
                <a:gd name="connsiteY8" fmla="*/ 476204 h 782163"/>
                <a:gd name="connsiteX0" fmla="*/ 0 w 962638"/>
                <a:gd name="connsiteY0" fmla="*/ 476204 h 782163"/>
                <a:gd name="connsiteX1" fmla="*/ 369888 w 962638"/>
                <a:gd name="connsiteY1" fmla="*/ 243316 h 782163"/>
                <a:gd name="connsiteX2" fmla="*/ 889000 w 962638"/>
                <a:gd name="connsiteY2" fmla="*/ 428 h 782163"/>
                <a:gd name="connsiteX3" fmla="*/ 955675 w 962638"/>
                <a:gd name="connsiteY3" fmla="*/ 114728 h 782163"/>
                <a:gd name="connsiteX4" fmla="*/ 912813 w 962638"/>
                <a:gd name="connsiteY4" fmla="*/ 424291 h 782163"/>
                <a:gd name="connsiteX5" fmla="*/ 778844 w 962638"/>
                <a:gd name="connsiteY5" fmla="*/ 595266 h 782163"/>
                <a:gd name="connsiteX6" fmla="*/ 545482 w 962638"/>
                <a:gd name="connsiteY6" fmla="*/ 660850 h 782163"/>
                <a:gd name="connsiteX7" fmla="*/ 219075 w 962638"/>
                <a:gd name="connsiteY7" fmla="*/ 622750 h 782163"/>
                <a:gd name="connsiteX8" fmla="*/ 0 w 962638"/>
                <a:gd name="connsiteY8" fmla="*/ 476204 h 782163"/>
                <a:gd name="connsiteX0" fmla="*/ 0 w 962638"/>
                <a:gd name="connsiteY0" fmla="*/ 476204 h 782163"/>
                <a:gd name="connsiteX1" fmla="*/ 369888 w 962638"/>
                <a:gd name="connsiteY1" fmla="*/ 243316 h 782163"/>
                <a:gd name="connsiteX2" fmla="*/ 889000 w 962638"/>
                <a:gd name="connsiteY2" fmla="*/ 428 h 782163"/>
                <a:gd name="connsiteX3" fmla="*/ 955675 w 962638"/>
                <a:gd name="connsiteY3" fmla="*/ 114728 h 782163"/>
                <a:gd name="connsiteX4" fmla="*/ 912813 w 962638"/>
                <a:gd name="connsiteY4" fmla="*/ 424291 h 782163"/>
                <a:gd name="connsiteX5" fmla="*/ 778844 w 962638"/>
                <a:gd name="connsiteY5" fmla="*/ 595266 h 782163"/>
                <a:gd name="connsiteX6" fmla="*/ 545482 w 962638"/>
                <a:gd name="connsiteY6" fmla="*/ 660850 h 782163"/>
                <a:gd name="connsiteX7" fmla="*/ 219075 w 962638"/>
                <a:gd name="connsiteY7" fmla="*/ 622750 h 782163"/>
                <a:gd name="connsiteX8" fmla="*/ 0 w 962638"/>
                <a:gd name="connsiteY8" fmla="*/ 476204 h 782163"/>
                <a:gd name="connsiteX0" fmla="*/ 0 w 991373"/>
                <a:gd name="connsiteY0" fmla="*/ 476204 h 782163"/>
                <a:gd name="connsiteX1" fmla="*/ 369888 w 991373"/>
                <a:gd name="connsiteY1" fmla="*/ 243316 h 782163"/>
                <a:gd name="connsiteX2" fmla="*/ 889000 w 991373"/>
                <a:gd name="connsiteY2" fmla="*/ 428 h 782163"/>
                <a:gd name="connsiteX3" fmla="*/ 955675 w 991373"/>
                <a:gd name="connsiteY3" fmla="*/ 114728 h 782163"/>
                <a:gd name="connsiteX4" fmla="*/ 912813 w 991373"/>
                <a:gd name="connsiteY4" fmla="*/ 424291 h 782163"/>
                <a:gd name="connsiteX5" fmla="*/ 778844 w 991373"/>
                <a:gd name="connsiteY5" fmla="*/ 595266 h 782163"/>
                <a:gd name="connsiteX6" fmla="*/ 545482 w 991373"/>
                <a:gd name="connsiteY6" fmla="*/ 660850 h 782163"/>
                <a:gd name="connsiteX7" fmla="*/ 219075 w 991373"/>
                <a:gd name="connsiteY7" fmla="*/ 622750 h 782163"/>
                <a:gd name="connsiteX8" fmla="*/ 0 w 991373"/>
                <a:gd name="connsiteY8" fmla="*/ 476204 h 782163"/>
                <a:gd name="connsiteX0" fmla="*/ 0 w 1118410"/>
                <a:gd name="connsiteY0" fmla="*/ 476204 h 782163"/>
                <a:gd name="connsiteX1" fmla="*/ 369888 w 1118410"/>
                <a:gd name="connsiteY1" fmla="*/ 243316 h 782163"/>
                <a:gd name="connsiteX2" fmla="*/ 889000 w 1118410"/>
                <a:gd name="connsiteY2" fmla="*/ 428 h 782163"/>
                <a:gd name="connsiteX3" fmla="*/ 955675 w 1118410"/>
                <a:gd name="connsiteY3" fmla="*/ 114728 h 782163"/>
                <a:gd name="connsiteX4" fmla="*/ 912813 w 1118410"/>
                <a:gd name="connsiteY4" fmla="*/ 424291 h 782163"/>
                <a:gd name="connsiteX5" fmla="*/ 778844 w 1118410"/>
                <a:gd name="connsiteY5" fmla="*/ 595266 h 782163"/>
                <a:gd name="connsiteX6" fmla="*/ 545482 w 1118410"/>
                <a:gd name="connsiteY6" fmla="*/ 660850 h 782163"/>
                <a:gd name="connsiteX7" fmla="*/ 219075 w 1118410"/>
                <a:gd name="connsiteY7" fmla="*/ 622750 h 782163"/>
                <a:gd name="connsiteX8" fmla="*/ 0 w 1118410"/>
                <a:gd name="connsiteY8" fmla="*/ 476204 h 782163"/>
                <a:gd name="connsiteX0" fmla="*/ 0 w 1166711"/>
                <a:gd name="connsiteY0" fmla="*/ 476204 h 782163"/>
                <a:gd name="connsiteX1" fmla="*/ 369888 w 1166711"/>
                <a:gd name="connsiteY1" fmla="*/ 243316 h 782163"/>
                <a:gd name="connsiteX2" fmla="*/ 889000 w 1166711"/>
                <a:gd name="connsiteY2" fmla="*/ 428 h 782163"/>
                <a:gd name="connsiteX3" fmla="*/ 955675 w 1166711"/>
                <a:gd name="connsiteY3" fmla="*/ 114728 h 782163"/>
                <a:gd name="connsiteX4" fmla="*/ 912813 w 1166711"/>
                <a:gd name="connsiteY4" fmla="*/ 424291 h 782163"/>
                <a:gd name="connsiteX5" fmla="*/ 778844 w 1166711"/>
                <a:gd name="connsiteY5" fmla="*/ 595266 h 782163"/>
                <a:gd name="connsiteX6" fmla="*/ 545482 w 1166711"/>
                <a:gd name="connsiteY6" fmla="*/ 660850 h 782163"/>
                <a:gd name="connsiteX7" fmla="*/ 219075 w 1166711"/>
                <a:gd name="connsiteY7" fmla="*/ 622750 h 782163"/>
                <a:gd name="connsiteX8" fmla="*/ 0 w 1166711"/>
                <a:gd name="connsiteY8" fmla="*/ 476204 h 782163"/>
                <a:gd name="connsiteX0" fmla="*/ 0 w 1276631"/>
                <a:gd name="connsiteY0" fmla="*/ 719390 h 1025349"/>
                <a:gd name="connsiteX1" fmla="*/ 369888 w 1276631"/>
                <a:gd name="connsiteY1" fmla="*/ 486502 h 1025349"/>
                <a:gd name="connsiteX2" fmla="*/ 889000 w 1276631"/>
                <a:gd name="connsiteY2" fmla="*/ 243614 h 1025349"/>
                <a:gd name="connsiteX3" fmla="*/ 955675 w 1276631"/>
                <a:gd name="connsiteY3" fmla="*/ 357914 h 1025349"/>
                <a:gd name="connsiteX4" fmla="*/ 912813 w 1276631"/>
                <a:gd name="connsiteY4" fmla="*/ 667477 h 1025349"/>
                <a:gd name="connsiteX5" fmla="*/ 778844 w 1276631"/>
                <a:gd name="connsiteY5" fmla="*/ 838452 h 1025349"/>
                <a:gd name="connsiteX6" fmla="*/ 545482 w 1276631"/>
                <a:gd name="connsiteY6" fmla="*/ 904036 h 1025349"/>
                <a:gd name="connsiteX7" fmla="*/ 219075 w 1276631"/>
                <a:gd name="connsiteY7" fmla="*/ 865936 h 1025349"/>
                <a:gd name="connsiteX8" fmla="*/ 0 w 1276631"/>
                <a:gd name="connsiteY8" fmla="*/ 719390 h 1025349"/>
                <a:gd name="connsiteX0" fmla="*/ 0 w 1277660"/>
                <a:gd name="connsiteY0" fmla="*/ 818149 h 1124108"/>
                <a:gd name="connsiteX1" fmla="*/ 369888 w 1277660"/>
                <a:gd name="connsiteY1" fmla="*/ 585261 h 1124108"/>
                <a:gd name="connsiteX2" fmla="*/ 889000 w 1277660"/>
                <a:gd name="connsiteY2" fmla="*/ 342373 h 1124108"/>
                <a:gd name="connsiteX3" fmla="*/ 955675 w 1277660"/>
                <a:gd name="connsiteY3" fmla="*/ 456673 h 1124108"/>
                <a:gd name="connsiteX4" fmla="*/ 912813 w 1277660"/>
                <a:gd name="connsiteY4" fmla="*/ 766236 h 1124108"/>
                <a:gd name="connsiteX5" fmla="*/ 778844 w 1277660"/>
                <a:gd name="connsiteY5" fmla="*/ 937211 h 1124108"/>
                <a:gd name="connsiteX6" fmla="*/ 545482 w 1277660"/>
                <a:gd name="connsiteY6" fmla="*/ 1002795 h 1124108"/>
                <a:gd name="connsiteX7" fmla="*/ 219075 w 1277660"/>
                <a:gd name="connsiteY7" fmla="*/ 964695 h 1124108"/>
                <a:gd name="connsiteX8" fmla="*/ 0 w 1277660"/>
                <a:gd name="connsiteY8" fmla="*/ 818149 h 1124108"/>
                <a:gd name="connsiteX0" fmla="*/ 0 w 1298822"/>
                <a:gd name="connsiteY0" fmla="*/ 786062 h 1092021"/>
                <a:gd name="connsiteX1" fmla="*/ 369888 w 1298822"/>
                <a:gd name="connsiteY1" fmla="*/ 553174 h 1092021"/>
                <a:gd name="connsiteX2" fmla="*/ 889000 w 1298822"/>
                <a:gd name="connsiteY2" fmla="*/ 310286 h 1092021"/>
                <a:gd name="connsiteX3" fmla="*/ 955675 w 1298822"/>
                <a:gd name="connsiteY3" fmla="*/ 424586 h 1092021"/>
                <a:gd name="connsiteX4" fmla="*/ 912813 w 1298822"/>
                <a:gd name="connsiteY4" fmla="*/ 734149 h 1092021"/>
                <a:gd name="connsiteX5" fmla="*/ 778844 w 1298822"/>
                <a:gd name="connsiteY5" fmla="*/ 905124 h 1092021"/>
                <a:gd name="connsiteX6" fmla="*/ 545482 w 1298822"/>
                <a:gd name="connsiteY6" fmla="*/ 970708 h 1092021"/>
                <a:gd name="connsiteX7" fmla="*/ 219075 w 1298822"/>
                <a:gd name="connsiteY7" fmla="*/ 932608 h 1092021"/>
                <a:gd name="connsiteX8" fmla="*/ 0 w 1298822"/>
                <a:gd name="connsiteY8" fmla="*/ 786062 h 1092021"/>
                <a:gd name="connsiteX0" fmla="*/ 0 w 1305102"/>
                <a:gd name="connsiteY0" fmla="*/ 819272 h 1125231"/>
                <a:gd name="connsiteX1" fmla="*/ 369888 w 1305102"/>
                <a:gd name="connsiteY1" fmla="*/ 586384 h 1125231"/>
                <a:gd name="connsiteX2" fmla="*/ 889000 w 1305102"/>
                <a:gd name="connsiteY2" fmla="*/ 343496 h 1125231"/>
                <a:gd name="connsiteX3" fmla="*/ 955675 w 1305102"/>
                <a:gd name="connsiteY3" fmla="*/ 457796 h 1125231"/>
                <a:gd name="connsiteX4" fmla="*/ 912813 w 1305102"/>
                <a:gd name="connsiteY4" fmla="*/ 767359 h 1125231"/>
                <a:gd name="connsiteX5" fmla="*/ 778844 w 1305102"/>
                <a:gd name="connsiteY5" fmla="*/ 938334 h 1125231"/>
                <a:gd name="connsiteX6" fmla="*/ 545482 w 1305102"/>
                <a:gd name="connsiteY6" fmla="*/ 1003918 h 1125231"/>
                <a:gd name="connsiteX7" fmla="*/ 219075 w 1305102"/>
                <a:gd name="connsiteY7" fmla="*/ 965818 h 1125231"/>
                <a:gd name="connsiteX8" fmla="*/ 0 w 1305102"/>
                <a:gd name="connsiteY8" fmla="*/ 819272 h 1125231"/>
                <a:gd name="connsiteX0" fmla="*/ 0 w 1305102"/>
                <a:gd name="connsiteY0" fmla="*/ 819272 h 1125231"/>
                <a:gd name="connsiteX1" fmla="*/ 369888 w 1305102"/>
                <a:gd name="connsiteY1" fmla="*/ 586384 h 1125231"/>
                <a:gd name="connsiteX2" fmla="*/ 889000 w 1305102"/>
                <a:gd name="connsiteY2" fmla="*/ 343496 h 1125231"/>
                <a:gd name="connsiteX3" fmla="*/ 955675 w 1305102"/>
                <a:gd name="connsiteY3" fmla="*/ 457796 h 1125231"/>
                <a:gd name="connsiteX4" fmla="*/ 912813 w 1305102"/>
                <a:gd name="connsiteY4" fmla="*/ 767359 h 1125231"/>
                <a:gd name="connsiteX5" fmla="*/ 778844 w 1305102"/>
                <a:gd name="connsiteY5" fmla="*/ 938334 h 1125231"/>
                <a:gd name="connsiteX6" fmla="*/ 545482 w 1305102"/>
                <a:gd name="connsiteY6" fmla="*/ 1003918 h 1125231"/>
                <a:gd name="connsiteX7" fmla="*/ 219075 w 1305102"/>
                <a:gd name="connsiteY7" fmla="*/ 965818 h 1125231"/>
                <a:gd name="connsiteX8" fmla="*/ 0 w 1305102"/>
                <a:gd name="connsiteY8" fmla="*/ 819272 h 1125231"/>
                <a:gd name="connsiteX0" fmla="*/ 10789 w 1315891"/>
                <a:gd name="connsiteY0" fmla="*/ 819272 h 1125231"/>
                <a:gd name="connsiteX1" fmla="*/ 380677 w 1315891"/>
                <a:gd name="connsiteY1" fmla="*/ 586384 h 1125231"/>
                <a:gd name="connsiteX2" fmla="*/ 899789 w 1315891"/>
                <a:gd name="connsiteY2" fmla="*/ 343496 h 1125231"/>
                <a:gd name="connsiteX3" fmla="*/ 966464 w 1315891"/>
                <a:gd name="connsiteY3" fmla="*/ 457796 h 1125231"/>
                <a:gd name="connsiteX4" fmla="*/ 923602 w 1315891"/>
                <a:gd name="connsiteY4" fmla="*/ 767359 h 1125231"/>
                <a:gd name="connsiteX5" fmla="*/ 789633 w 1315891"/>
                <a:gd name="connsiteY5" fmla="*/ 938334 h 1125231"/>
                <a:gd name="connsiteX6" fmla="*/ 556271 w 1315891"/>
                <a:gd name="connsiteY6" fmla="*/ 1003918 h 1125231"/>
                <a:gd name="connsiteX7" fmla="*/ 229864 w 1315891"/>
                <a:gd name="connsiteY7" fmla="*/ 965818 h 1125231"/>
                <a:gd name="connsiteX8" fmla="*/ 10789 w 1315891"/>
                <a:gd name="connsiteY8" fmla="*/ 819272 h 1125231"/>
                <a:gd name="connsiteX0" fmla="*/ 179329 w 1484431"/>
                <a:gd name="connsiteY0" fmla="*/ 819272 h 1125231"/>
                <a:gd name="connsiteX1" fmla="*/ 549217 w 1484431"/>
                <a:gd name="connsiteY1" fmla="*/ 586384 h 1125231"/>
                <a:gd name="connsiteX2" fmla="*/ 1068329 w 1484431"/>
                <a:gd name="connsiteY2" fmla="*/ 343496 h 1125231"/>
                <a:gd name="connsiteX3" fmla="*/ 1135004 w 1484431"/>
                <a:gd name="connsiteY3" fmla="*/ 457796 h 1125231"/>
                <a:gd name="connsiteX4" fmla="*/ 1092142 w 1484431"/>
                <a:gd name="connsiteY4" fmla="*/ 767359 h 1125231"/>
                <a:gd name="connsiteX5" fmla="*/ 958173 w 1484431"/>
                <a:gd name="connsiteY5" fmla="*/ 938334 h 1125231"/>
                <a:gd name="connsiteX6" fmla="*/ 724811 w 1484431"/>
                <a:gd name="connsiteY6" fmla="*/ 1003918 h 1125231"/>
                <a:gd name="connsiteX7" fmla="*/ 398404 w 1484431"/>
                <a:gd name="connsiteY7" fmla="*/ 965818 h 1125231"/>
                <a:gd name="connsiteX8" fmla="*/ 179329 w 1484431"/>
                <a:gd name="connsiteY8" fmla="*/ 819272 h 1125231"/>
                <a:gd name="connsiteX0" fmla="*/ 205119 w 1510221"/>
                <a:gd name="connsiteY0" fmla="*/ 819272 h 1125231"/>
                <a:gd name="connsiteX1" fmla="*/ 575007 w 1510221"/>
                <a:gd name="connsiteY1" fmla="*/ 586384 h 1125231"/>
                <a:gd name="connsiteX2" fmla="*/ 1094119 w 1510221"/>
                <a:gd name="connsiteY2" fmla="*/ 343496 h 1125231"/>
                <a:gd name="connsiteX3" fmla="*/ 1160794 w 1510221"/>
                <a:gd name="connsiteY3" fmla="*/ 457796 h 1125231"/>
                <a:gd name="connsiteX4" fmla="*/ 1117932 w 1510221"/>
                <a:gd name="connsiteY4" fmla="*/ 767359 h 1125231"/>
                <a:gd name="connsiteX5" fmla="*/ 983963 w 1510221"/>
                <a:gd name="connsiteY5" fmla="*/ 938334 h 1125231"/>
                <a:gd name="connsiteX6" fmla="*/ 750601 w 1510221"/>
                <a:gd name="connsiteY6" fmla="*/ 1003918 h 1125231"/>
                <a:gd name="connsiteX7" fmla="*/ 424194 w 1510221"/>
                <a:gd name="connsiteY7" fmla="*/ 965818 h 1125231"/>
                <a:gd name="connsiteX8" fmla="*/ 205119 w 1510221"/>
                <a:gd name="connsiteY8" fmla="*/ 819272 h 112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0221" h="1125231">
                  <a:moveTo>
                    <a:pt x="205119" y="819272"/>
                  </a:moveTo>
                  <a:cubicBezTo>
                    <a:pt x="131830" y="579821"/>
                    <a:pt x="451447" y="661711"/>
                    <a:pt x="575007" y="586384"/>
                  </a:cubicBezTo>
                  <a:cubicBezTo>
                    <a:pt x="698567" y="511057"/>
                    <a:pt x="1059988" y="-16072"/>
                    <a:pt x="1094119" y="343496"/>
                  </a:cubicBezTo>
                  <a:cubicBezTo>
                    <a:pt x="1185401" y="-77985"/>
                    <a:pt x="1940257" y="-189111"/>
                    <a:pt x="1160794" y="457796"/>
                  </a:cubicBezTo>
                  <a:cubicBezTo>
                    <a:pt x="1357644" y="333177"/>
                    <a:pt x="1533960" y="406282"/>
                    <a:pt x="1117932" y="767359"/>
                  </a:cubicBezTo>
                  <a:cubicBezTo>
                    <a:pt x="1206626" y="805301"/>
                    <a:pt x="1281031" y="900392"/>
                    <a:pt x="983963" y="938334"/>
                  </a:cubicBezTo>
                  <a:cubicBezTo>
                    <a:pt x="1030001" y="1060207"/>
                    <a:pt x="947450" y="1110644"/>
                    <a:pt x="750601" y="1003918"/>
                  </a:cubicBezTo>
                  <a:cubicBezTo>
                    <a:pt x="689424" y="1076943"/>
                    <a:pt x="361546" y="1254743"/>
                    <a:pt x="424194" y="965818"/>
                  </a:cubicBezTo>
                  <a:cubicBezTo>
                    <a:pt x="208294" y="1055082"/>
                    <a:pt x="-274306" y="910983"/>
                    <a:pt x="205119" y="819272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E7D066F4-EE4C-41D4-A6E1-64C0E6204D82}"/>
                </a:ext>
              </a:extLst>
            </p:cNvPr>
            <p:cNvSpPr/>
            <p:nvPr/>
          </p:nvSpPr>
          <p:spPr>
            <a:xfrm rot="11262868">
              <a:off x="7521371" y="4630230"/>
              <a:ext cx="602419" cy="791900"/>
            </a:xfrm>
            <a:prstGeom prst="arc">
              <a:avLst>
                <a:gd name="adj1" fmla="val 14010770"/>
                <a:gd name="adj2" fmla="val 2593904"/>
              </a:avLst>
            </a:prstGeom>
            <a:solidFill>
              <a:srgbClr val="C5DAE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Moon 12">
              <a:extLst>
                <a:ext uri="{FF2B5EF4-FFF2-40B4-BE49-F238E27FC236}">
                  <a16:creationId xmlns:a16="http://schemas.microsoft.com/office/drawing/2014/main" id="{B84A1C9D-1DC0-439C-A712-7DEBF4400014}"/>
                </a:ext>
              </a:extLst>
            </p:cNvPr>
            <p:cNvSpPr/>
            <p:nvPr/>
          </p:nvSpPr>
          <p:spPr>
            <a:xfrm rot="8944323" flipH="1">
              <a:off x="7664022" y="4934218"/>
              <a:ext cx="273711" cy="385462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11" h="385462">
                  <a:moveTo>
                    <a:pt x="157548" y="385462"/>
                  </a:moveTo>
                  <a:cubicBezTo>
                    <a:pt x="72021" y="385462"/>
                    <a:pt x="-16673" y="298104"/>
                    <a:pt x="2687" y="233860"/>
                  </a:cubicBezTo>
                  <a:cubicBezTo>
                    <a:pt x="22047" y="169616"/>
                    <a:pt x="188184" y="0"/>
                    <a:pt x="273711" y="0"/>
                  </a:cubicBezTo>
                  <a:cubicBezTo>
                    <a:pt x="147959" y="52979"/>
                    <a:pt x="103927" y="175692"/>
                    <a:pt x="84567" y="239936"/>
                  </a:cubicBezTo>
                  <a:cubicBezTo>
                    <a:pt x="65207" y="304180"/>
                    <a:pt x="108805" y="349673"/>
                    <a:pt x="157548" y="385462"/>
                  </a:cubicBezTo>
                  <a:close/>
                </a:path>
              </a:pathLst>
            </a:custGeom>
            <a:solidFill>
              <a:srgbClr val="E0E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B3C5DB71-CA42-422C-B76A-03CD993AEDB9}"/>
                </a:ext>
              </a:extLst>
            </p:cNvPr>
            <p:cNvSpPr/>
            <p:nvPr/>
          </p:nvSpPr>
          <p:spPr>
            <a:xfrm rot="11262868">
              <a:off x="7822881" y="4031097"/>
              <a:ext cx="426864" cy="561127"/>
            </a:xfrm>
            <a:prstGeom prst="arc">
              <a:avLst>
                <a:gd name="adj1" fmla="val 11708961"/>
                <a:gd name="adj2" fmla="val 20798602"/>
              </a:avLst>
            </a:prstGeom>
            <a:solidFill>
              <a:srgbClr val="C5DAE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Moon 12">
              <a:extLst>
                <a:ext uri="{FF2B5EF4-FFF2-40B4-BE49-F238E27FC236}">
                  <a16:creationId xmlns:a16="http://schemas.microsoft.com/office/drawing/2014/main" id="{D0BCD40B-B697-4F10-9BAB-CF6129303362}"/>
                </a:ext>
              </a:extLst>
            </p:cNvPr>
            <p:cNvSpPr/>
            <p:nvPr/>
          </p:nvSpPr>
          <p:spPr>
            <a:xfrm rot="7092971" flipH="1">
              <a:off x="7958497" y="4340292"/>
              <a:ext cx="193947" cy="273132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11" h="385462">
                  <a:moveTo>
                    <a:pt x="157548" y="385462"/>
                  </a:moveTo>
                  <a:cubicBezTo>
                    <a:pt x="72021" y="385462"/>
                    <a:pt x="-16673" y="298104"/>
                    <a:pt x="2687" y="233860"/>
                  </a:cubicBezTo>
                  <a:cubicBezTo>
                    <a:pt x="22047" y="169616"/>
                    <a:pt x="188184" y="0"/>
                    <a:pt x="273711" y="0"/>
                  </a:cubicBezTo>
                  <a:cubicBezTo>
                    <a:pt x="147959" y="52979"/>
                    <a:pt x="103927" y="175692"/>
                    <a:pt x="84567" y="239936"/>
                  </a:cubicBezTo>
                  <a:cubicBezTo>
                    <a:pt x="65207" y="304180"/>
                    <a:pt x="108805" y="349673"/>
                    <a:pt x="157548" y="385462"/>
                  </a:cubicBezTo>
                  <a:close/>
                </a:path>
              </a:pathLst>
            </a:custGeom>
            <a:solidFill>
              <a:srgbClr val="E0E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6">
              <a:extLst>
                <a:ext uri="{FF2B5EF4-FFF2-40B4-BE49-F238E27FC236}">
                  <a16:creationId xmlns:a16="http://schemas.microsoft.com/office/drawing/2014/main" id="{D381AC3C-3BE7-4944-ABFB-CF31D00E2851}"/>
                </a:ext>
              </a:extLst>
            </p:cNvPr>
            <p:cNvSpPr/>
            <p:nvPr/>
          </p:nvSpPr>
          <p:spPr>
            <a:xfrm rot="17596530">
              <a:off x="7002553" y="2433676"/>
              <a:ext cx="61749" cy="109414"/>
            </a:xfrm>
            <a:prstGeom prst="ellipse">
              <a:avLst/>
            </a:pr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Moon 9">
              <a:extLst>
                <a:ext uri="{FF2B5EF4-FFF2-40B4-BE49-F238E27FC236}">
                  <a16:creationId xmlns:a16="http://schemas.microsoft.com/office/drawing/2014/main" id="{0FA9D7F1-E858-4C87-A9AC-A767526888BC}"/>
                </a:ext>
              </a:extLst>
            </p:cNvPr>
            <p:cNvSpPr/>
            <p:nvPr/>
          </p:nvSpPr>
          <p:spPr>
            <a:xfrm rot="17282422">
              <a:off x="7196079" y="2359297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16">
              <a:extLst>
                <a:ext uri="{FF2B5EF4-FFF2-40B4-BE49-F238E27FC236}">
                  <a16:creationId xmlns:a16="http://schemas.microsoft.com/office/drawing/2014/main" id="{8934507F-B997-46A7-A32A-BA21D03060D8}"/>
                </a:ext>
              </a:extLst>
            </p:cNvPr>
            <p:cNvSpPr/>
            <p:nvPr/>
          </p:nvSpPr>
          <p:spPr>
            <a:xfrm>
              <a:off x="6893982" y="2282039"/>
              <a:ext cx="481802" cy="269907"/>
            </a:xfrm>
            <a:custGeom>
              <a:avLst/>
              <a:gdLst>
                <a:gd name="connsiteX0" fmla="*/ 0 w 209550"/>
                <a:gd name="connsiteY0" fmla="*/ 0 h 45719"/>
                <a:gd name="connsiteX1" fmla="*/ 209550 w 209550"/>
                <a:gd name="connsiteY1" fmla="*/ 0 h 45719"/>
                <a:gd name="connsiteX2" fmla="*/ 209550 w 209550"/>
                <a:gd name="connsiteY2" fmla="*/ 45719 h 45719"/>
                <a:gd name="connsiteX3" fmla="*/ 0 w 209550"/>
                <a:gd name="connsiteY3" fmla="*/ 45719 h 45719"/>
                <a:gd name="connsiteX4" fmla="*/ 0 w 209550"/>
                <a:gd name="connsiteY4" fmla="*/ 0 h 45719"/>
                <a:gd name="connsiteX0" fmla="*/ 128587 w 209550"/>
                <a:gd name="connsiteY0" fmla="*/ 0 h 160019"/>
                <a:gd name="connsiteX1" fmla="*/ 209550 w 209550"/>
                <a:gd name="connsiteY1" fmla="*/ 114300 h 160019"/>
                <a:gd name="connsiteX2" fmla="*/ 209550 w 209550"/>
                <a:gd name="connsiteY2" fmla="*/ 160019 h 160019"/>
                <a:gd name="connsiteX3" fmla="*/ 0 w 209550"/>
                <a:gd name="connsiteY3" fmla="*/ 160019 h 160019"/>
                <a:gd name="connsiteX4" fmla="*/ 128587 w 209550"/>
                <a:gd name="connsiteY4" fmla="*/ 0 h 160019"/>
                <a:gd name="connsiteX0" fmla="*/ 128587 w 285750"/>
                <a:gd name="connsiteY0" fmla="*/ 0 h 160019"/>
                <a:gd name="connsiteX1" fmla="*/ 285750 w 285750"/>
                <a:gd name="connsiteY1" fmla="*/ 133350 h 160019"/>
                <a:gd name="connsiteX2" fmla="*/ 209550 w 285750"/>
                <a:gd name="connsiteY2" fmla="*/ 160019 h 160019"/>
                <a:gd name="connsiteX3" fmla="*/ 0 w 285750"/>
                <a:gd name="connsiteY3" fmla="*/ 160019 h 160019"/>
                <a:gd name="connsiteX4" fmla="*/ 128587 w 285750"/>
                <a:gd name="connsiteY4" fmla="*/ 0 h 160019"/>
                <a:gd name="connsiteX0" fmla="*/ 128587 w 209550"/>
                <a:gd name="connsiteY0" fmla="*/ 0 h 160019"/>
                <a:gd name="connsiteX1" fmla="*/ 209550 w 209550"/>
                <a:gd name="connsiteY1" fmla="*/ 160019 h 160019"/>
                <a:gd name="connsiteX2" fmla="*/ 0 w 209550"/>
                <a:gd name="connsiteY2" fmla="*/ 160019 h 160019"/>
                <a:gd name="connsiteX3" fmla="*/ 128587 w 209550"/>
                <a:gd name="connsiteY3" fmla="*/ 0 h 160019"/>
                <a:gd name="connsiteX0" fmla="*/ 0 w 80963"/>
                <a:gd name="connsiteY0" fmla="*/ 0 h 160019"/>
                <a:gd name="connsiteX1" fmla="*/ 80963 w 80963"/>
                <a:gd name="connsiteY1" fmla="*/ 160019 h 160019"/>
                <a:gd name="connsiteX2" fmla="*/ 0 w 80963"/>
                <a:gd name="connsiteY2" fmla="*/ 0 h 160019"/>
                <a:gd name="connsiteX0" fmla="*/ 64649 w 145612"/>
                <a:gd name="connsiteY0" fmla="*/ 0 h 177997"/>
                <a:gd name="connsiteX1" fmla="*/ 145612 w 145612"/>
                <a:gd name="connsiteY1" fmla="*/ 160019 h 177997"/>
                <a:gd name="connsiteX2" fmla="*/ 64649 w 145612"/>
                <a:gd name="connsiteY2" fmla="*/ 0 h 177997"/>
                <a:gd name="connsiteX0" fmla="*/ 64649 w 350367"/>
                <a:gd name="connsiteY0" fmla="*/ 0 h 177997"/>
                <a:gd name="connsiteX1" fmla="*/ 145612 w 350367"/>
                <a:gd name="connsiteY1" fmla="*/ 160019 h 177997"/>
                <a:gd name="connsiteX2" fmla="*/ 64649 w 350367"/>
                <a:gd name="connsiteY2" fmla="*/ 0 h 177997"/>
                <a:gd name="connsiteX0" fmla="*/ 64649 w 347579"/>
                <a:gd name="connsiteY0" fmla="*/ 151613 h 329610"/>
                <a:gd name="connsiteX1" fmla="*/ 145612 w 347579"/>
                <a:gd name="connsiteY1" fmla="*/ 311632 h 329610"/>
                <a:gd name="connsiteX2" fmla="*/ 64649 w 347579"/>
                <a:gd name="connsiteY2" fmla="*/ 151613 h 329610"/>
                <a:gd name="connsiteX0" fmla="*/ 388228 w 671158"/>
                <a:gd name="connsiteY0" fmla="*/ 151613 h 325228"/>
                <a:gd name="connsiteX1" fmla="*/ 469191 w 671158"/>
                <a:gd name="connsiteY1" fmla="*/ 311632 h 325228"/>
                <a:gd name="connsiteX2" fmla="*/ 388228 w 671158"/>
                <a:gd name="connsiteY2" fmla="*/ 151613 h 325228"/>
                <a:gd name="connsiteX0" fmla="*/ 419561 w 702491"/>
                <a:gd name="connsiteY0" fmla="*/ 151613 h 393537"/>
                <a:gd name="connsiteX1" fmla="*/ 500524 w 702491"/>
                <a:gd name="connsiteY1" fmla="*/ 311632 h 393537"/>
                <a:gd name="connsiteX2" fmla="*/ 419561 w 702491"/>
                <a:gd name="connsiteY2" fmla="*/ 151613 h 39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2491" h="393537">
                  <a:moveTo>
                    <a:pt x="419561" y="151613"/>
                  </a:moveTo>
                  <a:cubicBezTo>
                    <a:pt x="-348788" y="123990"/>
                    <a:pt x="97298" y="572618"/>
                    <a:pt x="500524" y="311632"/>
                  </a:cubicBezTo>
                  <a:cubicBezTo>
                    <a:pt x="992649" y="353542"/>
                    <a:pt x="432262" y="-280822"/>
                    <a:pt x="419561" y="151613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6">
              <a:extLst>
                <a:ext uri="{FF2B5EF4-FFF2-40B4-BE49-F238E27FC236}">
                  <a16:creationId xmlns:a16="http://schemas.microsoft.com/office/drawing/2014/main" id="{70A8C98E-08A3-4379-B97A-F1EBF2CDB040}"/>
                </a:ext>
              </a:extLst>
            </p:cNvPr>
            <p:cNvSpPr/>
            <p:nvPr/>
          </p:nvSpPr>
          <p:spPr>
            <a:xfrm rot="17596530">
              <a:off x="6981237" y="2431033"/>
              <a:ext cx="61749" cy="109414"/>
            </a:xfrm>
            <a:prstGeom prst="ellipse">
              <a:avLst/>
            </a:pr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Moon 9">
              <a:extLst>
                <a:ext uri="{FF2B5EF4-FFF2-40B4-BE49-F238E27FC236}">
                  <a16:creationId xmlns:a16="http://schemas.microsoft.com/office/drawing/2014/main" id="{C35565C1-E9C1-4603-9425-B2A853D84681}"/>
                </a:ext>
              </a:extLst>
            </p:cNvPr>
            <p:cNvSpPr/>
            <p:nvPr/>
          </p:nvSpPr>
          <p:spPr>
            <a:xfrm rot="8785207">
              <a:off x="7246200" y="2295591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" name="ttsMP3.com_VoiceText_2025-4-15_23-38-13">
            <a:hlinkClick r:id="" action="ppaction://media"/>
            <a:extLst>
              <a:ext uri="{FF2B5EF4-FFF2-40B4-BE49-F238E27FC236}">
                <a16:creationId xmlns:a16="http://schemas.microsoft.com/office/drawing/2014/main" id="{DAD52681-B37E-4571-B779-80D35026679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15770" y="757468"/>
            <a:ext cx="609600" cy="609600"/>
          </a:xfrm>
          <a:prstGeom prst="rect">
            <a:avLst/>
          </a:prstGeom>
        </p:spPr>
      </p:pic>
      <p:pic>
        <p:nvPicPr>
          <p:cNvPr id="59" name="1sec">
            <a:hlinkClick r:id="" action="ppaction://media"/>
            <a:extLst>
              <a:ext uri="{FF2B5EF4-FFF2-40B4-BE49-F238E27FC236}">
                <a16:creationId xmlns:a16="http://schemas.microsoft.com/office/drawing/2014/main" id="{111F2E2E-4FBC-4E8C-AFE7-2BE8232A8A5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42607" y="462063"/>
            <a:ext cx="603497" cy="603497"/>
          </a:xfrm>
          <a:prstGeom prst="rect">
            <a:avLst/>
          </a:prstGeom>
        </p:spPr>
      </p:pic>
      <p:pic>
        <p:nvPicPr>
          <p:cNvPr id="5" name="ttsMP3.com_VoiceText_2025-4-15_23-40-46">
            <a:hlinkClick r:id="" action="ppaction://media"/>
            <a:extLst>
              <a:ext uri="{FF2B5EF4-FFF2-40B4-BE49-F238E27FC236}">
                <a16:creationId xmlns:a16="http://schemas.microsoft.com/office/drawing/2014/main" id="{1DEE5426-3C80-4640-B402-D74422346AB5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959876" y="757468"/>
            <a:ext cx="609600" cy="609600"/>
          </a:xfrm>
          <a:prstGeom prst="rect">
            <a:avLst/>
          </a:prstGeom>
        </p:spPr>
      </p:pic>
      <p:pic>
        <p:nvPicPr>
          <p:cNvPr id="61" name="1sec">
            <a:hlinkClick r:id="" action="ppaction://media"/>
            <a:extLst>
              <a:ext uri="{FF2B5EF4-FFF2-40B4-BE49-F238E27FC236}">
                <a16:creationId xmlns:a16="http://schemas.microsoft.com/office/drawing/2014/main" id="{426C2063-786D-43E3-B2A9-7A3AE4E6B9D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424345" y="372927"/>
            <a:ext cx="603497" cy="603497"/>
          </a:xfrm>
          <a:prstGeom prst="rect">
            <a:avLst/>
          </a:prstGeom>
        </p:spPr>
      </p:pic>
      <p:pic>
        <p:nvPicPr>
          <p:cNvPr id="62" name="1sec">
            <a:hlinkClick r:id="" action="ppaction://media"/>
            <a:extLst>
              <a:ext uri="{FF2B5EF4-FFF2-40B4-BE49-F238E27FC236}">
                <a16:creationId xmlns:a16="http://schemas.microsoft.com/office/drawing/2014/main" id="{47454812-74C2-4CF5-A2A4-8F7C7B0A83E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190562" y="372927"/>
            <a:ext cx="603497" cy="60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7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4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4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279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192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248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1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0D1D16-C86C-43BC-A680-C1348734C84F}"/>
              </a:ext>
            </a:extLst>
          </p:cNvPr>
          <p:cNvSpPr/>
          <p:nvPr/>
        </p:nvSpPr>
        <p:spPr>
          <a:xfrm>
            <a:off x="9255026" y="573110"/>
            <a:ext cx="2724171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FF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FF4B4B"/>
                </a:solidFill>
              </a:rPr>
              <a:t>Str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aw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7412975" y="573110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FF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FF4B4B"/>
                </a:solidFill>
              </a:rPr>
              <a:t>Str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1F1865-649F-46CC-8321-4EB2E96254A7}"/>
              </a:ext>
            </a:extLst>
          </p:cNvPr>
          <p:cNvSpPr/>
          <p:nvPr/>
        </p:nvSpPr>
        <p:spPr>
          <a:xfrm>
            <a:off x="5570923" y="573110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FF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FF4B4B"/>
                </a:solidFill>
              </a:rPr>
              <a:t>Str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092C6E-6E00-4DA4-A421-9471133D473C}"/>
              </a:ext>
            </a:extLst>
          </p:cNvPr>
          <p:cNvGrpSpPr/>
          <p:nvPr/>
        </p:nvGrpSpPr>
        <p:grpSpPr>
          <a:xfrm>
            <a:off x="595031" y="914400"/>
            <a:ext cx="4578459" cy="5779425"/>
            <a:chOff x="-341837" y="-101669"/>
            <a:chExt cx="5478566" cy="6915636"/>
          </a:xfrm>
        </p:grpSpPr>
        <p:sp>
          <p:nvSpPr>
            <p:cNvPr id="12" name="Rectangle: Rounded Corners 47">
              <a:extLst>
                <a:ext uri="{FF2B5EF4-FFF2-40B4-BE49-F238E27FC236}">
                  <a16:creationId xmlns:a16="http://schemas.microsoft.com/office/drawing/2014/main" id="{5641A5B1-A78A-4976-857D-80C2CCC4FDE2}"/>
                </a:ext>
              </a:extLst>
            </p:cNvPr>
            <p:cNvSpPr/>
            <p:nvPr/>
          </p:nvSpPr>
          <p:spPr>
            <a:xfrm rot="19750387">
              <a:off x="1643378" y="-101669"/>
              <a:ext cx="3493351" cy="2547102"/>
            </a:xfrm>
            <a:custGeom>
              <a:avLst/>
              <a:gdLst>
                <a:gd name="connsiteX0" fmla="*/ 0 w 1290198"/>
                <a:gd name="connsiteY0" fmla="*/ 48195 h 289165"/>
                <a:gd name="connsiteX1" fmla="*/ 48195 w 1290198"/>
                <a:gd name="connsiteY1" fmla="*/ 0 h 289165"/>
                <a:gd name="connsiteX2" fmla="*/ 1242003 w 1290198"/>
                <a:gd name="connsiteY2" fmla="*/ 0 h 289165"/>
                <a:gd name="connsiteX3" fmla="*/ 1290198 w 1290198"/>
                <a:gd name="connsiteY3" fmla="*/ 48195 h 289165"/>
                <a:gd name="connsiteX4" fmla="*/ 1290198 w 1290198"/>
                <a:gd name="connsiteY4" fmla="*/ 240970 h 289165"/>
                <a:gd name="connsiteX5" fmla="*/ 1242003 w 1290198"/>
                <a:gd name="connsiteY5" fmla="*/ 289165 h 289165"/>
                <a:gd name="connsiteX6" fmla="*/ 48195 w 1290198"/>
                <a:gd name="connsiteY6" fmla="*/ 289165 h 289165"/>
                <a:gd name="connsiteX7" fmla="*/ 0 w 1290198"/>
                <a:gd name="connsiteY7" fmla="*/ 240970 h 289165"/>
                <a:gd name="connsiteX8" fmla="*/ 0 w 1290198"/>
                <a:gd name="connsiteY8" fmla="*/ 48195 h 289165"/>
                <a:gd name="connsiteX0" fmla="*/ 1018826 w 2309024"/>
                <a:gd name="connsiteY0" fmla="*/ 48195 h 1474699"/>
                <a:gd name="connsiteX1" fmla="*/ 1067021 w 2309024"/>
                <a:gd name="connsiteY1" fmla="*/ 0 h 1474699"/>
                <a:gd name="connsiteX2" fmla="*/ 2260829 w 2309024"/>
                <a:gd name="connsiteY2" fmla="*/ 0 h 1474699"/>
                <a:gd name="connsiteX3" fmla="*/ 2309024 w 2309024"/>
                <a:gd name="connsiteY3" fmla="*/ 48195 h 1474699"/>
                <a:gd name="connsiteX4" fmla="*/ 2309024 w 2309024"/>
                <a:gd name="connsiteY4" fmla="*/ 240970 h 1474699"/>
                <a:gd name="connsiteX5" fmla="*/ 2260829 w 2309024"/>
                <a:gd name="connsiteY5" fmla="*/ 289165 h 1474699"/>
                <a:gd name="connsiteX6" fmla="*/ 1067021 w 2309024"/>
                <a:gd name="connsiteY6" fmla="*/ 289165 h 1474699"/>
                <a:gd name="connsiteX7" fmla="*/ 0 w 2309024"/>
                <a:gd name="connsiteY7" fmla="*/ 1474267 h 1474699"/>
                <a:gd name="connsiteX8" fmla="*/ 1018826 w 2309024"/>
                <a:gd name="connsiteY8" fmla="*/ 48195 h 1474699"/>
                <a:gd name="connsiteX0" fmla="*/ 0 w 2623724"/>
                <a:gd name="connsiteY0" fmla="*/ 1520740 h 1535169"/>
                <a:gd name="connsiteX1" fmla="*/ 1381721 w 2623724"/>
                <a:gd name="connsiteY1" fmla="*/ 0 h 1535169"/>
                <a:gd name="connsiteX2" fmla="*/ 2575529 w 2623724"/>
                <a:gd name="connsiteY2" fmla="*/ 0 h 1535169"/>
                <a:gd name="connsiteX3" fmla="*/ 2623724 w 2623724"/>
                <a:gd name="connsiteY3" fmla="*/ 48195 h 1535169"/>
                <a:gd name="connsiteX4" fmla="*/ 2623724 w 2623724"/>
                <a:gd name="connsiteY4" fmla="*/ 240970 h 1535169"/>
                <a:gd name="connsiteX5" fmla="*/ 2575529 w 2623724"/>
                <a:gd name="connsiteY5" fmla="*/ 289165 h 1535169"/>
                <a:gd name="connsiteX6" fmla="*/ 1381721 w 2623724"/>
                <a:gd name="connsiteY6" fmla="*/ 289165 h 1535169"/>
                <a:gd name="connsiteX7" fmla="*/ 314700 w 2623724"/>
                <a:gd name="connsiteY7" fmla="*/ 1474267 h 1535169"/>
                <a:gd name="connsiteX8" fmla="*/ 0 w 2623724"/>
                <a:gd name="connsiteY8" fmla="*/ 1520740 h 1535169"/>
                <a:gd name="connsiteX0" fmla="*/ 0 w 2623724"/>
                <a:gd name="connsiteY0" fmla="*/ 1520740 h 1535169"/>
                <a:gd name="connsiteX1" fmla="*/ 1381721 w 2623724"/>
                <a:gd name="connsiteY1" fmla="*/ 0 h 1535169"/>
                <a:gd name="connsiteX2" fmla="*/ 2575529 w 2623724"/>
                <a:gd name="connsiteY2" fmla="*/ 0 h 1535169"/>
                <a:gd name="connsiteX3" fmla="*/ 2623724 w 2623724"/>
                <a:gd name="connsiteY3" fmla="*/ 48195 h 1535169"/>
                <a:gd name="connsiteX4" fmla="*/ 2623724 w 2623724"/>
                <a:gd name="connsiteY4" fmla="*/ 240970 h 1535169"/>
                <a:gd name="connsiteX5" fmla="*/ 2575529 w 2623724"/>
                <a:gd name="connsiteY5" fmla="*/ 289165 h 1535169"/>
                <a:gd name="connsiteX6" fmla="*/ 1406326 w 2623724"/>
                <a:gd name="connsiteY6" fmla="*/ 331577 h 1535169"/>
                <a:gd name="connsiteX7" fmla="*/ 314700 w 2623724"/>
                <a:gd name="connsiteY7" fmla="*/ 1474267 h 1535169"/>
                <a:gd name="connsiteX8" fmla="*/ 0 w 2623724"/>
                <a:gd name="connsiteY8" fmla="*/ 1520740 h 1535169"/>
                <a:gd name="connsiteX0" fmla="*/ 0 w 2623724"/>
                <a:gd name="connsiteY0" fmla="*/ 1520740 h 1535169"/>
                <a:gd name="connsiteX1" fmla="*/ 1381721 w 2623724"/>
                <a:gd name="connsiteY1" fmla="*/ 0 h 1535169"/>
                <a:gd name="connsiteX2" fmla="*/ 2575529 w 2623724"/>
                <a:gd name="connsiteY2" fmla="*/ 0 h 1535169"/>
                <a:gd name="connsiteX3" fmla="*/ 2623724 w 2623724"/>
                <a:gd name="connsiteY3" fmla="*/ 48195 h 1535169"/>
                <a:gd name="connsiteX4" fmla="*/ 2623724 w 2623724"/>
                <a:gd name="connsiteY4" fmla="*/ 240970 h 1535169"/>
                <a:gd name="connsiteX5" fmla="*/ 2575529 w 2623724"/>
                <a:gd name="connsiteY5" fmla="*/ 289165 h 1535169"/>
                <a:gd name="connsiteX6" fmla="*/ 1406326 w 2623724"/>
                <a:gd name="connsiteY6" fmla="*/ 331577 h 1535169"/>
                <a:gd name="connsiteX7" fmla="*/ 314700 w 2623724"/>
                <a:gd name="connsiteY7" fmla="*/ 1474267 h 1535169"/>
                <a:gd name="connsiteX8" fmla="*/ 0 w 2623724"/>
                <a:gd name="connsiteY8" fmla="*/ 1520740 h 1535169"/>
                <a:gd name="connsiteX0" fmla="*/ 0 w 2623724"/>
                <a:gd name="connsiteY0" fmla="*/ 1520740 h 1535169"/>
                <a:gd name="connsiteX1" fmla="*/ 1381721 w 2623724"/>
                <a:gd name="connsiteY1" fmla="*/ 0 h 1535169"/>
                <a:gd name="connsiteX2" fmla="*/ 2575529 w 2623724"/>
                <a:gd name="connsiteY2" fmla="*/ 0 h 1535169"/>
                <a:gd name="connsiteX3" fmla="*/ 2623724 w 2623724"/>
                <a:gd name="connsiteY3" fmla="*/ 48195 h 1535169"/>
                <a:gd name="connsiteX4" fmla="*/ 2623724 w 2623724"/>
                <a:gd name="connsiteY4" fmla="*/ 240970 h 1535169"/>
                <a:gd name="connsiteX5" fmla="*/ 2575529 w 2623724"/>
                <a:gd name="connsiteY5" fmla="*/ 289165 h 1535169"/>
                <a:gd name="connsiteX6" fmla="*/ 1406326 w 2623724"/>
                <a:gd name="connsiteY6" fmla="*/ 331577 h 1535169"/>
                <a:gd name="connsiteX7" fmla="*/ 314700 w 2623724"/>
                <a:gd name="connsiteY7" fmla="*/ 1474267 h 1535169"/>
                <a:gd name="connsiteX8" fmla="*/ 0 w 2623724"/>
                <a:gd name="connsiteY8" fmla="*/ 1520740 h 1535169"/>
                <a:gd name="connsiteX0" fmla="*/ 0 w 2623724"/>
                <a:gd name="connsiteY0" fmla="*/ 1520740 h 1535169"/>
                <a:gd name="connsiteX1" fmla="*/ 1381721 w 2623724"/>
                <a:gd name="connsiteY1" fmla="*/ 0 h 1535169"/>
                <a:gd name="connsiteX2" fmla="*/ 2575529 w 2623724"/>
                <a:gd name="connsiteY2" fmla="*/ 0 h 1535169"/>
                <a:gd name="connsiteX3" fmla="*/ 2623724 w 2623724"/>
                <a:gd name="connsiteY3" fmla="*/ 48195 h 1535169"/>
                <a:gd name="connsiteX4" fmla="*/ 2623724 w 2623724"/>
                <a:gd name="connsiteY4" fmla="*/ 240970 h 1535169"/>
                <a:gd name="connsiteX5" fmla="*/ 2575529 w 2623724"/>
                <a:gd name="connsiteY5" fmla="*/ 289165 h 1535169"/>
                <a:gd name="connsiteX6" fmla="*/ 1406326 w 2623724"/>
                <a:gd name="connsiteY6" fmla="*/ 331577 h 1535169"/>
                <a:gd name="connsiteX7" fmla="*/ 314700 w 2623724"/>
                <a:gd name="connsiteY7" fmla="*/ 1474267 h 1535169"/>
                <a:gd name="connsiteX8" fmla="*/ 0 w 2623724"/>
                <a:gd name="connsiteY8" fmla="*/ 1520740 h 1535169"/>
                <a:gd name="connsiteX0" fmla="*/ 0 w 2623724"/>
                <a:gd name="connsiteY0" fmla="*/ 1544226 h 1558655"/>
                <a:gd name="connsiteX1" fmla="*/ 1192571 w 2623724"/>
                <a:gd name="connsiteY1" fmla="*/ 148707 h 1558655"/>
                <a:gd name="connsiteX2" fmla="*/ 1381721 w 2623724"/>
                <a:gd name="connsiteY2" fmla="*/ 23486 h 1558655"/>
                <a:gd name="connsiteX3" fmla="*/ 2575529 w 2623724"/>
                <a:gd name="connsiteY3" fmla="*/ 23486 h 1558655"/>
                <a:gd name="connsiteX4" fmla="*/ 2623724 w 2623724"/>
                <a:gd name="connsiteY4" fmla="*/ 71681 h 1558655"/>
                <a:gd name="connsiteX5" fmla="*/ 2623724 w 2623724"/>
                <a:gd name="connsiteY5" fmla="*/ 264456 h 1558655"/>
                <a:gd name="connsiteX6" fmla="*/ 2575529 w 2623724"/>
                <a:gd name="connsiteY6" fmla="*/ 312651 h 1558655"/>
                <a:gd name="connsiteX7" fmla="*/ 1406326 w 2623724"/>
                <a:gd name="connsiteY7" fmla="*/ 355063 h 1558655"/>
                <a:gd name="connsiteX8" fmla="*/ 314700 w 2623724"/>
                <a:gd name="connsiteY8" fmla="*/ 1497753 h 1558655"/>
                <a:gd name="connsiteX9" fmla="*/ 0 w 2623724"/>
                <a:gd name="connsiteY9" fmla="*/ 1544226 h 1558655"/>
                <a:gd name="connsiteX0" fmla="*/ 0 w 2623724"/>
                <a:gd name="connsiteY0" fmla="*/ 1520740 h 1535169"/>
                <a:gd name="connsiteX1" fmla="*/ 1192571 w 2623724"/>
                <a:gd name="connsiteY1" fmla="*/ 125221 h 1535169"/>
                <a:gd name="connsiteX2" fmla="*/ 1381721 w 2623724"/>
                <a:gd name="connsiteY2" fmla="*/ 0 h 1535169"/>
                <a:gd name="connsiteX3" fmla="*/ 2575529 w 2623724"/>
                <a:gd name="connsiteY3" fmla="*/ 0 h 1535169"/>
                <a:gd name="connsiteX4" fmla="*/ 2623724 w 2623724"/>
                <a:gd name="connsiteY4" fmla="*/ 48195 h 1535169"/>
                <a:gd name="connsiteX5" fmla="*/ 2623724 w 2623724"/>
                <a:gd name="connsiteY5" fmla="*/ 240970 h 1535169"/>
                <a:gd name="connsiteX6" fmla="*/ 2575529 w 2623724"/>
                <a:gd name="connsiteY6" fmla="*/ 289165 h 1535169"/>
                <a:gd name="connsiteX7" fmla="*/ 1406326 w 2623724"/>
                <a:gd name="connsiteY7" fmla="*/ 331577 h 1535169"/>
                <a:gd name="connsiteX8" fmla="*/ 314700 w 2623724"/>
                <a:gd name="connsiteY8" fmla="*/ 1474267 h 1535169"/>
                <a:gd name="connsiteX9" fmla="*/ 0 w 2623724"/>
                <a:gd name="connsiteY9" fmla="*/ 1520740 h 1535169"/>
                <a:gd name="connsiteX0" fmla="*/ 0 w 2623724"/>
                <a:gd name="connsiteY0" fmla="*/ 1520740 h 1535169"/>
                <a:gd name="connsiteX1" fmla="*/ 1192571 w 2623724"/>
                <a:gd name="connsiteY1" fmla="*/ 125221 h 1535169"/>
                <a:gd name="connsiteX2" fmla="*/ 1381721 w 2623724"/>
                <a:gd name="connsiteY2" fmla="*/ 0 h 1535169"/>
                <a:gd name="connsiteX3" fmla="*/ 2575529 w 2623724"/>
                <a:gd name="connsiteY3" fmla="*/ 0 h 1535169"/>
                <a:gd name="connsiteX4" fmla="*/ 2623724 w 2623724"/>
                <a:gd name="connsiteY4" fmla="*/ 48195 h 1535169"/>
                <a:gd name="connsiteX5" fmla="*/ 2623724 w 2623724"/>
                <a:gd name="connsiteY5" fmla="*/ 240970 h 1535169"/>
                <a:gd name="connsiteX6" fmla="*/ 2575529 w 2623724"/>
                <a:gd name="connsiteY6" fmla="*/ 289165 h 1535169"/>
                <a:gd name="connsiteX7" fmla="*/ 1406326 w 2623724"/>
                <a:gd name="connsiteY7" fmla="*/ 331577 h 1535169"/>
                <a:gd name="connsiteX8" fmla="*/ 314700 w 2623724"/>
                <a:gd name="connsiteY8" fmla="*/ 1474267 h 1535169"/>
                <a:gd name="connsiteX9" fmla="*/ 0 w 2623724"/>
                <a:gd name="connsiteY9" fmla="*/ 1520740 h 1535169"/>
                <a:gd name="connsiteX0" fmla="*/ 0 w 2623724"/>
                <a:gd name="connsiteY0" fmla="*/ 1520740 h 1535169"/>
                <a:gd name="connsiteX1" fmla="*/ 1192571 w 2623724"/>
                <a:gd name="connsiteY1" fmla="*/ 125221 h 1535169"/>
                <a:gd name="connsiteX2" fmla="*/ 1381721 w 2623724"/>
                <a:gd name="connsiteY2" fmla="*/ 0 h 1535169"/>
                <a:gd name="connsiteX3" fmla="*/ 2575529 w 2623724"/>
                <a:gd name="connsiteY3" fmla="*/ 0 h 1535169"/>
                <a:gd name="connsiteX4" fmla="*/ 2623724 w 2623724"/>
                <a:gd name="connsiteY4" fmla="*/ 48195 h 1535169"/>
                <a:gd name="connsiteX5" fmla="*/ 2623724 w 2623724"/>
                <a:gd name="connsiteY5" fmla="*/ 240970 h 1535169"/>
                <a:gd name="connsiteX6" fmla="*/ 2575529 w 2623724"/>
                <a:gd name="connsiteY6" fmla="*/ 289165 h 1535169"/>
                <a:gd name="connsiteX7" fmla="*/ 1406326 w 2623724"/>
                <a:gd name="connsiteY7" fmla="*/ 331577 h 1535169"/>
                <a:gd name="connsiteX8" fmla="*/ 314700 w 2623724"/>
                <a:gd name="connsiteY8" fmla="*/ 1474267 h 1535169"/>
                <a:gd name="connsiteX9" fmla="*/ 0 w 2623724"/>
                <a:gd name="connsiteY9" fmla="*/ 1520740 h 1535169"/>
                <a:gd name="connsiteX0" fmla="*/ 0 w 2623724"/>
                <a:gd name="connsiteY0" fmla="*/ 1520740 h 1535169"/>
                <a:gd name="connsiteX1" fmla="*/ 1192571 w 2623724"/>
                <a:gd name="connsiteY1" fmla="*/ 125221 h 1535169"/>
                <a:gd name="connsiteX2" fmla="*/ 1381721 w 2623724"/>
                <a:gd name="connsiteY2" fmla="*/ 0 h 1535169"/>
                <a:gd name="connsiteX3" fmla="*/ 2575529 w 2623724"/>
                <a:gd name="connsiteY3" fmla="*/ 0 h 1535169"/>
                <a:gd name="connsiteX4" fmla="*/ 2623724 w 2623724"/>
                <a:gd name="connsiteY4" fmla="*/ 48195 h 1535169"/>
                <a:gd name="connsiteX5" fmla="*/ 2623724 w 2623724"/>
                <a:gd name="connsiteY5" fmla="*/ 240970 h 1535169"/>
                <a:gd name="connsiteX6" fmla="*/ 2575529 w 2623724"/>
                <a:gd name="connsiteY6" fmla="*/ 289165 h 1535169"/>
                <a:gd name="connsiteX7" fmla="*/ 1406326 w 2623724"/>
                <a:gd name="connsiteY7" fmla="*/ 331577 h 1535169"/>
                <a:gd name="connsiteX8" fmla="*/ 314700 w 2623724"/>
                <a:gd name="connsiteY8" fmla="*/ 1474267 h 1535169"/>
                <a:gd name="connsiteX9" fmla="*/ 0 w 2623724"/>
                <a:gd name="connsiteY9" fmla="*/ 1520740 h 1535169"/>
                <a:gd name="connsiteX0" fmla="*/ 0 w 2623724"/>
                <a:gd name="connsiteY0" fmla="*/ 1520740 h 1535169"/>
                <a:gd name="connsiteX1" fmla="*/ 1192571 w 2623724"/>
                <a:gd name="connsiteY1" fmla="*/ 125221 h 1535169"/>
                <a:gd name="connsiteX2" fmla="*/ 1381721 w 2623724"/>
                <a:gd name="connsiteY2" fmla="*/ 0 h 1535169"/>
                <a:gd name="connsiteX3" fmla="*/ 2575529 w 2623724"/>
                <a:gd name="connsiteY3" fmla="*/ 0 h 1535169"/>
                <a:gd name="connsiteX4" fmla="*/ 2623724 w 2623724"/>
                <a:gd name="connsiteY4" fmla="*/ 48195 h 1535169"/>
                <a:gd name="connsiteX5" fmla="*/ 2623724 w 2623724"/>
                <a:gd name="connsiteY5" fmla="*/ 240970 h 1535169"/>
                <a:gd name="connsiteX6" fmla="*/ 2575529 w 2623724"/>
                <a:gd name="connsiteY6" fmla="*/ 289165 h 1535169"/>
                <a:gd name="connsiteX7" fmla="*/ 1406326 w 2623724"/>
                <a:gd name="connsiteY7" fmla="*/ 331577 h 1535169"/>
                <a:gd name="connsiteX8" fmla="*/ 314700 w 2623724"/>
                <a:gd name="connsiteY8" fmla="*/ 1474267 h 1535169"/>
                <a:gd name="connsiteX9" fmla="*/ 0 w 2623724"/>
                <a:gd name="connsiteY9" fmla="*/ 1520740 h 1535169"/>
                <a:gd name="connsiteX0" fmla="*/ 626374 w 3250098"/>
                <a:gd name="connsiteY0" fmla="*/ 1520740 h 2501304"/>
                <a:gd name="connsiteX1" fmla="*/ 1818945 w 3250098"/>
                <a:gd name="connsiteY1" fmla="*/ 125221 h 2501304"/>
                <a:gd name="connsiteX2" fmla="*/ 2008095 w 3250098"/>
                <a:gd name="connsiteY2" fmla="*/ 0 h 2501304"/>
                <a:gd name="connsiteX3" fmla="*/ 3201903 w 3250098"/>
                <a:gd name="connsiteY3" fmla="*/ 0 h 2501304"/>
                <a:gd name="connsiteX4" fmla="*/ 3250098 w 3250098"/>
                <a:gd name="connsiteY4" fmla="*/ 48195 h 2501304"/>
                <a:gd name="connsiteX5" fmla="*/ 3250098 w 3250098"/>
                <a:gd name="connsiteY5" fmla="*/ 240970 h 2501304"/>
                <a:gd name="connsiteX6" fmla="*/ 3201903 w 3250098"/>
                <a:gd name="connsiteY6" fmla="*/ 289165 h 2501304"/>
                <a:gd name="connsiteX7" fmla="*/ 2032700 w 3250098"/>
                <a:gd name="connsiteY7" fmla="*/ 331577 h 2501304"/>
                <a:gd name="connsiteX8" fmla="*/ 0 w 3250098"/>
                <a:gd name="connsiteY8" fmla="*/ 2501064 h 2501304"/>
                <a:gd name="connsiteX9" fmla="*/ 626374 w 3250098"/>
                <a:gd name="connsiteY9" fmla="*/ 1520740 h 2501304"/>
                <a:gd name="connsiteX0" fmla="*/ 0 w 3493351"/>
                <a:gd name="connsiteY0" fmla="*/ 2368332 h 2501304"/>
                <a:gd name="connsiteX1" fmla="*/ 2062198 w 3493351"/>
                <a:gd name="connsiteY1" fmla="*/ 125221 h 2501304"/>
                <a:gd name="connsiteX2" fmla="*/ 2251348 w 3493351"/>
                <a:gd name="connsiteY2" fmla="*/ 0 h 2501304"/>
                <a:gd name="connsiteX3" fmla="*/ 3445156 w 3493351"/>
                <a:gd name="connsiteY3" fmla="*/ 0 h 2501304"/>
                <a:gd name="connsiteX4" fmla="*/ 3493351 w 3493351"/>
                <a:gd name="connsiteY4" fmla="*/ 48195 h 2501304"/>
                <a:gd name="connsiteX5" fmla="*/ 3493351 w 3493351"/>
                <a:gd name="connsiteY5" fmla="*/ 240970 h 2501304"/>
                <a:gd name="connsiteX6" fmla="*/ 3445156 w 3493351"/>
                <a:gd name="connsiteY6" fmla="*/ 289165 h 2501304"/>
                <a:gd name="connsiteX7" fmla="*/ 2275953 w 3493351"/>
                <a:gd name="connsiteY7" fmla="*/ 331577 h 2501304"/>
                <a:gd name="connsiteX8" fmla="*/ 243253 w 3493351"/>
                <a:gd name="connsiteY8" fmla="*/ 2501064 h 2501304"/>
                <a:gd name="connsiteX9" fmla="*/ 0 w 3493351"/>
                <a:gd name="connsiteY9" fmla="*/ 2368332 h 2501304"/>
                <a:gd name="connsiteX0" fmla="*/ 0 w 3493351"/>
                <a:gd name="connsiteY0" fmla="*/ 2368332 h 2547103"/>
                <a:gd name="connsiteX1" fmla="*/ 2062198 w 3493351"/>
                <a:gd name="connsiteY1" fmla="*/ 125221 h 2547103"/>
                <a:gd name="connsiteX2" fmla="*/ 2251348 w 3493351"/>
                <a:gd name="connsiteY2" fmla="*/ 0 h 2547103"/>
                <a:gd name="connsiteX3" fmla="*/ 3445156 w 3493351"/>
                <a:gd name="connsiteY3" fmla="*/ 0 h 2547103"/>
                <a:gd name="connsiteX4" fmla="*/ 3493351 w 3493351"/>
                <a:gd name="connsiteY4" fmla="*/ 48195 h 2547103"/>
                <a:gd name="connsiteX5" fmla="*/ 3493351 w 3493351"/>
                <a:gd name="connsiteY5" fmla="*/ 240970 h 2547103"/>
                <a:gd name="connsiteX6" fmla="*/ 3445156 w 3493351"/>
                <a:gd name="connsiteY6" fmla="*/ 289165 h 2547103"/>
                <a:gd name="connsiteX7" fmla="*/ 2275953 w 3493351"/>
                <a:gd name="connsiteY7" fmla="*/ 331577 h 2547103"/>
                <a:gd name="connsiteX8" fmla="*/ 215919 w 3493351"/>
                <a:gd name="connsiteY8" fmla="*/ 2546868 h 2547103"/>
                <a:gd name="connsiteX9" fmla="*/ 0 w 3493351"/>
                <a:gd name="connsiteY9" fmla="*/ 2368332 h 2547103"/>
                <a:gd name="connsiteX0" fmla="*/ 0 w 3493351"/>
                <a:gd name="connsiteY0" fmla="*/ 2368332 h 2547102"/>
                <a:gd name="connsiteX1" fmla="*/ 2062198 w 3493351"/>
                <a:gd name="connsiteY1" fmla="*/ 125221 h 2547102"/>
                <a:gd name="connsiteX2" fmla="*/ 2251348 w 3493351"/>
                <a:gd name="connsiteY2" fmla="*/ 0 h 2547102"/>
                <a:gd name="connsiteX3" fmla="*/ 3445156 w 3493351"/>
                <a:gd name="connsiteY3" fmla="*/ 0 h 2547102"/>
                <a:gd name="connsiteX4" fmla="*/ 3493351 w 3493351"/>
                <a:gd name="connsiteY4" fmla="*/ 48195 h 2547102"/>
                <a:gd name="connsiteX5" fmla="*/ 3493351 w 3493351"/>
                <a:gd name="connsiteY5" fmla="*/ 240970 h 2547102"/>
                <a:gd name="connsiteX6" fmla="*/ 3445156 w 3493351"/>
                <a:gd name="connsiteY6" fmla="*/ 289165 h 2547102"/>
                <a:gd name="connsiteX7" fmla="*/ 2339101 w 3493351"/>
                <a:gd name="connsiteY7" fmla="*/ 324892 h 2547102"/>
                <a:gd name="connsiteX8" fmla="*/ 215919 w 3493351"/>
                <a:gd name="connsiteY8" fmla="*/ 2546868 h 2547102"/>
                <a:gd name="connsiteX9" fmla="*/ 0 w 3493351"/>
                <a:gd name="connsiteY9" fmla="*/ 2368332 h 254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93351" h="2547102">
                  <a:moveTo>
                    <a:pt x="0" y="2368332"/>
                  </a:moveTo>
                  <a:cubicBezTo>
                    <a:pt x="154216" y="2147284"/>
                    <a:pt x="1831911" y="378678"/>
                    <a:pt x="2062198" y="125221"/>
                  </a:cubicBezTo>
                  <a:cubicBezTo>
                    <a:pt x="2225799" y="-7197"/>
                    <a:pt x="2138257" y="45638"/>
                    <a:pt x="2251348" y="0"/>
                  </a:cubicBezTo>
                  <a:lnTo>
                    <a:pt x="3445156" y="0"/>
                  </a:lnTo>
                  <a:cubicBezTo>
                    <a:pt x="3471773" y="0"/>
                    <a:pt x="3493351" y="21578"/>
                    <a:pt x="3493351" y="48195"/>
                  </a:cubicBezTo>
                  <a:lnTo>
                    <a:pt x="3493351" y="240970"/>
                  </a:lnTo>
                  <a:cubicBezTo>
                    <a:pt x="3493351" y="267587"/>
                    <a:pt x="3471773" y="289165"/>
                    <a:pt x="3445156" y="289165"/>
                  </a:cubicBezTo>
                  <a:lnTo>
                    <a:pt x="2339101" y="324892"/>
                  </a:lnTo>
                  <a:cubicBezTo>
                    <a:pt x="2312484" y="324892"/>
                    <a:pt x="215919" y="2573485"/>
                    <a:pt x="215919" y="2546868"/>
                  </a:cubicBezTo>
                  <a:cubicBezTo>
                    <a:pt x="215919" y="2482610"/>
                    <a:pt x="0" y="2432590"/>
                    <a:pt x="0" y="2368332"/>
                  </a:cubicBezTo>
                  <a:close/>
                </a:path>
              </a:pathLst>
            </a:custGeom>
            <a:solidFill>
              <a:srgbClr val="FF4B4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Manual Operation 38">
              <a:extLst>
                <a:ext uri="{FF2B5EF4-FFF2-40B4-BE49-F238E27FC236}">
                  <a16:creationId xmlns:a16="http://schemas.microsoft.com/office/drawing/2014/main" id="{B0E1AD51-7E00-4CB4-96A4-9C03F6F0D0D9}"/>
                </a:ext>
              </a:extLst>
            </p:cNvPr>
            <p:cNvSpPr/>
            <p:nvPr/>
          </p:nvSpPr>
          <p:spPr>
            <a:xfrm>
              <a:off x="-341837" y="700289"/>
              <a:ext cx="4348007" cy="611367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340"/>
                <a:gd name="connsiteX1" fmla="*/ 10000 w 10000"/>
                <a:gd name="connsiteY1" fmla="*/ 0 h 10340"/>
                <a:gd name="connsiteX2" fmla="*/ 8000 w 10000"/>
                <a:gd name="connsiteY2" fmla="*/ 10000 h 10340"/>
                <a:gd name="connsiteX3" fmla="*/ 2000 w 10000"/>
                <a:gd name="connsiteY3" fmla="*/ 10000 h 10340"/>
                <a:gd name="connsiteX4" fmla="*/ 0 w 10000"/>
                <a:gd name="connsiteY4" fmla="*/ 0 h 10340"/>
                <a:gd name="connsiteX0" fmla="*/ 0 w 10000"/>
                <a:gd name="connsiteY0" fmla="*/ 0 h 10439"/>
                <a:gd name="connsiteX1" fmla="*/ 10000 w 10000"/>
                <a:gd name="connsiteY1" fmla="*/ 0 h 10439"/>
                <a:gd name="connsiteX2" fmla="*/ 8000 w 10000"/>
                <a:gd name="connsiteY2" fmla="*/ 10000 h 10439"/>
                <a:gd name="connsiteX3" fmla="*/ 2000 w 10000"/>
                <a:gd name="connsiteY3" fmla="*/ 10000 h 10439"/>
                <a:gd name="connsiteX4" fmla="*/ 0 w 10000"/>
                <a:gd name="connsiteY4" fmla="*/ 0 h 10439"/>
                <a:gd name="connsiteX0" fmla="*/ 0 w 9318"/>
                <a:gd name="connsiteY0" fmla="*/ 139 h 10439"/>
                <a:gd name="connsiteX1" fmla="*/ 9318 w 9318"/>
                <a:gd name="connsiteY1" fmla="*/ 0 h 10439"/>
                <a:gd name="connsiteX2" fmla="*/ 7318 w 9318"/>
                <a:gd name="connsiteY2" fmla="*/ 10000 h 10439"/>
                <a:gd name="connsiteX3" fmla="*/ 1318 w 9318"/>
                <a:gd name="connsiteY3" fmla="*/ 10000 h 10439"/>
                <a:gd name="connsiteX4" fmla="*/ 0 w 9318"/>
                <a:gd name="connsiteY4" fmla="*/ 139 h 10439"/>
                <a:gd name="connsiteX0" fmla="*/ 0 w 9327"/>
                <a:gd name="connsiteY0" fmla="*/ 88 h 9955"/>
                <a:gd name="connsiteX1" fmla="*/ 9327 w 9327"/>
                <a:gd name="connsiteY1" fmla="*/ 0 h 9955"/>
                <a:gd name="connsiteX2" fmla="*/ 7854 w 9327"/>
                <a:gd name="connsiteY2" fmla="*/ 9534 h 9955"/>
                <a:gd name="connsiteX3" fmla="*/ 1414 w 9327"/>
                <a:gd name="connsiteY3" fmla="*/ 9534 h 9955"/>
                <a:gd name="connsiteX4" fmla="*/ 0 w 9327"/>
                <a:gd name="connsiteY4" fmla="*/ 88 h 9955"/>
                <a:gd name="connsiteX0" fmla="*/ 0 w 10000"/>
                <a:gd name="connsiteY0" fmla="*/ 88 h 9975"/>
                <a:gd name="connsiteX1" fmla="*/ 10000 w 10000"/>
                <a:gd name="connsiteY1" fmla="*/ 0 h 9975"/>
                <a:gd name="connsiteX2" fmla="*/ 8421 w 10000"/>
                <a:gd name="connsiteY2" fmla="*/ 9577 h 9975"/>
                <a:gd name="connsiteX3" fmla="*/ 1296 w 10000"/>
                <a:gd name="connsiteY3" fmla="*/ 9510 h 9975"/>
                <a:gd name="connsiteX4" fmla="*/ 0 w 10000"/>
                <a:gd name="connsiteY4" fmla="*/ 88 h 9975"/>
                <a:gd name="connsiteX0" fmla="*/ 0 w 10000"/>
                <a:gd name="connsiteY0" fmla="*/ 88 h 10034"/>
                <a:gd name="connsiteX1" fmla="*/ 10000 w 10000"/>
                <a:gd name="connsiteY1" fmla="*/ 0 h 10034"/>
                <a:gd name="connsiteX2" fmla="*/ 8421 w 10000"/>
                <a:gd name="connsiteY2" fmla="*/ 9601 h 10034"/>
                <a:gd name="connsiteX3" fmla="*/ 1296 w 10000"/>
                <a:gd name="connsiteY3" fmla="*/ 9534 h 10034"/>
                <a:gd name="connsiteX4" fmla="*/ 0 w 10000"/>
                <a:gd name="connsiteY4" fmla="*/ 88 h 10034"/>
                <a:gd name="connsiteX0" fmla="*/ 0 w 10000"/>
                <a:gd name="connsiteY0" fmla="*/ 88 h 10020"/>
                <a:gd name="connsiteX1" fmla="*/ 10000 w 10000"/>
                <a:gd name="connsiteY1" fmla="*/ 0 h 10020"/>
                <a:gd name="connsiteX2" fmla="*/ 8578 w 10000"/>
                <a:gd name="connsiteY2" fmla="*/ 9579 h 10020"/>
                <a:gd name="connsiteX3" fmla="*/ 1296 w 10000"/>
                <a:gd name="connsiteY3" fmla="*/ 9534 h 10020"/>
                <a:gd name="connsiteX4" fmla="*/ 0 w 10000"/>
                <a:gd name="connsiteY4" fmla="*/ 88 h 10020"/>
                <a:gd name="connsiteX0" fmla="*/ 0 w 10000"/>
                <a:gd name="connsiteY0" fmla="*/ 88 h 10077"/>
                <a:gd name="connsiteX1" fmla="*/ 10000 w 10000"/>
                <a:gd name="connsiteY1" fmla="*/ 0 h 10077"/>
                <a:gd name="connsiteX2" fmla="*/ 8578 w 10000"/>
                <a:gd name="connsiteY2" fmla="*/ 9579 h 10077"/>
                <a:gd name="connsiteX3" fmla="*/ 1296 w 10000"/>
                <a:gd name="connsiteY3" fmla="*/ 9534 h 10077"/>
                <a:gd name="connsiteX4" fmla="*/ 0 w 10000"/>
                <a:gd name="connsiteY4" fmla="*/ 88 h 10077"/>
                <a:gd name="connsiteX0" fmla="*/ 0 w 10000"/>
                <a:gd name="connsiteY0" fmla="*/ 88 h 10039"/>
                <a:gd name="connsiteX1" fmla="*/ 10000 w 10000"/>
                <a:gd name="connsiteY1" fmla="*/ 0 h 10039"/>
                <a:gd name="connsiteX2" fmla="*/ 8578 w 10000"/>
                <a:gd name="connsiteY2" fmla="*/ 9579 h 10039"/>
                <a:gd name="connsiteX3" fmla="*/ 1296 w 10000"/>
                <a:gd name="connsiteY3" fmla="*/ 9534 h 10039"/>
                <a:gd name="connsiteX4" fmla="*/ 0 w 10000"/>
                <a:gd name="connsiteY4" fmla="*/ 88 h 10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39">
                  <a:moveTo>
                    <a:pt x="0" y="88"/>
                  </a:moveTo>
                  <a:lnTo>
                    <a:pt x="10000" y="0"/>
                  </a:lnTo>
                  <a:lnTo>
                    <a:pt x="8578" y="9579"/>
                  </a:lnTo>
                  <a:cubicBezTo>
                    <a:pt x="6778" y="10363"/>
                    <a:pt x="2123" y="10006"/>
                    <a:pt x="1296" y="9534"/>
                  </a:cubicBezTo>
                  <a:lnTo>
                    <a:pt x="0" y="88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anual Operation 38">
              <a:extLst>
                <a:ext uri="{FF2B5EF4-FFF2-40B4-BE49-F238E27FC236}">
                  <a16:creationId xmlns:a16="http://schemas.microsoft.com/office/drawing/2014/main" id="{E6DDF273-9FFE-4781-B946-7B5D6E64C689}"/>
                </a:ext>
              </a:extLst>
            </p:cNvPr>
            <p:cNvSpPr/>
            <p:nvPr/>
          </p:nvSpPr>
          <p:spPr>
            <a:xfrm>
              <a:off x="-168170" y="2077206"/>
              <a:ext cx="3996090" cy="43846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340"/>
                <a:gd name="connsiteX1" fmla="*/ 10000 w 10000"/>
                <a:gd name="connsiteY1" fmla="*/ 0 h 10340"/>
                <a:gd name="connsiteX2" fmla="*/ 8000 w 10000"/>
                <a:gd name="connsiteY2" fmla="*/ 10000 h 10340"/>
                <a:gd name="connsiteX3" fmla="*/ 2000 w 10000"/>
                <a:gd name="connsiteY3" fmla="*/ 10000 h 10340"/>
                <a:gd name="connsiteX4" fmla="*/ 0 w 10000"/>
                <a:gd name="connsiteY4" fmla="*/ 0 h 10340"/>
                <a:gd name="connsiteX0" fmla="*/ 0 w 10000"/>
                <a:gd name="connsiteY0" fmla="*/ 0 h 10439"/>
                <a:gd name="connsiteX1" fmla="*/ 10000 w 10000"/>
                <a:gd name="connsiteY1" fmla="*/ 0 h 10439"/>
                <a:gd name="connsiteX2" fmla="*/ 8000 w 10000"/>
                <a:gd name="connsiteY2" fmla="*/ 10000 h 10439"/>
                <a:gd name="connsiteX3" fmla="*/ 2000 w 10000"/>
                <a:gd name="connsiteY3" fmla="*/ 10000 h 10439"/>
                <a:gd name="connsiteX4" fmla="*/ 0 w 10000"/>
                <a:gd name="connsiteY4" fmla="*/ 0 h 10439"/>
                <a:gd name="connsiteX0" fmla="*/ 0 w 9318"/>
                <a:gd name="connsiteY0" fmla="*/ 139 h 10439"/>
                <a:gd name="connsiteX1" fmla="*/ 9318 w 9318"/>
                <a:gd name="connsiteY1" fmla="*/ 0 h 10439"/>
                <a:gd name="connsiteX2" fmla="*/ 7318 w 9318"/>
                <a:gd name="connsiteY2" fmla="*/ 10000 h 10439"/>
                <a:gd name="connsiteX3" fmla="*/ 1318 w 9318"/>
                <a:gd name="connsiteY3" fmla="*/ 10000 h 10439"/>
                <a:gd name="connsiteX4" fmla="*/ 0 w 9318"/>
                <a:gd name="connsiteY4" fmla="*/ 139 h 10439"/>
                <a:gd name="connsiteX0" fmla="*/ 0 w 9327"/>
                <a:gd name="connsiteY0" fmla="*/ 88 h 9955"/>
                <a:gd name="connsiteX1" fmla="*/ 9327 w 9327"/>
                <a:gd name="connsiteY1" fmla="*/ 0 h 9955"/>
                <a:gd name="connsiteX2" fmla="*/ 7854 w 9327"/>
                <a:gd name="connsiteY2" fmla="*/ 9534 h 9955"/>
                <a:gd name="connsiteX3" fmla="*/ 1414 w 9327"/>
                <a:gd name="connsiteY3" fmla="*/ 9534 h 9955"/>
                <a:gd name="connsiteX4" fmla="*/ 0 w 9327"/>
                <a:gd name="connsiteY4" fmla="*/ 88 h 9955"/>
                <a:gd name="connsiteX0" fmla="*/ 0 w 10000"/>
                <a:gd name="connsiteY0" fmla="*/ 88 h 9975"/>
                <a:gd name="connsiteX1" fmla="*/ 10000 w 10000"/>
                <a:gd name="connsiteY1" fmla="*/ 0 h 9975"/>
                <a:gd name="connsiteX2" fmla="*/ 8421 w 10000"/>
                <a:gd name="connsiteY2" fmla="*/ 9577 h 9975"/>
                <a:gd name="connsiteX3" fmla="*/ 1296 w 10000"/>
                <a:gd name="connsiteY3" fmla="*/ 9510 h 9975"/>
                <a:gd name="connsiteX4" fmla="*/ 0 w 10000"/>
                <a:gd name="connsiteY4" fmla="*/ 88 h 9975"/>
                <a:gd name="connsiteX0" fmla="*/ 0 w 10000"/>
                <a:gd name="connsiteY0" fmla="*/ 88 h 10034"/>
                <a:gd name="connsiteX1" fmla="*/ 10000 w 10000"/>
                <a:gd name="connsiteY1" fmla="*/ 0 h 10034"/>
                <a:gd name="connsiteX2" fmla="*/ 8421 w 10000"/>
                <a:gd name="connsiteY2" fmla="*/ 9601 h 10034"/>
                <a:gd name="connsiteX3" fmla="*/ 1296 w 10000"/>
                <a:gd name="connsiteY3" fmla="*/ 9534 h 10034"/>
                <a:gd name="connsiteX4" fmla="*/ 0 w 10000"/>
                <a:gd name="connsiteY4" fmla="*/ 88 h 10034"/>
                <a:gd name="connsiteX0" fmla="*/ 0 w 10000"/>
                <a:gd name="connsiteY0" fmla="*/ 88 h 10020"/>
                <a:gd name="connsiteX1" fmla="*/ 10000 w 10000"/>
                <a:gd name="connsiteY1" fmla="*/ 0 h 10020"/>
                <a:gd name="connsiteX2" fmla="*/ 8578 w 10000"/>
                <a:gd name="connsiteY2" fmla="*/ 9579 h 10020"/>
                <a:gd name="connsiteX3" fmla="*/ 1296 w 10000"/>
                <a:gd name="connsiteY3" fmla="*/ 9534 h 10020"/>
                <a:gd name="connsiteX4" fmla="*/ 0 w 10000"/>
                <a:gd name="connsiteY4" fmla="*/ 88 h 10020"/>
                <a:gd name="connsiteX0" fmla="*/ 0 w 10000"/>
                <a:gd name="connsiteY0" fmla="*/ 88 h 10077"/>
                <a:gd name="connsiteX1" fmla="*/ 10000 w 10000"/>
                <a:gd name="connsiteY1" fmla="*/ 0 h 10077"/>
                <a:gd name="connsiteX2" fmla="*/ 8578 w 10000"/>
                <a:gd name="connsiteY2" fmla="*/ 9579 h 10077"/>
                <a:gd name="connsiteX3" fmla="*/ 1296 w 10000"/>
                <a:gd name="connsiteY3" fmla="*/ 9534 h 10077"/>
                <a:gd name="connsiteX4" fmla="*/ 0 w 10000"/>
                <a:gd name="connsiteY4" fmla="*/ 88 h 10077"/>
                <a:gd name="connsiteX0" fmla="*/ 0 w 10000"/>
                <a:gd name="connsiteY0" fmla="*/ 88 h 10039"/>
                <a:gd name="connsiteX1" fmla="*/ 10000 w 10000"/>
                <a:gd name="connsiteY1" fmla="*/ 0 h 10039"/>
                <a:gd name="connsiteX2" fmla="*/ 8578 w 10000"/>
                <a:gd name="connsiteY2" fmla="*/ 9579 h 10039"/>
                <a:gd name="connsiteX3" fmla="*/ 1296 w 10000"/>
                <a:gd name="connsiteY3" fmla="*/ 9534 h 10039"/>
                <a:gd name="connsiteX4" fmla="*/ 0 w 10000"/>
                <a:gd name="connsiteY4" fmla="*/ 88 h 10039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101">
                  <a:moveTo>
                    <a:pt x="0" y="150"/>
                  </a:moveTo>
                  <a:cubicBezTo>
                    <a:pt x="1705" y="436"/>
                    <a:pt x="977" y="249"/>
                    <a:pt x="3807" y="0"/>
                  </a:cubicBezTo>
                  <a:cubicBezTo>
                    <a:pt x="7977" y="555"/>
                    <a:pt x="8081" y="418"/>
                    <a:pt x="10000" y="62"/>
                  </a:cubicBezTo>
                  <a:lnTo>
                    <a:pt x="8578" y="9641"/>
                  </a:lnTo>
                  <a:cubicBezTo>
                    <a:pt x="6778" y="10425"/>
                    <a:pt x="2123" y="10068"/>
                    <a:pt x="1296" y="9596"/>
                  </a:cubicBezTo>
                  <a:lnTo>
                    <a:pt x="0" y="150"/>
                  </a:lnTo>
                  <a:close/>
                </a:path>
              </a:pathLst>
            </a:custGeom>
            <a:solidFill>
              <a:srgbClr val="FF4B4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ttsMP3.com_VoiceText_2025-4-15_23-33-44">
            <a:hlinkClick r:id="" action="ppaction://media"/>
            <a:extLst>
              <a:ext uri="{FF2B5EF4-FFF2-40B4-BE49-F238E27FC236}">
                <a16:creationId xmlns:a16="http://schemas.microsoft.com/office/drawing/2014/main" id="{C6FDD063-AE86-445F-BF5C-F444D922793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95031" y="458477"/>
            <a:ext cx="609600" cy="609600"/>
          </a:xfrm>
          <a:prstGeom prst="rect">
            <a:avLst/>
          </a:prstGeom>
        </p:spPr>
      </p:pic>
      <p:pic>
        <p:nvPicPr>
          <p:cNvPr id="17" name="1sec">
            <a:hlinkClick r:id="" action="ppaction://media"/>
            <a:extLst>
              <a:ext uri="{FF2B5EF4-FFF2-40B4-BE49-F238E27FC236}">
                <a16:creationId xmlns:a16="http://schemas.microsoft.com/office/drawing/2014/main" id="{55DAC20A-B710-4958-AA39-977F4FF7FA6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42607" y="462063"/>
            <a:ext cx="603497" cy="603497"/>
          </a:xfrm>
          <a:prstGeom prst="rect">
            <a:avLst/>
          </a:prstGeom>
        </p:spPr>
      </p:pic>
      <p:pic>
        <p:nvPicPr>
          <p:cNvPr id="6" name="ttsMP3.com_VoiceText_2025-4-15_23-35-2">
            <a:hlinkClick r:id="" action="ppaction://media"/>
            <a:extLst>
              <a:ext uri="{FF2B5EF4-FFF2-40B4-BE49-F238E27FC236}">
                <a16:creationId xmlns:a16="http://schemas.microsoft.com/office/drawing/2014/main" id="{9E874D2B-68AD-4A30-8506-9BFFD285934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946781" y="458477"/>
            <a:ext cx="609600" cy="609600"/>
          </a:xfrm>
          <a:prstGeom prst="rect">
            <a:avLst/>
          </a:prstGeom>
        </p:spPr>
      </p:pic>
      <p:pic>
        <p:nvPicPr>
          <p:cNvPr id="19" name="1sec">
            <a:hlinkClick r:id="" action="ppaction://media"/>
            <a:extLst>
              <a:ext uri="{FF2B5EF4-FFF2-40B4-BE49-F238E27FC236}">
                <a16:creationId xmlns:a16="http://schemas.microsoft.com/office/drawing/2014/main" id="{6E7A3169-DBFA-4B1C-960E-41DB7C96F27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663161" y="461528"/>
            <a:ext cx="603497" cy="603497"/>
          </a:xfrm>
          <a:prstGeom prst="rect">
            <a:avLst/>
          </a:prstGeom>
        </p:spPr>
      </p:pic>
      <p:pic>
        <p:nvPicPr>
          <p:cNvPr id="20" name="1sec">
            <a:hlinkClick r:id="" action="ppaction://media"/>
            <a:extLst>
              <a:ext uri="{FF2B5EF4-FFF2-40B4-BE49-F238E27FC236}">
                <a16:creationId xmlns:a16="http://schemas.microsoft.com/office/drawing/2014/main" id="{1BC9FCFE-626D-44EC-89A0-A5B5047BB57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393920" y="461527"/>
            <a:ext cx="603497" cy="60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9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1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68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868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656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712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0D1D16-C86C-43BC-A680-C1348734C84F}"/>
              </a:ext>
            </a:extLst>
          </p:cNvPr>
          <p:cNvSpPr/>
          <p:nvPr/>
        </p:nvSpPr>
        <p:spPr>
          <a:xfrm>
            <a:off x="9375196" y="601304"/>
            <a:ext cx="2663555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</a:rPr>
              <a:t>Thr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ow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7539117" y="592115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</a:rPr>
              <a:t>Thr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1F1865-649F-46CC-8321-4EB2E96254A7}"/>
              </a:ext>
            </a:extLst>
          </p:cNvPr>
          <p:cNvSpPr/>
          <p:nvPr/>
        </p:nvSpPr>
        <p:spPr>
          <a:xfrm>
            <a:off x="5697065" y="592115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</a:rPr>
              <a:t>Thr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92D050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08AB5B3-657A-4CFD-805A-7A9A62FF0595}"/>
              </a:ext>
            </a:extLst>
          </p:cNvPr>
          <p:cNvGrpSpPr/>
          <p:nvPr/>
        </p:nvGrpSpPr>
        <p:grpSpPr>
          <a:xfrm>
            <a:off x="4230977" y="1538962"/>
            <a:ext cx="1519941" cy="800023"/>
            <a:chOff x="4252686" y="1115863"/>
            <a:chExt cx="1519941" cy="80002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68BD6E8-7295-48A6-860D-2F9B3588EF49}"/>
                </a:ext>
              </a:extLst>
            </p:cNvPr>
            <p:cNvSpPr/>
            <p:nvPr/>
          </p:nvSpPr>
          <p:spPr>
            <a:xfrm>
              <a:off x="5238736" y="1115863"/>
              <a:ext cx="533891" cy="533891"/>
            </a:xfrm>
            <a:prstGeom prst="ellipse">
              <a:avLst/>
            </a:prstGeom>
            <a:solidFill>
              <a:srgbClr val="FF4B4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FB2305-EBF5-4EFD-AB64-7660B305A7EC}"/>
                </a:ext>
              </a:extLst>
            </p:cNvPr>
            <p:cNvSpPr/>
            <p:nvPr/>
          </p:nvSpPr>
          <p:spPr>
            <a:xfrm>
              <a:off x="4252686" y="1406071"/>
              <a:ext cx="881743" cy="509815"/>
            </a:xfrm>
            <a:custGeom>
              <a:avLst/>
              <a:gdLst>
                <a:gd name="connsiteX0" fmla="*/ 0 w 856343"/>
                <a:gd name="connsiteY0" fmla="*/ 522515 h 522515"/>
                <a:gd name="connsiteX1" fmla="*/ 856343 w 856343"/>
                <a:gd name="connsiteY1" fmla="*/ 0 h 522515"/>
                <a:gd name="connsiteX2" fmla="*/ 856343 w 856343"/>
                <a:gd name="connsiteY2" fmla="*/ 0 h 522515"/>
                <a:gd name="connsiteX0" fmla="*/ 0 w 856343"/>
                <a:gd name="connsiteY0" fmla="*/ 522515 h 522515"/>
                <a:gd name="connsiteX1" fmla="*/ 856343 w 856343"/>
                <a:gd name="connsiteY1" fmla="*/ 0 h 522515"/>
                <a:gd name="connsiteX2" fmla="*/ 856343 w 856343"/>
                <a:gd name="connsiteY2" fmla="*/ 0 h 522515"/>
                <a:gd name="connsiteX0" fmla="*/ 0 w 900793"/>
                <a:gd name="connsiteY0" fmla="*/ 522515 h 522515"/>
                <a:gd name="connsiteX1" fmla="*/ 856343 w 900793"/>
                <a:gd name="connsiteY1" fmla="*/ 0 h 522515"/>
                <a:gd name="connsiteX2" fmla="*/ 900793 w 900793"/>
                <a:gd name="connsiteY2" fmla="*/ 57150 h 522515"/>
                <a:gd name="connsiteX0" fmla="*/ 0 w 900793"/>
                <a:gd name="connsiteY0" fmla="*/ 465365 h 465365"/>
                <a:gd name="connsiteX1" fmla="*/ 900793 w 900793"/>
                <a:gd name="connsiteY1" fmla="*/ 0 h 465365"/>
                <a:gd name="connsiteX0" fmla="*/ 0 w 900793"/>
                <a:gd name="connsiteY0" fmla="*/ 427265 h 427265"/>
                <a:gd name="connsiteX1" fmla="*/ 900793 w 900793"/>
                <a:gd name="connsiteY1" fmla="*/ 0 h 427265"/>
                <a:gd name="connsiteX0" fmla="*/ 0 w 900793"/>
                <a:gd name="connsiteY0" fmla="*/ 437085 h 437085"/>
                <a:gd name="connsiteX1" fmla="*/ 900793 w 900793"/>
                <a:gd name="connsiteY1" fmla="*/ 9820 h 437085"/>
                <a:gd name="connsiteX0" fmla="*/ 0 w 900793"/>
                <a:gd name="connsiteY0" fmla="*/ 437537 h 437537"/>
                <a:gd name="connsiteX1" fmla="*/ 900793 w 900793"/>
                <a:gd name="connsiteY1" fmla="*/ 10272 h 437537"/>
                <a:gd name="connsiteX0" fmla="*/ 0 w 881743"/>
                <a:gd name="connsiteY0" fmla="*/ 518328 h 518328"/>
                <a:gd name="connsiteX1" fmla="*/ 881743 w 881743"/>
                <a:gd name="connsiteY1" fmla="*/ 8513 h 518328"/>
                <a:gd name="connsiteX0" fmla="*/ 0 w 881743"/>
                <a:gd name="connsiteY0" fmla="*/ 509815 h 509815"/>
                <a:gd name="connsiteX1" fmla="*/ 881743 w 881743"/>
                <a:gd name="connsiteY1" fmla="*/ 0 h 50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1743" h="509815">
                  <a:moveTo>
                    <a:pt x="0" y="509815"/>
                  </a:moveTo>
                  <a:cubicBezTo>
                    <a:pt x="205014" y="348343"/>
                    <a:pt x="575129" y="9072"/>
                    <a:pt x="88174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16ED802-3FB4-4238-9E84-A0DCBDF07696}"/>
                </a:ext>
              </a:extLst>
            </p:cNvPr>
            <p:cNvSpPr/>
            <p:nvPr/>
          </p:nvSpPr>
          <p:spPr>
            <a:xfrm>
              <a:off x="4583034" y="1535145"/>
              <a:ext cx="581584" cy="336266"/>
            </a:xfrm>
            <a:custGeom>
              <a:avLst/>
              <a:gdLst>
                <a:gd name="connsiteX0" fmla="*/ 0 w 856343"/>
                <a:gd name="connsiteY0" fmla="*/ 522515 h 522515"/>
                <a:gd name="connsiteX1" fmla="*/ 856343 w 856343"/>
                <a:gd name="connsiteY1" fmla="*/ 0 h 522515"/>
                <a:gd name="connsiteX2" fmla="*/ 856343 w 856343"/>
                <a:gd name="connsiteY2" fmla="*/ 0 h 522515"/>
                <a:gd name="connsiteX0" fmla="*/ 0 w 856343"/>
                <a:gd name="connsiteY0" fmla="*/ 522515 h 522515"/>
                <a:gd name="connsiteX1" fmla="*/ 856343 w 856343"/>
                <a:gd name="connsiteY1" fmla="*/ 0 h 522515"/>
                <a:gd name="connsiteX2" fmla="*/ 856343 w 856343"/>
                <a:gd name="connsiteY2" fmla="*/ 0 h 522515"/>
                <a:gd name="connsiteX0" fmla="*/ 0 w 900793"/>
                <a:gd name="connsiteY0" fmla="*/ 522515 h 522515"/>
                <a:gd name="connsiteX1" fmla="*/ 856343 w 900793"/>
                <a:gd name="connsiteY1" fmla="*/ 0 h 522515"/>
                <a:gd name="connsiteX2" fmla="*/ 900793 w 900793"/>
                <a:gd name="connsiteY2" fmla="*/ 57150 h 522515"/>
                <a:gd name="connsiteX0" fmla="*/ 0 w 900793"/>
                <a:gd name="connsiteY0" fmla="*/ 465365 h 465365"/>
                <a:gd name="connsiteX1" fmla="*/ 900793 w 900793"/>
                <a:gd name="connsiteY1" fmla="*/ 0 h 465365"/>
                <a:gd name="connsiteX0" fmla="*/ 0 w 900793"/>
                <a:gd name="connsiteY0" fmla="*/ 427265 h 427265"/>
                <a:gd name="connsiteX1" fmla="*/ 900793 w 900793"/>
                <a:gd name="connsiteY1" fmla="*/ 0 h 427265"/>
                <a:gd name="connsiteX0" fmla="*/ 0 w 900793"/>
                <a:gd name="connsiteY0" fmla="*/ 437085 h 437085"/>
                <a:gd name="connsiteX1" fmla="*/ 900793 w 900793"/>
                <a:gd name="connsiteY1" fmla="*/ 9820 h 437085"/>
                <a:gd name="connsiteX0" fmla="*/ 0 w 900793"/>
                <a:gd name="connsiteY0" fmla="*/ 437537 h 437537"/>
                <a:gd name="connsiteX1" fmla="*/ 900793 w 900793"/>
                <a:gd name="connsiteY1" fmla="*/ 10272 h 437537"/>
                <a:gd name="connsiteX0" fmla="*/ 0 w 881743"/>
                <a:gd name="connsiteY0" fmla="*/ 518328 h 518328"/>
                <a:gd name="connsiteX1" fmla="*/ 881743 w 881743"/>
                <a:gd name="connsiteY1" fmla="*/ 8513 h 518328"/>
                <a:gd name="connsiteX0" fmla="*/ 0 w 881743"/>
                <a:gd name="connsiteY0" fmla="*/ 509815 h 509815"/>
                <a:gd name="connsiteX1" fmla="*/ 881743 w 881743"/>
                <a:gd name="connsiteY1" fmla="*/ 0 h 509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1743" h="509815">
                  <a:moveTo>
                    <a:pt x="0" y="509815"/>
                  </a:moveTo>
                  <a:cubicBezTo>
                    <a:pt x="205014" y="348343"/>
                    <a:pt x="575129" y="9072"/>
                    <a:pt x="88174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79DA97A-8539-4E06-8621-473E8931C9F3}"/>
              </a:ext>
            </a:extLst>
          </p:cNvPr>
          <p:cNvGrpSpPr/>
          <p:nvPr/>
        </p:nvGrpSpPr>
        <p:grpSpPr>
          <a:xfrm>
            <a:off x="-4454218" y="922099"/>
            <a:ext cx="3544888" cy="5013801"/>
            <a:chOff x="1052513" y="1178795"/>
            <a:chExt cx="3544888" cy="50138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6C803E1-8635-4A9B-BE3E-62A6BB554EB0}"/>
                </a:ext>
              </a:extLst>
            </p:cNvPr>
            <p:cNvSpPr/>
            <p:nvPr/>
          </p:nvSpPr>
          <p:spPr>
            <a:xfrm>
              <a:off x="2325795" y="1390860"/>
              <a:ext cx="1095146" cy="1161840"/>
            </a:xfrm>
            <a:custGeom>
              <a:avLst/>
              <a:gdLst>
                <a:gd name="connsiteX0" fmla="*/ 0 w 400882"/>
                <a:gd name="connsiteY0" fmla="*/ 0 h 583564"/>
                <a:gd name="connsiteX1" fmla="*/ 400882 w 400882"/>
                <a:gd name="connsiteY1" fmla="*/ 0 h 583564"/>
                <a:gd name="connsiteX2" fmla="*/ 400882 w 400882"/>
                <a:gd name="connsiteY2" fmla="*/ 583564 h 583564"/>
                <a:gd name="connsiteX3" fmla="*/ 0 w 400882"/>
                <a:gd name="connsiteY3" fmla="*/ 583564 h 583564"/>
                <a:gd name="connsiteX4" fmla="*/ 0 w 400882"/>
                <a:gd name="connsiteY4" fmla="*/ 0 h 583564"/>
                <a:gd name="connsiteX0" fmla="*/ 177800 w 578682"/>
                <a:gd name="connsiteY0" fmla="*/ 0 h 1167764"/>
                <a:gd name="connsiteX1" fmla="*/ 578682 w 578682"/>
                <a:gd name="connsiteY1" fmla="*/ 0 h 1167764"/>
                <a:gd name="connsiteX2" fmla="*/ 578682 w 578682"/>
                <a:gd name="connsiteY2" fmla="*/ 583564 h 1167764"/>
                <a:gd name="connsiteX3" fmla="*/ 0 w 578682"/>
                <a:gd name="connsiteY3" fmla="*/ 1167764 h 1167764"/>
                <a:gd name="connsiteX4" fmla="*/ 177800 w 578682"/>
                <a:gd name="connsiteY4" fmla="*/ 0 h 1167764"/>
                <a:gd name="connsiteX0" fmla="*/ 177800 w 578682"/>
                <a:gd name="connsiteY0" fmla="*/ 0 h 1167764"/>
                <a:gd name="connsiteX1" fmla="*/ 578682 w 578682"/>
                <a:gd name="connsiteY1" fmla="*/ 0 h 1167764"/>
                <a:gd name="connsiteX2" fmla="*/ 578682 w 578682"/>
                <a:gd name="connsiteY2" fmla="*/ 583564 h 1167764"/>
                <a:gd name="connsiteX3" fmla="*/ 269240 w 578682"/>
                <a:gd name="connsiteY3" fmla="*/ 1143000 h 1167764"/>
                <a:gd name="connsiteX4" fmla="*/ 0 w 578682"/>
                <a:gd name="connsiteY4" fmla="*/ 1167764 h 1167764"/>
                <a:gd name="connsiteX5" fmla="*/ 177800 w 578682"/>
                <a:gd name="connsiteY5" fmla="*/ 0 h 1167764"/>
                <a:gd name="connsiteX0" fmla="*/ 177800 w 769182"/>
                <a:gd name="connsiteY0" fmla="*/ 0 h 1167764"/>
                <a:gd name="connsiteX1" fmla="*/ 578682 w 769182"/>
                <a:gd name="connsiteY1" fmla="*/ 0 h 1167764"/>
                <a:gd name="connsiteX2" fmla="*/ 769182 w 769182"/>
                <a:gd name="connsiteY2" fmla="*/ 624046 h 1167764"/>
                <a:gd name="connsiteX3" fmla="*/ 269240 w 769182"/>
                <a:gd name="connsiteY3" fmla="*/ 1143000 h 1167764"/>
                <a:gd name="connsiteX4" fmla="*/ 0 w 769182"/>
                <a:gd name="connsiteY4" fmla="*/ 1167764 h 1167764"/>
                <a:gd name="connsiteX5" fmla="*/ 177800 w 769182"/>
                <a:gd name="connsiteY5" fmla="*/ 0 h 1167764"/>
                <a:gd name="connsiteX0" fmla="*/ 177800 w 769182"/>
                <a:gd name="connsiteY0" fmla="*/ 0 h 1167764"/>
                <a:gd name="connsiteX1" fmla="*/ 578682 w 769182"/>
                <a:gd name="connsiteY1" fmla="*/ 0 h 1167764"/>
                <a:gd name="connsiteX2" fmla="*/ 769182 w 769182"/>
                <a:gd name="connsiteY2" fmla="*/ 624046 h 1167764"/>
                <a:gd name="connsiteX3" fmla="*/ 269240 w 769182"/>
                <a:gd name="connsiteY3" fmla="*/ 1143000 h 1167764"/>
                <a:gd name="connsiteX4" fmla="*/ 0 w 769182"/>
                <a:gd name="connsiteY4" fmla="*/ 1167764 h 1167764"/>
                <a:gd name="connsiteX5" fmla="*/ 177800 w 769182"/>
                <a:gd name="connsiteY5" fmla="*/ 0 h 1167764"/>
                <a:gd name="connsiteX0" fmla="*/ 177800 w 769182"/>
                <a:gd name="connsiteY0" fmla="*/ 0 h 1167764"/>
                <a:gd name="connsiteX1" fmla="*/ 578682 w 769182"/>
                <a:gd name="connsiteY1" fmla="*/ 0 h 1167764"/>
                <a:gd name="connsiteX2" fmla="*/ 769182 w 769182"/>
                <a:gd name="connsiteY2" fmla="*/ 624046 h 1167764"/>
                <a:gd name="connsiteX3" fmla="*/ 269240 w 769182"/>
                <a:gd name="connsiteY3" fmla="*/ 1143000 h 1167764"/>
                <a:gd name="connsiteX4" fmla="*/ 0 w 769182"/>
                <a:gd name="connsiteY4" fmla="*/ 1167764 h 1167764"/>
                <a:gd name="connsiteX5" fmla="*/ 177800 w 769182"/>
                <a:gd name="connsiteY5" fmla="*/ 0 h 1167764"/>
                <a:gd name="connsiteX0" fmla="*/ 177800 w 769182"/>
                <a:gd name="connsiteY0" fmla="*/ 0 h 1167764"/>
                <a:gd name="connsiteX1" fmla="*/ 578682 w 769182"/>
                <a:gd name="connsiteY1" fmla="*/ 0 h 1167764"/>
                <a:gd name="connsiteX2" fmla="*/ 769182 w 769182"/>
                <a:gd name="connsiteY2" fmla="*/ 624046 h 1167764"/>
                <a:gd name="connsiteX3" fmla="*/ 305753 w 769182"/>
                <a:gd name="connsiteY3" fmla="*/ 1059656 h 1167764"/>
                <a:gd name="connsiteX4" fmla="*/ 269240 w 769182"/>
                <a:gd name="connsiteY4" fmla="*/ 1143000 h 1167764"/>
                <a:gd name="connsiteX5" fmla="*/ 0 w 769182"/>
                <a:gd name="connsiteY5" fmla="*/ 1167764 h 1167764"/>
                <a:gd name="connsiteX6" fmla="*/ 177800 w 769182"/>
                <a:gd name="connsiteY6" fmla="*/ 0 h 1167764"/>
                <a:gd name="connsiteX0" fmla="*/ 177800 w 769182"/>
                <a:gd name="connsiteY0" fmla="*/ 0 h 1167764"/>
                <a:gd name="connsiteX1" fmla="*/ 578682 w 769182"/>
                <a:gd name="connsiteY1" fmla="*/ 0 h 1167764"/>
                <a:gd name="connsiteX2" fmla="*/ 769182 w 769182"/>
                <a:gd name="connsiteY2" fmla="*/ 624046 h 1167764"/>
                <a:gd name="connsiteX3" fmla="*/ 305753 w 769182"/>
                <a:gd name="connsiteY3" fmla="*/ 1059656 h 1167764"/>
                <a:gd name="connsiteX4" fmla="*/ 269240 w 769182"/>
                <a:gd name="connsiteY4" fmla="*/ 1143000 h 1167764"/>
                <a:gd name="connsiteX5" fmla="*/ 0 w 769182"/>
                <a:gd name="connsiteY5" fmla="*/ 1167764 h 1167764"/>
                <a:gd name="connsiteX6" fmla="*/ 177800 w 769182"/>
                <a:gd name="connsiteY6" fmla="*/ 0 h 1167764"/>
                <a:gd name="connsiteX0" fmla="*/ 180182 w 771564"/>
                <a:gd name="connsiteY0" fmla="*/ 0 h 1143000"/>
                <a:gd name="connsiteX1" fmla="*/ 581064 w 771564"/>
                <a:gd name="connsiteY1" fmla="*/ 0 h 1143000"/>
                <a:gd name="connsiteX2" fmla="*/ 771564 w 771564"/>
                <a:gd name="connsiteY2" fmla="*/ 624046 h 1143000"/>
                <a:gd name="connsiteX3" fmla="*/ 308135 w 771564"/>
                <a:gd name="connsiteY3" fmla="*/ 1059656 h 1143000"/>
                <a:gd name="connsiteX4" fmla="*/ 271622 w 771564"/>
                <a:gd name="connsiteY4" fmla="*/ 1143000 h 1143000"/>
                <a:gd name="connsiteX5" fmla="*/ 0 w 771564"/>
                <a:gd name="connsiteY5" fmla="*/ 1108233 h 1143000"/>
                <a:gd name="connsiteX6" fmla="*/ 180182 w 771564"/>
                <a:gd name="connsiteY6" fmla="*/ 0 h 1143000"/>
                <a:gd name="connsiteX0" fmla="*/ 187325 w 778707"/>
                <a:gd name="connsiteY0" fmla="*/ 0 h 1143000"/>
                <a:gd name="connsiteX1" fmla="*/ 588207 w 778707"/>
                <a:gd name="connsiteY1" fmla="*/ 0 h 1143000"/>
                <a:gd name="connsiteX2" fmla="*/ 778707 w 778707"/>
                <a:gd name="connsiteY2" fmla="*/ 624046 h 1143000"/>
                <a:gd name="connsiteX3" fmla="*/ 315278 w 778707"/>
                <a:gd name="connsiteY3" fmla="*/ 1059656 h 1143000"/>
                <a:gd name="connsiteX4" fmla="*/ 278765 w 778707"/>
                <a:gd name="connsiteY4" fmla="*/ 1143000 h 1143000"/>
                <a:gd name="connsiteX5" fmla="*/ 0 w 778707"/>
                <a:gd name="connsiteY5" fmla="*/ 1108233 h 1143000"/>
                <a:gd name="connsiteX6" fmla="*/ 187325 w 778707"/>
                <a:gd name="connsiteY6" fmla="*/ 0 h 1143000"/>
                <a:gd name="connsiteX0" fmla="*/ 187325 w 778707"/>
                <a:gd name="connsiteY0" fmla="*/ 0 h 1143000"/>
                <a:gd name="connsiteX1" fmla="*/ 588207 w 778707"/>
                <a:gd name="connsiteY1" fmla="*/ 0 h 1143000"/>
                <a:gd name="connsiteX2" fmla="*/ 778707 w 778707"/>
                <a:gd name="connsiteY2" fmla="*/ 624046 h 1143000"/>
                <a:gd name="connsiteX3" fmla="*/ 315278 w 778707"/>
                <a:gd name="connsiteY3" fmla="*/ 1059656 h 1143000"/>
                <a:gd name="connsiteX4" fmla="*/ 278765 w 778707"/>
                <a:gd name="connsiteY4" fmla="*/ 1143000 h 1143000"/>
                <a:gd name="connsiteX5" fmla="*/ 0 w 778707"/>
                <a:gd name="connsiteY5" fmla="*/ 1108233 h 1143000"/>
                <a:gd name="connsiteX6" fmla="*/ 20004 w 778707"/>
                <a:gd name="connsiteY6" fmla="*/ 926306 h 1143000"/>
                <a:gd name="connsiteX7" fmla="*/ 187325 w 778707"/>
                <a:gd name="connsiteY7" fmla="*/ 0 h 1143000"/>
                <a:gd name="connsiteX0" fmla="*/ 452122 w 1043504"/>
                <a:gd name="connsiteY0" fmla="*/ 0 h 1143000"/>
                <a:gd name="connsiteX1" fmla="*/ 853004 w 1043504"/>
                <a:gd name="connsiteY1" fmla="*/ 0 h 1143000"/>
                <a:gd name="connsiteX2" fmla="*/ 1043504 w 1043504"/>
                <a:gd name="connsiteY2" fmla="*/ 624046 h 1143000"/>
                <a:gd name="connsiteX3" fmla="*/ 580075 w 1043504"/>
                <a:gd name="connsiteY3" fmla="*/ 1059656 h 1143000"/>
                <a:gd name="connsiteX4" fmla="*/ 543562 w 1043504"/>
                <a:gd name="connsiteY4" fmla="*/ 1143000 h 1143000"/>
                <a:gd name="connsiteX5" fmla="*/ 264797 w 1043504"/>
                <a:gd name="connsiteY5" fmla="*/ 1108233 h 1143000"/>
                <a:gd name="connsiteX6" fmla="*/ 284801 w 1043504"/>
                <a:gd name="connsiteY6" fmla="*/ 926306 h 1143000"/>
                <a:gd name="connsiteX7" fmla="*/ 452122 w 1043504"/>
                <a:gd name="connsiteY7" fmla="*/ 0 h 1143000"/>
                <a:gd name="connsiteX0" fmla="*/ 452122 w 1043504"/>
                <a:gd name="connsiteY0" fmla="*/ 0 h 1143000"/>
                <a:gd name="connsiteX1" fmla="*/ 853004 w 1043504"/>
                <a:gd name="connsiteY1" fmla="*/ 0 h 1143000"/>
                <a:gd name="connsiteX2" fmla="*/ 1043504 w 1043504"/>
                <a:gd name="connsiteY2" fmla="*/ 624046 h 1143000"/>
                <a:gd name="connsiteX3" fmla="*/ 580075 w 1043504"/>
                <a:gd name="connsiteY3" fmla="*/ 1059656 h 1143000"/>
                <a:gd name="connsiteX4" fmla="*/ 543562 w 1043504"/>
                <a:gd name="connsiteY4" fmla="*/ 1143000 h 1143000"/>
                <a:gd name="connsiteX5" fmla="*/ 264797 w 1043504"/>
                <a:gd name="connsiteY5" fmla="*/ 1108233 h 1143000"/>
                <a:gd name="connsiteX6" fmla="*/ 284801 w 1043504"/>
                <a:gd name="connsiteY6" fmla="*/ 926306 h 1143000"/>
                <a:gd name="connsiteX7" fmla="*/ 452122 w 1043504"/>
                <a:gd name="connsiteY7" fmla="*/ 0 h 1143000"/>
                <a:gd name="connsiteX0" fmla="*/ 452122 w 1043504"/>
                <a:gd name="connsiteY0" fmla="*/ 0 h 1143000"/>
                <a:gd name="connsiteX1" fmla="*/ 853004 w 1043504"/>
                <a:gd name="connsiteY1" fmla="*/ 0 h 1143000"/>
                <a:gd name="connsiteX2" fmla="*/ 1043504 w 1043504"/>
                <a:gd name="connsiteY2" fmla="*/ 624046 h 1143000"/>
                <a:gd name="connsiteX3" fmla="*/ 580075 w 1043504"/>
                <a:gd name="connsiteY3" fmla="*/ 1059656 h 1143000"/>
                <a:gd name="connsiteX4" fmla="*/ 543562 w 1043504"/>
                <a:gd name="connsiteY4" fmla="*/ 1143000 h 1143000"/>
                <a:gd name="connsiteX5" fmla="*/ 264797 w 1043504"/>
                <a:gd name="connsiteY5" fmla="*/ 1108233 h 1143000"/>
                <a:gd name="connsiteX6" fmla="*/ 284801 w 1043504"/>
                <a:gd name="connsiteY6" fmla="*/ 926306 h 1143000"/>
                <a:gd name="connsiteX7" fmla="*/ 452122 w 1043504"/>
                <a:gd name="connsiteY7" fmla="*/ 0 h 1143000"/>
                <a:gd name="connsiteX0" fmla="*/ 452122 w 1043504"/>
                <a:gd name="connsiteY0" fmla="*/ 0 h 1143000"/>
                <a:gd name="connsiteX1" fmla="*/ 853004 w 1043504"/>
                <a:gd name="connsiteY1" fmla="*/ 0 h 1143000"/>
                <a:gd name="connsiteX2" fmla="*/ 1043504 w 1043504"/>
                <a:gd name="connsiteY2" fmla="*/ 624046 h 1143000"/>
                <a:gd name="connsiteX3" fmla="*/ 580075 w 1043504"/>
                <a:gd name="connsiteY3" fmla="*/ 1059656 h 1143000"/>
                <a:gd name="connsiteX4" fmla="*/ 543562 w 1043504"/>
                <a:gd name="connsiteY4" fmla="*/ 1143000 h 1143000"/>
                <a:gd name="connsiteX5" fmla="*/ 264797 w 1043504"/>
                <a:gd name="connsiteY5" fmla="*/ 1108233 h 1143000"/>
                <a:gd name="connsiteX6" fmla="*/ 284801 w 1043504"/>
                <a:gd name="connsiteY6" fmla="*/ 926306 h 1143000"/>
                <a:gd name="connsiteX7" fmla="*/ 452122 w 1043504"/>
                <a:gd name="connsiteY7" fmla="*/ 0 h 1143000"/>
                <a:gd name="connsiteX0" fmla="*/ 452122 w 1043504"/>
                <a:gd name="connsiteY0" fmla="*/ 0 h 1143000"/>
                <a:gd name="connsiteX1" fmla="*/ 853004 w 1043504"/>
                <a:gd name="connsiteY1" fmla="*/ 0 h 1143000"/>
                <a:gd name="connsiteX2" fmla="*/ 1043504 w 1043504"/>
                <a:gd name="connsiteY2" fmla="*/ 624046 h 1143000"/>
                <a:gd name="connsiteX3" fmla="*/ 580075 w 1043504"/>
                <a:gd name="connsiteY3" fmla="*/ 1059656 h 1143000"/>
                <a:gd name="connsiteX4" fmla="*/ 543562 w 1043504"/>
                <a:gd name="connsiteY4" fmla="*/ 1143000 h 1143000"/>
                <a:gd name="connsiteX5" fmla="*/ 264797 w 1043504"/>
                <a:gd name="connsiteY5" fmla="*/ 1108233 h 1143000"/>
                <a:gd name="connsiteX6" fmla="*/ 284801 w 1043504"/>
                <a:gd name="connsiteY6" fmla="*/ 926306 h 1143000"/>
                <a:gd name="connsiteX7" fmla="*/ 452122 w 1043504"/>
                <a:gd name="connsiteY7" fmla="*/ 0 h 1143000"/>
                <a:gd name="connsiteX0" fmla="*/ 452122 w 1043504"/>
                <a:gd name="connsiteY0" fmla="*/ 0 h 1143000"/>
                <a:gd name="connsiteX1" fmla="*/ 853004 w 1043504"/>
                <a:gd name="connsiteY1" fmla="*/ 0 h 1143000"/>
                <a:gd name="connsiteX2" fmla="*/ 1043504 w 1043504"/>
                <a:gd name="connsiteY2" fmla="*/ 624046 h 1143000"/>
                <a:gd name="connsiteX3" fmla="*/ 580075 w 1043504"/>
                <a:gd name="connsiteY3" fmla="*/ 1059656 h 1143000"/>
                <a:gd name="connsiteX4" fmla="*/ 543562 w 1043504"/>
                <a:gd name="connsiteY4" fmla="*/ 1143000 h 1143000"/>
                <a:gd name="connsiteX5" fmla="*/ 264797 w 1043504"/>
                <a:gd name="connsiteY5" fmla="*/ 1108233 h 1143000"/>
                <a:gd name="connsiteX6" fmla="*/ 284801 w 1043504"/>
                <a:gd name="connsiteY6" fmla="*/ 926306 h 1143000"/>
                <a:gd name="connsiteX7" fmla="*/ 452122 w 1043504"/>
                <a:gd name="connsiteY7" fmla="*/ 0 h 1143000"/>
                <a:gd name="connsiteX0" fmla="*/ 452122 w 1043504"/>
                <a:gd name="connsiteY0" fmla="*/ 0 h 1143000"/>
                <a:gd name="connsiteX1" fmla="*/ 853004 w 1043504"/>
                <a:gd name="connsiteY1" fmla="*/ 0 h 1143000"/>
                <a:gd name="connsiteX2" fmla="*/ 1043504 w 1043504"/>
                <a:gd name="connsiteY2" fmla="*/ 624046 h 1143000"/>
                <a:gd name="connsiteX3" fmla="*/ 580075 w 1043504"/>
                <a:gd name="connsiteY3" fmla="*/ 1059656 h 1143000"/>
                <a:gd name="connsiteX4" fmla="*/ 543562 w 1043504"/>
                <a:gd name="connsiteY4" fmla="*/ 1143000 h 1143000"/>
                <a:gd name="connsiteX5" fmla="*/ 264797 w 1043504"/>
                <a:gd name="connsiteY5" fmla="*/ 1108233 h 1143000"/>
                <a:gd name="connsiteX6" fmla="*/ 284801 w 1043504"/>
                <a:gd name="connsiteY6" fmla="*/ 926306 h 1143000"/>
                <a:gd name="connsiteX7" fmla="*/ 452122 w 1043504"/>
                <a:gd name="connsiteY7" fmla="*/ 0 h 1143000"/>
                <a:gd name="connsiteX0" fmla="*/ 452122 w 1043595"/>
                <a:gd name="connsiteY0" fmla="*/ 0 h 1143000"/>
                <a:gd name="connsiteX1" fmla="*/ 853004 w 1043595"/>
                <a:gd name="connsiteY1" fmla="*/ 0 h 1143000"/>
                <a:gd name="connsiteX2" fmla="*/ 1043504 w 1043595"/>
                <a:gd name="connsiteY2" fmla="*/ 624046 h 1143000"/>
                <a:gd name="connsiteX3" fmla="*/ 580075 w 1043595"/>
                <a:gd name="connsiteY3" fmla="*/ 1059656 h 1143000"/>
                <a:gd name="connsiteX4" fmla="*/ 543562 w 1043595"/>
                <a:gd name="connsiteY4" fmla="*/ 1143000 h 1143000"/>
                <a:gd name="connsiteX5" fmla="*/ 264797 w 1043595"/>
                <a:gd name="connsiteY5" fmla="*/ 1108233 h 1143000"/>
                <a:gd name="connsiteX6" fmla="*/ 284801 w 1043595"/>
                <a:gd name="connsiteY6" fmla="*/ 926306 h 1143000"/>
                <a:gd name="connsiteX7" fmla="*/ 452122 w 1043595"/>
                <a:gd name="connsiteY7" fmla="*/ 0 h 1143000"/>
                <a:gd name="connsiteX0" fmla="*/ 452122 w 1043504"/>
                <a:gd name="connsiteY0" fmla="*/ 0 h 1143000"/>
                <a:gd name="connsiteX1" fmla="*/ 853004 w 1043504"/>
                <a:gd name="connsiteY1" fmla="*/ 0 h 1143000"/>
                <a:gd name="connsiteX2" fmla="*/ 1043504 w 1043504"/>
                <a:gd name="connsiteY2" fmla="*/ 624046 h 1143000"/>
                <a:gd name="connsiteX3" fmla="*/ 580075 w 1043504"/>
                <a:gd name="connsiteY3" fmla="*/ 1059656 h 1143000"/>
                <a:gd name="connsiteX4" fmla="*/ 543562 w 1043504"/>
                <a:gd name="connsiteY4" fmla="*/ 1143000 h 1143000"/>
                <a:gd name="connsiteX5" fmla="*/ 264797 w 1043504"/>
                <a:gd name="connsiteY5" fmla="*/ 1108233 h 1143000"/>
                <a:gd name="connsiteX6" fmla="*/ 284801 w 1043504"/>
                <a:gd name="connsiteY6" fmla="*/ 926306 h 1143000"/>
                <a:gd name="connsiteX7" fmla="*/ 452122 w 1043504"/>
                <a:gd name="connsiteY7" fmla="*/ 0 h 1143000"/>
                <a:gd name="connsiteX0" fmla="*/ 503764 w 1095146"/>
                <a:gd name="connsiteY0" fmla="*/ 18840 h 1161840"/>
                <a:gd name="connsiteX1" fmla="*/ 904646 w 1095146"/>
                <a:gd name="connsiteY1" fmla="*/ 18840 h 1161840"/>
                <a:gd name="connsiteX2" fmla="*/ 1095146 w 1095146"/>
                <a:gd name="connsiteY2" fmla="*/ 642886 h 1161840"/>
                <a:gd name="connsiteX3" fmla="*/ 631717 w 1095146"/>
                <a:gd name="connsiteY3" fmla="*/ 1078496 h 1161840"/>
                <a:gd name="connsiteX4" fmla="*/ 595204 w 1095146"/>
                <a:gd name="connsiteY4" fmla="*/ 1161840 h 1161840"/>
                <a:gd name="connsiteX5" fmla="*/ 316439 w 1095146"/>
                <a:gd name="connsiteY5" fmla="*/ 1127073 h 1161840"/>
                <a:gd name="connsiteX6" fmla="*/ 336443 w 1095146"/>
                <a:gd name="connsiteY6" fmla="*/ 945146 h 1161840"/>
                <a:gd name="connsiteX7" fmla="*/ 503764 w 1095146"/>
                <a:gd name="connsiteY7" fmla="*/ 18840 h 1161840"/>
                <a:gd name="connsiteX0" fmla="*/ 503764 w 1095146"/>
                <a:gd name="connsiteY0" fmla="*/ 18840 h 1161840"/>
                <a:gd name="connsiteX1" fmla="*/ 895121 w 1095146"/>
                <a:gd name="connsiteY1" fmla="*/ 21222 h 1161840"/>
                <a:gd name="connsiteX2" fmla="*/ 1095146 w 1095146"/>
                <a:gd name="connsiteY2" fmla="*/ 642886 h 1161840"/>
                <a:gd name="connsiteX3" fmla="*/ 631717 w 1095146"/>
                <a:gd name="connsiteY3" fmla="*/ 1078496 h 1161840"/>
                <a:gd name="connsiteX4" fmla="*/ 595204 w 1095146"/>
                <a:gd name="connsiteY4" fmla="*/ 1161840 h 1161840"/>
                <a:gd name="connsiteX5" fmla="*/ 316439 w 1095146"/>
                <a:gd name="connsiteY5" fmla="*/ 1127073 h 1161840"/>
                <a:gd name="connsiteX6" fmla="*/ 336443 w 1095146"/>
                <a:gd name="connsiteY6" fmla="*/ 945146 h 1161840"/>
                <a:gd name="connsiteX7" fmla="*/ 503764 w 1095146"/>
                <a:gd name="connsiteY7" fmla="*/ 18840 h 116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146" h="1161840">
                  <a:moveTo>
                    <a:pt x="503764" y="18840"/>
                  </a:moveTo>
                  <a:lnTo>
                    <a:pt x="895121" y="21222"/>
                  </a:lnTo>
                  <a:cubicBezTo>
                    <a:pt x="1008627" y="560231"/>
                    <a:pt x="1076890" y="527740"/>
                    <a:pt x="1095146" y="642886"/>
                  </a:cubicBezTo>
                  <a:cubicBezTo>
                    <a:pt x="1094504" y="786158"/>
                    <a:pt x="1062704" y="972954"/>
                    <a:pt x="631717" y="1078496"/>
                  </a:cubicBezTo>
                  <a:cubicBezTo>
                    <a:pt x="548393" y="1164988"/>
                    <a:pt x="598141" y="1158110"/>
                    <a:pt x="595204" y="1161840"/>
                  </a:cubicBezTo>
                  <a:lnTo>
                    <a:pt x="316439" y="1127073"/>
                  </a:lnTo>
                  <a:cubicBezTo>
                    <a:pt x="332632" y="1032300"/>
                    <a:pt x="320250" y="1039919"/>
                    <a:pt x="336443" y="945146"/>
                  </a:cubicBezTo>
                  <a:cubicBezTo>
                    <a:pt x="-367401" y="564940"/>
                    <a:pt x="205102" y="-122448"/>
                    <a:pt x="503764" y="1884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17F9D9-F2A0-476E-B3B7-ED8632E593F2}"/>
                </a:ext>
              </a:extLst>
            </p:cNvPr>
            <p:cNvSpPr/>
            <p:nvPr/>
          </p:nvSpPr>
          <p:spPr>
            <a:xfrm>
              <a:off x="3158637" y="2321168"/>
              <a:ext cx="962025" cy="428854"/>
            </a:xfrm>
            <a:custGeom>
              <a:avLst/>
              <a:gdLst>
                <a:gd name="connsiteX0" fmla="*/ 0 w 276225"/>
                <a:gd name="connsiteY0" fmla="*/ 0 h 45719"/>
                <a:gd name="connsiteX1" fmla="*/ 276225 w 276225"/>
                <a:gd name="connsiteY1" fmla="*/ 0 h 45719"/>
                <a:gd name="connsiteX2" fmla="*/ 276225 w 276225"/>
                <a:gd name="connsiteY2" fmla="*/ 45719 h 45719"/>
                <a:gd name="connsiteX3" fmla="*/ 0 w 276225"/>
                <a:gd name="connsiteY3" fmla="*/ 45719 h 45719"/>
                <a:gd name="connsiteX4" fmla="*/ 0 w 276225"/>
                <a:gd name="connsiteY4" fmla="*/ 0 h 45719"/>
                <a:gd name="connsiteX0" fmla="*/ 0 w 857250"/>
                <a:gd name="connsiteY0" fmla="*/ 240031 h 285750"/>
                <a:gd name="connsiteX1" fmla="*/ 276225 w 857250"/>
                <a:gd name="connsiteY1" fmla="*/ 240031 h 285750"/>
                <a:gd name="connsiteX2" fmla="*/ 857250 w 857250"/>
                <a:gd name="connsiteY2" fmla="*/ 0 h 285750"/>
                <a:gd name="connsiteX3" fmla="*/ 0 w 857250"/>
                <a:gd name="connsiteY3" fmla="*/ 285750 h 285750"/>
                <a:gd name="connsiteX4" fmla="*/ 0 w 857250"/>
                <a:gd name="connsiteY4" fmla="*/ 240031 h 285750"/>
                <a:gd name="connsiteX0" fmla="*/ 0 w 857250"/>
                <a:gd name="connsiteY0" fmla="*/ 323850 h 369569"/>
                <a:gd name="connsiteX1" fmla="*/ 457200 w 857250"/>
                <a:gd name="connsiteY1" fmla="*/ 0 h 369569"/>
                <a:gd name="connsiteX2" fmla="*/ 857250 w 857250"/>
                <a:gd name="connsiteY2" fmla="*/ 83819 h 369569"/>
                <a:gd name="connsiteX3" fmla="*/ 0 w 857250"/>
                <a:gd name="connsiteY3" fmla="*/ 369569 h 369569"/>
                <a:gd name="connsiteX4" fmla="*/ 0 w 857250"/>
                <a:gd name="connsiteY4" fmla="*/ 323850 h 369569"/>
                <a:gd name="connsiteX0" fmla="*/ 0 w 885825"/>
                <a:gd name="connsiteY0" fmla="*/ 323850 h 369569"/>
                <a:gd name="connsiteX1" fmla="*/ 457200 w 885825"/>
                <a:gd name="connsiteY1" fmla="*/ 0 h 369569"/>
                <a:gd name="connsiteX2" fmla="*/ 885825 w 885825"/>
                <a:gd name="connsiteY2" fmla="*/ 121919 h 369569"/>
                <a:gd name="connsiteX3" fmla="*/ 0 w 885825"/>
                <a:gd name="connsiteY3" fmla="*/ 369569 h 369569"/>
                <a:gd name="connsiteX4" fmla="*/ 0 w 885825"/>
                <a:gd name="connsiteY4" fmla="*/ 323850 h 369569"/>
                <a:gd name="connsiteX0" fmla="*/ 0 w 917575"/>
                <a:gd name="connsiteY0" fmla="*/ 323850 h 369569"/>
                <a:gd name="connsiteX1" fmla="*/ 457200 w 917575"/>
                <a:gd name="connsiteY1" fmla="*/ 0 h 369569"/>
                <a:gd name="connsiteX2" fmla="*/ 917575 w 917575"/>
                <a:gd name="connsiteY2" fmla="*/ 115569 h 369569"/>
                <a:gd name="connsiteX3" fmla="*/ 0 w 917575"/>
                <a:gd name="connsiteY3" fmla="*/ 369569 h 369569"/>
                <a:gd name="connsiteX4" fmla="*/ 0 w 917575"/>
                <a:gd name="connsiteY4" fmla="*/ 323850 h 369569"/>
                <a:gd name="connsiteX0" fmla="*/ 0 w 917575"/>
                <a:gd name="connsiteY0" fmla="*/ 317500 h 363219"/>
                <a:gd name="connsiteX1" fmla="*/ 850900 w 917575"/>
                <a:gd name="connsiteY1" fmla="*/ 0 h 363219"/>
                <a:gd name="connsiteX2" fmla="*/ 917575 w 917575"/>
                <a:gd name="connsiteY2" fmla="*/ 109219 h 363219"/>
                <a:gd name="connsiteX3" fmla="*/ 0 w 917575"/>
                <a:gd name="connsiteY3" fmla="*/ 363219 h 363219"/>
                <a:gd name="connsiteX4" fmla="*/ 0 w 917575"/>
                <a:gd name="connsiteY4" fmla="*/ 317500 h 363219"/>
                <a:gd name="connsiteX0" fmla="*/ 0 w 974725"/>
                <a:gd name="connsiteY0" fmla="*/ 241300 h 363219"/>
                <a:gd name="connsiteX1" fmla="*/ 908050 w 974725"/>
                <a:gd name="connsiteY1" fmla="*/ 0 h 363219"/>
                <a:gd name="connsiteX2" fmla="*/ 974725 w 974725"/>
                <a:gd name="connsiteY2" fmla="*/ 109219 h 363219"/>
                <a:gd name="connsiteX3" fmla="*/ 57150 w 974725"/>
                <a:gd name="connsiteY3" fmla="*/ 363219 h 363219"/>
                <a:gd name="connsiteX4" fmla="*/ 0 w 974725"/>
                <a:gd name="connsiteY4" fmla="*/ 241300 h 363219"/>
                <a:gd name="connsiteX0" fmla="*/ 0 w 974725"/>
                <a:gd name="connsiteY0" fmla="*/ 241300 h 426719"/>
                <a:gd name="connsiteX1" fmla="*/ 908050 w 974725"/>
                <a:gd name="connsiteY1" fmla="*/ 0 h 426719"/>
                <a:gd name="connsiteX2" fmla="*/ 974725 w 974725"/>
                <a:gd name="connsiteY2" fmla="*/ 109219 h 426719"/>
                <a:gd name="connsiteX3" fmla="*/ 76200 w 974725"/>
                <a:gd name="connsiteY3" fmla="*/ 426719 h 426719"/>
                <a:gd name="connsiteX4" fmla="*/ 0 w 974725"/>
                <a:gd name="connsiteY4" fmla="*/ 241300 h 426719"/>
                <a:gd name="connsiteX0" fmla="*/ 0 w 974725"/>
                <a:gd name="connsiteY0" fmla="*/ 241300 h 428906"/>
                <a:gd name="connsiteX1" fmla="*/ 908050 w 974725"/>
                <a:gd name="connsiteY1" fmla="*/ 0 h 428906"/>
                <a:gd name="connsiteX2" fmla="*/ 974725 w 974725"/>
                <a:gd name="connsiteY2" fmla="*/ 109219 h 428906"/>
                <a:gd name="connsiteX3" fmla="*/ 76200 w 974725"/>
                <a:gd name="connsiteY3" fmla="*/ 426719 h 428906"/>
                <a:gd name="connsiteX4" fmla="*/ 0 w 974725"/>
                <a:gd name="connsiteY4" fmla="*/ 241300 h 428906"/>
                <a:gd name="connsiteX0" fmla="*/ 0 w 974725"/>
                <a:gd name="connsiteY0" fmla="*/ 241300 h 428906"/>
                <a:gd name="connsiteX1" fmla="*/ 908050 w 974725"/>
                <a:gd name="connsiteY1" fmla="*/ 0 h 428906"/>
                <a:gd name="connsiteX2" fmla="*/ 974725 w 974725"/>
                <a:gd name="connsiteY2" fmla="*/ 109219 h 428906"/>
                <a:gd name="connsiteX3" fmla="*/ 76200 w 974725"/>
                <a:gd name="connsiteY3" fmla="*/ 426719 h 428906"/>
                <a:gd name="connsiteX4" fmla="*/ 0 w 974725"/>
                <a:gd name="connsiteY4" fmla="*/ 241300 h 428906"/>
                <a:gd name="connsiteX0" fmla="*/ 0 w 974725"/>
                <a:gd name="connsiteY0" fmla="*/ 241300 h 428906"/>
                <a:gd name="connsiteX1" fmla="*/ 908050 w 974725"/>
                <a:gd name="connsiteY1" fmla="*/ 0 h 428906"/>
                <a:gd name="connsiteX2" fmla="*/ 974725 w 974725"/>
                <a:gd name="connsiteY2" fmla="*/ 109219 h 428906"/>
                <a:gd name="connsiteX3" fmla="*/ 76200 w 974725"/>
                <a:gd name="connsiteY3" fmla="*/ 426719 h 428906"/>
                <a:gd name="connsiteX4" fmla="*/ 0 w 974725"/>
                <a:gd name="connsiteY4" fmla="*/ 241300 h 428906"/>
                <a:gd name="connsiteX0" fmla="*/ 0 w 974725"/>
                <a:gd name="connsiteY0" fmla="*/ 241300 h 428906"/>
                <a:gd name="connsiteX1" fmla="*/ 908050 w 974725"/>
                <a:gd name="connsiteY1" fmla="*/ 0 h 428906"/>
                <a:gd name="connsiteX2" fmla="*/ 974725 w 974725"/>
                <a:gd name="connsiteY2" fmla="*/ 109219 h 428906"/>
                <a:gd name="connsiteX3" fmla="*/ 76200 w 974725"/>
                <a:gd name="connsiteY3" fmla="*/ 426719 h 428906"/>
                <a:gd name="connsiteX4" fmla="*/ 0 w 974725"/>
                <a:gd name="connsiteY4" fmla="*/ 241300 h 428906"/>
                <a:gd name="connsiteX0" fmla="*/ 0 w 962025"/>
                <a:gd name="connsiteY0" fmla="*/ 260350 h 428906"/>
                <a:gd name="connsiteX1" fmla="*/ 895350 w 962025"/>
                <a:gd name="connsiteY1" fmla="*/ 0 h 428906"/>
                <a:gd name="connsiteX2" fmla="*/ 962025 w 962025"/>
                <a:gd name="connsiteY2" fmla="*/ 109219 h 428906"/>
                <a:gd name="connsiteX3" fmla="*/ 63500 w 962025"/>
                <a:gd name="connsiteY3" fmla="*/ 426719 h 428906"/>
                <a:gd name="connsiteX4" fmla="*/ 0 w 962025"/>
                <a:gd name="connsiteY4" fmla="*/ 260350 h 428906"/>
                <a:gd name="connsiteX0" fmla="*/ 0 w 962025"/>
                <a:gd name="connsiteY0" fmla="*/ 260350 h 428854"/>
                <a:gd name="connsiteX1" fmla="*/ 895350 w 962025"/>
                <a:gd name="connsiteY1" fmla="*/ 0 h 428854"/>
                <a:gd name="connsiteX2" fmla="*/ 962025 w 962025"/>
                <a:gd name="connsiteY2" fmla="*/ 102869 h 428854"/>
                <a:gd name="connsiteX3" fmla="*/ 63500 w 962025"/>
                <a:gd name="connsiteY3" fmla="*/ 426719 h 428854"/>
                <a:gd name="connsiteX4" fmla="*/ 0 w 962025"/>
                <a:gd name="connsiteY4" fmla="*/ 260350 h 428854"/>
                <a:gd name="connsiteX0" fmla="*/ 962025 w 1053465"/>
                <a:gd name="connsiteY0" fmla="*/ 102869 h 428854"/>
                <a:gd name="connsiteX1" fmla="*/ 63500 w 1053465"/>
                <a:gd name="connsiteY1" fmla="*/ 426719 h 428854"/>
                <a:gd name="connsiteX2" fmla="*/ 0 w 1053465"/>
                <a:gd name="connsiteY2" fmla="*/ 260350 h 428854"/>
                <a:gd name="connsiteX3" fmla="*/ 895350 w 1053465"/>
                <a:gd name="connsiteY3" fmla="*/ 0 h 428854"/>
                <a:gd name="connsiteX4" fmla="*/ 1053465 w 1053465"/>
                <a:gd name="connsiteY4" fmla="*/ 194309 h 428854"/>
                <a:gd name="connsiteX0" fmla="*/ 962025 w 962025"/>
                <a:gd name="connsiteY0" fmla="*/ 102869 h 428854"/>
                <a:gd name="connsiteX1" fmla="*/ 63500 w 962025"/>
                <a:gd name="connsiteY1" fmla="*/ 426719 h 428854"/>
                <a:gd name="connsiteX2" fmla="*/ 0 w 962025"/>
                <a:gd name="connsiteY2" fmla="*/ 260350 h 428854"/>
                <a:gd name="connsiteX3" fmla="*/ 895350 w 962025"/>
                <a:gd name="connsiteY3" fmla="*/ 0 h 42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2025" h="428854">
                  <a:moveTo>
                    <a:pt x="962025" y="102869"/>
                  </a:moveTo>
                  <a:cubicBezTo>
                    <a:pt x="662517" y="208702"/>
                    <a:pt x="302683" y="454236"/>
                    <a:pt x="63500" y="426719"/>
                  </a:cubicBezTo>
                  <a:lnTo>
                    <a:pt x="0" y="260350"/>
                  </a:lnTo>
                  <a:cubicBezTo>
                    <a:pt x="324908" y="138642"/>
                    <a:pt x="592667" y="80433"/>
                    <a:pt x="895350" y="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id="{F853A597-BB22-40F1-BFE0-F48A2B91F0C8}"/>
                </a:ext>
              </a:extLst>
            </p:cNvPr>
            <p:cNvSpPr/>
            <p:nvPr/>
          </p:nvSpPr>
          <p:spPr>
            <a:xfrm rot="893643">
              <a:off x="3269397" y="2807352"/>
              <a:ext cx="962025" cy="428854"/>
            </a:xfrm>
            <a:custGeom>
              <a:avLst/>
              <a:gdLst>
                <a:gd name="connsiteX0" fmla="*/ 0 w 276225"/>
                <a:gd name="connsiteY0" fmla="*/ 0 h 45719"/>
                <a:gd name="connsiteX1" fmla="*/ 276225 w 276225"/>
                <a:gd name="connsiteY1" fmla="*/ 0 h 45719"/>
                <a:gd name="connsiteX2" fmla="*/ 276225 w 276225"/>
                <a:gd name="connsiteY2" fmla="*/ 45719 h 45719"/>
                <a:gd name="connsiteX3" fmla="*/ 0 w 276225"/>
                <a:gd name="connsiteY3" fmla="*/ 45719 h 45719"/>
                <a:gd name="connsiteX4" fmla="*/ 0 w 276225"/>
                <a:gd name="connsiteY4" fmla="*/ 0 h 45719"/>
                <a:gd name="connsiteX0" fmla="*/ 0 w 857250"/>
                <a:gd name="connsiteY0" fmla="*/ 240031 h 285750"/>
                <a:gd name="connsiteX1" fmla="*/ 276225 w 857250"/>
                <a:gd name="connsiteY1" fmla="*/ 240031 h 285750"/>
                <a:gd name="connsiteX2" fmla="*/ 857250 w 857250"/>
                <a:gd name="connsiteY2" fmla="*/ 0 h 285750"/>
                <a:gd name="connsiteX3" fmla="*/ 0 w 857250"/>
                <a:gd name="connsiteY3" fmla="*/ 285750 h 285750"/>
                <a:gd name="connsiteX4" fmla="*/ 0 w 857250"/>
                <a:gd name="connsiteY4" fmla="*/ 240031 h 285750"/>
                <a:gd name="connsiteX0" fmla="*/ 0 w 857250"/>
                <a:gd name="connsiteY0" fmla="*/ 323850 h 369569"/>
                <a:gd name="connsiteX1" fmla="*/ 457200 w 857250"/>
                <a:gd name="connsiteY1" fmla="*/ 0 h 369569"/>
                <a:gd name="connsiteX2" fmla="*/ 857250 w 857250"/>
                <a:gd name="connsiteY2" fmla="*/ 83819 h 369569"/>
                <a:gd name="connsiteX3" fmla="*/ 0 w 857250"/>
                <a:gd name="connsiteY3" fmla="*/ 369569 h 369569"/>
                <a:gd name="connsiteX4" fmla="*/ 0 w 857250"/>
                <a:gd name="connsiteY4" fmla="*/ 323850 h 369569"/>
                <a:gd name="connsiteX0" fmla="*/ 0 w 885825"/>
                <a:gd name="connsiteY0" fmla="*/ 323850 h 369569"/>
                <a:gd name="connsiteX1" fmla="*/ 457200 w 885825"/>
                <a:gd name="connsiteY1" fmla="*/ 0 h 369569"/>
                <a:gd name="connsiteX2" fmla="*/ 885825 w 885825"/>
                <a:gd name="connsiteY2" fmla="*/ 121919 h 369569"/>
                <a:gd name="connsiteX3" fmla="*/ 0 w 885825"/>
                <a:gd name="connsiteY3" fmla="*/ 369569 h 369569"/>
                <a:gd name="connsiteX4" fmla="*/ 0 w 885825"/>
                <a:gd name="connsiteY4" fmla="*/ 323850 h 369569"/>
                <a:gd name="connsiteX0" fmla="*/ 0 w 917575"/>
                <a:gd name="connsiteY0" fmla="*/ 323850 h 369569"/>
                <a:gd name="connsiteX1" fmla="*/ 457200 w 917575"/>
                <a:gd name="connsiteY1" fmla="*/ 0 h 369569"/>
                <a:gd name="connsiteX2" fmla="*/ 917575 w 917575"/>
                <a:gd name="connsiteY2" fmla="*/ 115569 h 369569"/>
                <a:gd name="connsiteX3" fmla="*/ 0 w 917575"/>
                <a:gd name="connsiteY3" fmla="*/ 369569 h 369569"/>
                <a:gd name="connsiteX4" fmla="*/ 0 w 917575"/>
                <a:gd name="connsiteY4" fmla="*/ 323850 h 369569"/>
                <a:gd name="connsiteX0" fmla="*/ 0 w 917575"/>
                <a:gd name="connsiteY0" fmla="*/ 317500 h 363219"/>
                <a:gd name="connsiteX1" fmla="*/ 850900 w 917575"/>
                <a:gd name="connsiteY1" fmla="*/ 0 h 363219"/>
                <a:gd name="connsiteX2" fmla="*/ 917575 w 917575"/>
                <a:gd name="connsiteY2" fmla="*/ 109219 h 363219"/>
                <a:gd name="connsiteX3" fmla="*/ 0 w 917575"/>
                <a:gd name="connsiteY3" fmla="*/ 363219 h 363219"/>
                <a:gd name="connsiteX4" fmla="*/ 0 w 917575"/>
                <a:gd name="connsiteY4" fmla="*/ 317500 h 363219"/>
                <a:gd name="connsiteX0" fmla="*/ 0 w 974725"/>
                <a:gd name="connsiteY0" fmla="*/ 241300 h 363219"/>
                <a:gd name="connsiteX1" fmla="*/ 908050 w 974725"/>
                <a:gd name="connsiteY1" fmla="*/ 0 h 363219"/>
                <a:gd name="connsiteX2" fmla="*/ 974725 w 974725"/>
                <a:gd name="connsiteY2" fmla="*/ 109219 h 363219"/>
                <a:gd name="connsiteX3" fmla="*/ 57150 w 974725"/>
                <a:gd name="connsiteY3" fmla="*/ 363219 h 363219"/>
                <a:gd name="connsiteX4" fmla="*/ 0 w 974725"/>
                <a:gd name="connsiteY4" fmla="*/ 241300 h 363219"/>
                <a:gd name="connsiteX0" fmla="*/ 0 w 974725"/>
                <a:gd name="connsiteY0" fmla="*/ 241300 h 426719"/>
                <a:gd name="connsiteX1" fmla="*/ 908050 w 974725"/>
                <a:gd name="connsiteY1" fmla="*/ 0 h 426719"/>
                <a:gd name="connsiteX2" fmla="*/ 974725 w 974725"/>
                <a:gd name="connsiteY2" fmla="*/ 109219 h 426719"/>
                <a:gd name="connsiteX3" fmla="*/ 76200 w 974725"/>
                <a:gd name="connsiteY3" fmla="*/ 426719 h 426719"/>
                <a:gd name="connsiteX4" fmla="*/ 0 w 974725"/>
                <a:gd name="connsiteY4" fmla="*/ 241300 h 426719"/>
                <a:gd name="connsiteX0" fmla="*/ 0 w 974725"/>
                <a:gd name="connsiteY0" fmla="*/ 241300 h 428906"/>
                <a:gd name="connsiteX1" fmla="*/ 908050 w 974725"/>
                <a:gd name="connsiteY1" fmla="*/ 0 h 428906"/>
                <a:gd name="connsiteX2" fmla="*/ 974725 w 974725"/>
                <a:gd name="connsiteY2" fmla="*/ 109219 h 428906"/>
                <a:gd name="connsiteX3" fmla="*/ 76200 w 974725"/>
                <a:gd name="connsiteY3" fmla="*/ 426719 h 428906"/>
                <a:gd name="connsiteX4" fmla="*/ 0 w 974725"/>
                <a:gd name="connsiteY4" fmla="*/ 241300 h 428906"/>
                <a:gd name="connsiteX0" fmla="*/ 0 w 974725"/>
                <a:gd name="connsiteY0" fmla="*/ 241300 h 428906"/>
                <a:gd name="connsiteX1" fmla="*/ 908050 w 974725"/>
                <a:gd name="connsiteY1" fmla="*/ 0 h 428906"/>
                <a:gd name="connsiteX2" fmla="*/ 974725 w 974725"/>
                <a:gd name="connsiteY2" fmla="*/ 109219 h 428906"/>
                <a:gd name="connsiteX3" fmla="*/ 76200 w 974725"/>
                <a:gd name="connsiteY3" fmla="*/ 426719 h 428906"/>
                <a:gd name="connsiteX4" fmla="*/ 0 w 974725"/>
                <a:gd name="connsiteY4" fmla="*/ 241300 h 428906"/>
                <a:gd name="connsiteX0" fmla="*/ 0 w 974725"/>
                <a:gd name="connsiteY0" fmla="*/ 241300 h 428906"/>
                <a:gd name="connsiteX1" fmla="*/ 908050 w 974725"/>
                <a:gd name="connsiteY1" fmla="*/ 0 h 428906"/>
                <a:gd name="connsiteX2" fmla="*/ 974725 w 974725"/>
                <a:gd name="connsiteY2" fmla="*/ 109219 h 428906"/>
                <a:gd name="connsiteX3" fmla="*/ 76200 w 974725"/>
                <a:gd name="connsiteY3" fmla="*/ 426719 h 428906"/>
                <a:gd name="connsiteX4" fmla="*/ 0 w 974725"/>
                <a:gd name="connsiteY4" fmla="*/ 241300 h 428906"/>
                <a:gd name="connsiteX0" fmla="*/ 0 w 974725"/>
                <a:gd name="connsiteY0" fmla="*/ 241300 h 428906"/>
                <a:gd name="connsiteX1" fmla="*/ 908050 w 974725"/>
                <a:gd name="connsiteY1" fmla="*/ 0 h 428906"/>
                <a:gd name="connsiteX2" fmla="*/ 974725 w 974725"/>
                <a:gd name="connsiteY2" fmla="*/ 109219 h 428906"/>
                <a:gd name="connsiteX3" fmla="*/ 76200 w 974725"/>
                <a:gd name="connsiteY3" fmla="*/ 426719 h 428906"/>
                <a:gd name="connsiteX4" fmla="*/ 0 w 974725"/>
                <a:gd name="connsiteY4" fmla="*/ 241300 h 428906"/>
                <a:gd name="connsiteX0" fmla="*/ 0 w 962025"/>
                <a:gd name="connsiteY0" fmla="*/ 260350 h 428906"/>
                <a:gd name="connsiteX1" fmla="*/ 895350 w 962025"/>
                <a:gd name="connsiteY1" fmla="*/ 0 h 428906"/>
                <a:gd name="connsiteX2" fmla="*/ 962025 w 962025"/>
                <a:gd name="connsiteY2" fmla="*/ 109219 h 428906"/>
                <a:gd name="connsiteX3" fmla="*/ 63500 w 962025"/>
                <a:gd name="connsiteY3" fmla="*/ 426719 h 428906"/>
                <a:gd name="connsiteX4" fmla="*/ 0 w 962025"/>
                <a:gd name="connsiteY4" fmla="*/ 260350 h 428906"/>
                <a:gd name="connsiteX0" fmla="*/ 0 w 962025"/>
                <a:gd name="connsiteY0" fmla="*/ 260350 h 428854"/>
                <a:gd name="connsiteX1" fmla="*/ 895350 w 962025"/>
                <a:gd name="connsiteY1" fmla="*/ 0 h 428854"/>
                <a:gd name="connsiteX2" fmla="*/ 962025 w 962025"/>
                <a:gd name="connsiteY2" fmla="*/ 102869 h 428854"/>
                <a:gd name="connsiteX3" fmla="*/ 63500 w 962025"/>
                <a:gd name="connsiteY3" fmla="*/ 426719 h 428854"/>
                <a:gd name="connsiteX4" fmla="*/ 0 w 962025"/>
                <a:gd name="connsiteY4" fmla="*/ 260350 h 42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025" h="428854">
                  <a:moveTo>
                    <a:pt x="0" y="260350"/>
                  </a:moveTo>
                  <a:cubicBezTo>
                    <a:pt x="324908" y="138642"/>
                    <a:pt x="592667" y="80433"/>
                    <a:pt x="895350" y="0"/>
                  </a:cubicBezTo>
                  <a:lnTo>
                    <a:pt x="962025" y="102869"/>
                  </a:lnTo>
                  <a:cubicBezTo>
                    <a:pt x="662517" y="208702"/>
                    <a:pt x="302683" y="454236"/>
                    <a:pt x="63500" y="426719"/>
                  </a:cubicBezTo>
                  <a:lnTo>
                    <a:pt x="0" y="26035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B9F45D-ECEA-4777-9B7B-BF145643196D}"/>
                </a:ext>
              </a:extLst>
            </p:cNvPr>
            <p:cNvSpPr/>
            <p:nvPr/>
          </p:nvSpPr>
          <p:spPr>
            <a:xfrm>
              <a:off x="1238250" y="4533900"/>
              <a:ext cx="1257300" cy="800135"/>
            </a:xfrm>
            <a:custGeom>
              <a:avLst/>
              <a:gdLst>
                <a:gd name="connsiteX0" fmla="*/ 0 w 352425"/>
                <a:gd name="connsiteY0" fmla="*/ 0 h 245957"/>
                <a:gd name="connsiteX1" fmla="*/ 352425 w 352425"/>
                <a:gd name="connsiteY1" fmla="*/ 0 h 245957"/>
                <a:gd name="connsiteX2" fmla="*/ 352425 w 352425"/>
                <a:gd name="connsiteY2" fmla="*/ 245957 h 245957"/>
                <a:gd name="connsiteX3" fmla="*/ 0 w 352425"/>
                <a:gd name="connsiteY3" fmla="*/ 245957 h 245957"/>
                <a:gd name="connsiteX4" fmla="*/ 0 w 352425"/>
                <a:gd name="connsiteY4" fmla="*/ 0 h 245957"/>
                <a:gd name="connsiteX0" fmla="*/ 904875 w 1257300"/>
                <a:gd name="connsiteY0" fmla="*/ 0 h 484082"/>
                <a:gd name="connsiteX1" fmla="*/ 1257300 w 1257300"/>
                <a:gd name="connsiteY1" fmla="*/ 0 h 484082"/>
                <a:gd name="connsiteX2" fmla="*/ 1257300 w 1257300"/>
                <a:gd name="connsiteY2" fmla="*/ 245957 h 484082"/>
                <a:gd name="connsiteX3" fmla="*/ 0 w 1257300"/>
                <a:gd name="connsiteY3" fmla="*/ 484082 h 484082"/>
                <a:gd name="connsiteX4" fmla="*/ 904875 w 1257300"/>
                <a:gd name="connsiteY4" fmla="*/ 0 h 484082"/>
                <a:gd name="connsiteX0" fmla="*/ 904875 w 1257300"/>
                <a:gd name="connsiteY0" fmla="*/ 0 h 693632"/>
                <a:gd name="connsiteX1" fmla="*/ 1257300 w 1257300"/>
                <a:gd name="connsiteY1" fmla="*/ 0 h 693632"/>
                <a:gd name="connsiteX2" fmla="*/ 38100 w 1257300"/>
                <a:gd name="connsiteY2" fmla="*/ 693632 h 693632"/>
                <a:gd name="connsiteX3" fmla="*/ 0 w 1257300"/>
                <a:gd name="connsiteY3" fmla="*/ 484082 h 693632"/>
                <a:gd name="connsiteX4" fmla="*/ 904875 w 1257300"/>
                <a:gd name="connsiteY4" fmla="*/ 0 h 693632"/>
                <a:gd name="connsiteX0" fmla="*/ 904875 w 1257300"/>
                <a:gd name="connsiteY0" fmla="*/ 0 h 793584"/>
                <a:gd name="connsiteX1" fmla="*/ 1257300 w 1257300"/>
                <a:gd name="connsiteY1" fmla="*/ 0 h 793584"/>
                <a:gd name="connsiteX2" fmla="*/ 38100 w 1257300"/>
                <a:gd name="connsiteY2" fmla="*/ 693632 h 793584"/>
                <a:gd name="connsiteX3" fmla="*/ 0 w 1257300"/>
                <a:gd name="connsiteY3" fmla="*/ 484082 h 793584"/>
                <a:gd name="connsiteX4" fmla="*/ 904875 w 1257300"/>
                <a:gd name="connsiteY4" fmla="*/ 0 h 793584"/>
                <a:gd name="connsiteX0" fmla="*/ 904875 w 1257300"/>
                <a:gd name="connsiteY0" fmla="*/ 0 h 787069"/>
                <a:gd name="connsiteX1" fmla="*/ 1257300 w 1257300"/>
                <a:gd name="connsiteY1" fmla="*/ 0 h 787069"/>
                <a:gd name="connsiteX2" fmla="*/ 38100 w 1257300"/>
                <a:gd name="connsiteY2" fmla="*/ 693632 h 787069"/>
                <a:gd name="connsiteX3" fmla="*/ 0 w 1257300"/>
                <a:gd name="connsiteY3" fmla="*/ 484082 h 787069"/>
                <a:gd name="connsiteX4" fmla="*/ 904875 w 1257300"/>
                <a:gd name="connsiteY4" fmla="*/ 0 h 787069"/>
                <a:gd name="connsiteX0" fmla="*/ 904875 w 1257300"/>
                <a:gd name="connsiteY0" fmla="*/ 0 h 787069"/>
                <a:gd name="connsiteX1" fmla="*/ 1257300 w 1257300"/>
                <a:gd name="connsiteY1" fmla="*/ 0 h 787069"/>
                <a:gd name="connsiteX2" fmla="*/ 38100 w 1257300"/>
                <a:gd name="connsiteY2" fmla="*/ 693632 h 787069"/>
                <a:gd name="connsiteX3" fmla="*/ 0 w 1257300"/>
                <a:gd name="connsiteY3" fmla="*/ 484082 h 787069"/>
                <a:gd name="connsiteX4" fmla="*/ 904875 w 1257300"/>
                <a:gd name="connsiteY4" fmla="*/ 0 h 787069"/>
                <a:gd name="connsiteX0" fmla="*/ 904875 w 1257300"/>
                <a:gd name="connsiteY0" fmla="*/ 0 h 787069"/>
                <a:gd name="connsiteX1" fmla="*/ 1257300 w 1257300"/>
                <a:gd name="connsiteY1" fmla="*/ 0 h 787069"/>
                <a:gd name="connsiteX2" fmla="*/ 38100 w 1257300"/>
                <a:gd name="connsiteY2" fmla="*/ 693632 h 787069"/>
                <a:gd name="connsiteX3" fmla="*/ 0 w 1257300"/>
                <a:gd name="connsiteY3" fmla="*/ 484082 h 787069"/>
                <a:gd name="connsiteX4" fmla="*/ 904875 w 1257300"/>
                <a:gd name="connsiteY4" fmla="*/ 0 h 787069"/>
                <a:gd name="connsiteX0" fmla="*/ 904875 w 1257300"/>
                <a:gd name="connsiteY0" fmla="*/ 0 h 787069"/>
                <a:gd name="connsiteX1" fmla="*/ 1257300 w 1257300"/>
                <a:gd name="connsiteY1" fmla="*/ 0 h 787069"/>
                <a:gd name="connsiteX2" fmla="*/ 38100 w 1257300"/>
                <a:gd name="connsiteY2" fmla="*/ 693632 h 787069"/>
                <a:gd name="connsiteX3" fmla="*/ 0 w 1257300"/>
                <a:gd name="connsiteY3" fmla="*/ 484082 h 787069"/>
                <a:gd name="connsiteX4" fmla="*/ 904875 w 1257300"/>
                <a:gd name="connsiteY4" fmla="*/ 0 h 787069"/>
                <a:gd name="connsiteX0" fmla="*/ 904875 w 1257300"/>
                <a:gd name="connsiteY0" fmla="*/ 0 h 787069"/>
                <a:gd name="connsiteX1" fmla="*/ 1257300 w 1257300"/>
                <a:gd name="connsiteY1" fmla="*/ 0 h 787069"/>
                <a:gd name="connsiteX2" fmla="*/ 38100 w 1257300"/>
                <a:gd name="connsiteY2" fmla="*/ 693632 h 787069"/>
                <a:gd name="connsiteX3" fmla="*/ 0 w 1257300"/>
                <a:gd name="connsiteY3" fmla="*/ 484082 h 787069"/>
                <a:gd name="connsiteX4" fmla="*/ 904875 w 1257300"/>
                <a:gd name="connsiteY4" fmla="*/ 0 h 787069"/>
                <a:gd name="connsiteX0" fmla="*/ 904875 w 1257300"/>
                <a:gd name="connsiteY0" fmla="*/ 0 h 787069"/>
                <a:gd name="connsiteX1" fmla="*/ 1257300 w 1257300"/>
                <a:gd name="connsiteY1" fmla="*/ 0 h 787069"/>
                <a:gd name="connsiteX2" fmla="*/ 38100 w 1257300"/>
                <a:gd name="connsiteY2" fmla="*/ 693632 h 787069"/>
                <a:gd name="connsiteX3" fmla="*/ 0 w 1257300"/>
                <a:gd name="connsiteY3" fmla="*/ 484082 h 787069"/>
                <a:gd name="connsiteX4" fmla="*/ 904875 w 1257300"/>
                <a:gd name="connsiteY4" fmla="*/ 0 h 787069"/>
                <a:gd name="connsiteX0" fmla="*/ 838200 w 1257300"/>
                <a:gd name="connsiteY0" fmla="*/ 0 h 796594"/>
                <a:gd name="connsiteX1" fmla="*/ 1257300 w 1257300"/>
                <a:gd name="connsiteY1" fmla="*/ 9525 h 796594"/>
                <a:gd name="connsiteX2" fmla="*/ 38100 w 1257300"/>
                <a:gd name="connsiteY2" fmla="*/ 703157 h 796594"/>
                <a:gd name="connsiteX3" fmla="*/ 0 w 1257300"/>
                <a:gd name="connsiteY3" fmla="*/ 493607 h 796594"/>
                <a:gd name="connsiteX4" fmla="*/ 838200 w 1257300"/>
                <a:gd name="connsiteY4" fmla="*/ 0 h 796594"/>
                <a:gd name="connsiteX0" fmla="*/ 838200 w 1257300"/>
                <a:gd name="connsiteY0" fmla="*/ 0 h 796594"/>
                <a:gd name="connsiteX1" fmla="*/ 1257300 w 1257300"/>
                <a:gd name="connsiteY1" fmla="*/ 9525 h 796594"/>
                <a:gd name="connsiteX2" fmla="*/ 38100 w 1257300"/>
                <a:gd name="connsiteY2" fmla="*/ 703157 h 796594"/>
                <a:gd name="connsiteX3" fmla="*/ 0 w 1257300"/>
                <a:gd name="connsiteY3" fmla="*/ 493607 h 796594"/>
                <a:gd name="connsiteX4" fmla="*/ 838200 w 1257300"/>
                <a:gd name="connsiteY4" fmla="*/ 0 h 796594"/>
                <a:gd name="connsiteX0" fmla="*/ 838200 w 1257300"/>
                <a:gd name="connsiteY0" fmla="*/ 0 h 796594"/>
                <a:gd name="connsiteX1" fmla="*/ 1257300 w 1257300"/>
                <a:gd name="connsiteY1" fmla="*/ 9525 h 796594"/>
                <a:gd name="connsiteX2" fmla="*/ 38100 w 1257300"/>
                <a:gd name="connsiteY2" fmla="*/ 703157 h 796594"/>
                <a:gd name="connsiteX3" fmla="*/ 0 w 1257300"/>
                <a:gd name="connsiteY3" fmla="*/ 493607 h 796594"/>
                <a:gd name="connsiteX4" fmla="*/ 838200 w 1257300"/>
                <a:gd name="connsiteY4" fmla="*/ 0 h 796594"/>
                <a:gd name="connsiteX0" fmla="*/ 838200 w 1257300"/>
                <a:gd name="connsiteY0" fmla="*/ 0 h 796594"/>
                <a:gd name="connsiteX1" fmla="*/ 1257300 w 1257300"/>
                <a:gd name="connsiteY1" fmla="*/ 9525 h 796594"/>
                <a:gd name="connsiteX2" fmla="*/ 38100 w 1257300"/>
                <a:gd name="connsiteY2" fmla="*/ 703157 h 796594"/>
                <a:gd name="connsiteX3" fmla="*/ 0 w 1257300"/>
                <a:gd name="connsiteY3" fmla="*/ 493607 h 796594"/>
                <a:gd name="connsiteX4" fmla="*/ 600075 w 1257300"/>
                <a:gd name="connsiteY4" fmla="*/ 504825 h 796594"/>
                <a:gd name="connsiteX5" fmla="*/ 838200 w 1257300"/>
                <a:gd name="connsiteY5" fmla="*/ 0 h 796594"/>
                <a:gd name="connsiteX0" fmla="*/ 838200 w 1257300"/>
                <a:gd name="connsiteY0" fmla="*/ 0 h 796594"/>
                <a:gd name="connsiteX1" fmla="*/ 1257300 w 1257300"/>
                <a:gd name="connsiteY1" fmla="*/ 9525 h 796594"/>
                <a:gd name="connsiteX2" fmla="*/ 38100 w 1257300"/>
                <a:gd name="connsiteY2" fmla="*/ 703157 h 796594"/>
                <a:gd name="connsiteX3" fmla="*/ 0 w 1257300"/>
                <a:gd name="connsiteY3" fmla="*/ 493607 h 796594"/>
                <a:gd name="connsiteX4" fmla="*/ 600075 w 1257300"/>
                <a:gd name="connsiteY4" fmla="*/ 514350 h 796594"/>
                <a:gd name="connsiteX5" fmla="*/ 838200 w 1257300"/>
                <a:gd name="connsiteY5" fmla="*/ 0 h 796594"/>
                <a:gd name="connsiteX0" fmla="*/ 838200 w 1257300"/>
                <a:gd name="connsiteY0" fmla="*/ 0 h 796594"/>
                <a:gd name="connsiteX1" fmla="*/ 1257300 w 1257300"/>
                <a:gd name="connsiteY1" fmla="*/ 9525 h 796594"/>
                <a:gd name="connsiteX2" fmla="*/ 38100 w 1257300"/>
                <a:gd name="connsiteY2" fmla="*/ 703157 h 796594"/>
                <a:gd name="connsiteX3" fmla="*/ 0 w 1257300"/>
                <a:gd name="connsiteY3" fmla="*/ 493607 h 796594"/>
                <a:gd name="connsiteX4" fmla="*/ 600075 w 1257300"/>
                <a:gd name="connsiteY4" fmla="*/ 514350 h 796594"/>
                <a:gd name="connsiteX5" fmla="*/ 838200 w 1257300"/>
                <a:gd name="connsiteY5" fmla="*/ 0 h 796594"/>
                <a:gd name="connsiteX0" fmla="*/ 838200 w 1257300"/>
                <a:gd name="connsiteY0" fmla="*/ 0 h 761496"/>
                <a:gd name="connsiteX1" fmla="*/ 1257300 w 1257300"/>
                <a:gd name="connsiteY1" fmla="*/ 9525 h 761496"/>
                <a:gd name="connsiteX2" fmla="*/ 38100 w 1257300"/>
                <a:gd name="connsiteY2" fmla="*/ 665057 h 761496"/>
                <a:gd name="connsiteX3" fmla="*/ 0 w 1257300"/>
                <a:gd name="connsiteY3" fmla="*/ 493607 h 761496"/>
                <a:gd name="connsiteX4" fmla="*/ 600075 w 1257300"/>
                <a:gd name="connsiteY4" fmla="*/ 514350 h 761496"/>
                <a:gd name="connsiteX5" fmla="*/ 838200 w 1257300"/>
                <a:gd name="connsiteY5" fmla="*/ 0 h 761496"/>
                <a:gd name="connsiteX0" fmla="*/ 838200 w 1257300"/>
                <a:gd name="connsiteY0" fmla="*/ 0 h 800135"/>
                <a:gd name="connsiteX1" fmla="*/ 1257300 w 1257300"/>
                <a:gd name="connsiteY1" fmla="*/ 9525 h 800135"/>
                <a:gd name="connsiteX2" fmla="*/ 38100 w 1257300"/>
                <a:gd name="connsiteY2" fmla="*/ 665057 h 800135"/>
                <a:gd name="connsiteX3" fmla="*/ 0 w 1257300"/>
                <a:gd name="connsiteY3" fmla="*/ 493607 h 800135"/>
                <a:gd name="connsiteX4" fmla="*/ 600075 w 1257300"/>
                <a:gd name="connsiteY4" fmla="*/ 514350 h 800135"/>
                <a:gd name="connsiteX5" fmla="*/ 838200 w 1257300"/>
                <a:gd name="connsiteY5" fmla="*/ 0 h 80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7300" h="800135">
                  <a:moveTo>
                    <a:pt x="838200" y="0"/>
                  </a:moveTo>
                  <a:lnTo>
                    <a:pt x="1257300" y="9525"/>
                  </a:lnTo>
                  <a:cubicBezTo>
                    <a:pt x="1079500" y="155011"/>
                    <a:pt x="1139825" y="1157746"/>
                    <a:pt x="38100" y="665057"/>
                  </a:cubicBezTo>
                  <a:lnTo>
                    <a:pt x="0" y="493607"/>
                  </a:lnTo>
                  <a:cubicBezTo>
                    <a:pt x="246063" y="365302"/>
                    <a:pt x="460375" y="596618"/>
                    <a:pt x="600075" y="514350"/>
                  </a:cubicBezTo>
                  <a:cubicBezTo>
                    <a:pt x="739775" y="432082"/>
                    <a:pt x="728663" y="73025"/>
                    <a:pt x="838200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5C60B9-BD77-406D-92D2-104A63DA962A}"/>
                </a:ext>
              </a:extLst>
            </p:cNvPr>
            <p:cNvSpPr/>
            <p:nvPr/>
          </p:nvSpPr>
          <p:spPr>
            <a:xfrm>
              <a:off x="2829560" y="4533899"/>
              <a:ext cx="509019" cy="1410249"/>
            </a:xfrm>
            <a:custGeom>
              <a:avLst/>
              <a:gdLst>
                <a:gd name="connsiteX0" fmla="*/ 0 w 298450"/>
                <a:gd name="connsiteY0" fmla="*/ 0 h 315350"/>
                <a:gd name="connsiteX1" fmla="*/ 298450 w 298450"/>
                <a:gd name="connsiteY1" fmla="*/ 0 h 315350"/>
                <a:gd name="connsiteX2" fmla="*/ 298450 w 298450"/>
                <a:gd name="connsiteY2" fmla="*/ 315350 h 315350"/>
                <a:gd name="connsiteX3" fmla="*/ 0 w 298450"/>
                <a:gd name="connsiteY3" fmla="*/ 315350 h 315350"/>
                <a:gd name="connsiteX4" fmla="*/ 0 w 298450"/>
                <a:gd name="connsiteY4" fmla="*/ 0 h 315350"/>
                <a:gd name="connsiteX0" fmla="*/ 0 w 298450"/>
                <a:gd name="connsiteY0" fmla="*/ 0 h 1405010"/>
                <a:gd name="connsiteX1" fmla="*/ 298450 w 298450"/>
                <a:gd name="connsiteY1" fmla="*/ 0 h 1405010"/>
                <a:gd name="connsiteX2" fmla="*/ 298450 w 298450"/>
                <a:gd name="connsiteY2" fmla="*/ 315350 h 1405010"/>
                <a:gd name="connsiteX3" fmla="*/ 137160 w 298450"/>
                <a:gd name="connsiteY3" fmla="*/ 1405010 h 1405010"/>
                <a:gd name="connsiteX4" fmla="*/ 0 w 298450"/>
                <a:gd name="connsiteY4" fmla="*/ 0 h 1405010"/>
                <a:gd name="connsiteX0" fmla="*/ 0 w 298450"/>
                <a:gd name="connsiteY0" fmla="*/ 0 h 1412630"/>
                <a:gd name="connsiteX1" fmla="*/ 298450 w 298450"/>
                <a:gd name="connsiteY1" fmla="*/ 0 h 1412630"/>
                <a:gd name="connsiteX2" fmla="*/ 283210 w 298450"/>
                <a:gd name="connsiteY2" fmla="*/ 1412630 h 1412630"/>
                <a:gd name="connsiteX3" fmla="*/ 137160 w 298450"/>
                <a:gd name="connsiteY3" fmla="*/ 1405010 h 1412630"/>
                <a:gd name="connsiteX4" fmla="*/ 0 w 298450"/>
                <a:gd name="connsiteY4" fmla="*/ 0 h 1412630"/>
                <a:gd name="connsiteX0" fmla="*/ 0 w 403512"/>
                <a:gd name="connsiteY0" fmla="*/ 0 h 1412630"/>
                <a:gd name="connsiteX1" fmla="*/ 298450 w 403512"/>
                <a:gd name="connsiteY1" fmla="*/ 0 h 1412630"/>
                <a:gd name="connsiteX2" fmla="*/ 283210 w 403512"/>
                <a:gd name="connsiteY2" fmla="*/ 1412630 h 1412630"/>
                <a:gd name="connsiteX3" fmla="*/ 137160 w 403512"/>
                <a:gd name="connsiteY3" fmla="*/ 1405010 h 1412630"/>
                <a:gd name="connsiteX4" fmla="*/ 0 w 403512"/>
                <a:gd name="connsiteY4" fmla="*/ 0 h 1412630"/>
                <a:gd name="connsiteX0" fmla="*/ 0 w 403512"/>
                <a:gd name="connsiteY0" fmla="*/ 0 h 1412630"/>
                <a:gd name="connsiteX1" fmla="*/ 298450 w 403512"/>
                <a:gd name="connsiteY1" fmla="*/ 0 h 1412630"/>
                <a:gd name="connsiteX2" fmla="*/ 283210 w 403512"/>
                <a:gd name="connsiteY2" fmla="*/ 1412630 h 1412630"/>
                <a:gd name="connsiteX3" fmla="*/ 137160 w 403512"/>
                <a:gd name="connsiteY3" fmla="*/ 1405010 h 1412630"/>
                <a:gd name="connsiteX4" fmla="*/ 0 w 403512"/>
                <a:gd name="connsiteY4" fmla="*/ 0 h 1412630"/>
                <a:gd name="connsiteX0" fmla="*/ 0 w 494952"/>
                <a:gd name="connsiteY0" fmla="*/ 0 h 1412630"/>
                <a:gd name="connsiteX1" fmla="*/ 389890 w 494952"/>
                <a:gd name="connsiteY1" fmla="*/ 0 h 1412630"/>
                <a:gd name="connsiteX2" fmla="*/ 374650 w 494952"/>
                <a:gd name="connsiteY2" fmla="*/ 1412630 h 1412630"/>
                <a:gd name="connsiteX3" fmla="*/ 228600 w 494952"/>
                <a:gd name="connsiteY3" fmla="*/ 1405010 h 1412630"/>
                <a:gd name="connsiteX4" fmla="*/ 0 w 494952"/>
                <a:gd name="connsiteY4" fmla="*/ 0 h 1412630"/>
                <a:gd name="connsiteX0" fmla="*/ 0 w 494952"/>
                <a:gd name="connsiteY0" fmla="*/ 0 h 1412630"/>
                <a:gd name="connsiteX1" fmla="*/ 389890 w 494952"/>
                <a:gd name="connsiteY1" fmla="*/ 0 h 1412630"/>
                <a:gd name="connsiteX2" fmla="*/ 374650 w 494952"/>
                <a:gd name="connsiteY2" fmla="*/ 1412630 h 1412630"/>
                <a:gd name="connsiteX3" fmla="*/ 228600 w 494952"/>
                <a:gd name="connsiteY3" fmla="*/ 1405010 h 1412630"/>
                <a:gd name="connsiteX4" fmla="*/ 0 w 494952"/>
                <a:gd name="connsiteY4" fmla="*/ 0 h 1412630"/>
                <a:gd name="connsiteX0" fmla="*/ 0 w 494952"/>
                <a:gd name="connsiteY0" fmla="*/ 0 h 1412630"/>
                <a:gd name="connsiteX1" fmla="*/ 389890 w 494952"/>
                <a:gd name="connsiteY1" fmla="*/ 0 h 1412630"/>
                <a:gd name="connsiteX2" fmla="*/ 374650 w 494952"/>
                <a:gd name="connsiteY2" fmla="*/ 1412630 h 1412630"/>
                <a:gd name="connsiteX3" fmla="*/ 195263 w 494952"/>
                <a:gd name="connsiteY3" fmla="*/ 1390722 h 1412630"/>
                <a:gd name="connsiteX4" fmla="*/ 0 w 494952"/>
                <a:gd name="connsiteY4" fmla="*/ 0 h 1412630"/>
                <a:gd name="connsiteX0" fmla="*/ 0 w 501934"/>
                <a:gd name="connsiteY0" fmla="*/ 0 h 1412630"/>
                <a:gd name="connsiteX1" fmla="*/ 389890 w 501934"/>
                <a:gd name="connsiteY1" fmla="*/ 0 h 1412630"/>
                <a:gd name="connsiteX2" fmla="*/ 384175 w 501934"/>
                <a:gd name="connsiteY2" fmla="*/ 1412630 h 1412630"/>
                <a:gd name="connsiteX3" fmla="*/ 195263 w 501934"/>
                <a:gd name="connsiteY3" fmla="*/ 1390722 h 1412630"/>
                <a:gd name="connsiteX4" fmla="*/ 0 w 501934"/>
                <a:gd name="connsiteY4" fmla="*/ 0 h 1412630"/>
                <a:gd name="connsiteX0" fmla="*/ 0 w 509019"/>
                <a:gd name="connsiteY0" fmla="*/ 0 h 1410249"/>
                <a:gd name="connsiteX1" fmla="*/ 389890 w 509019"/>
                <a:gd name="connsiteY1" fmla="*/ 0 h 1410249"/>
                <a:gd name="connsiteX2" fmla="*/ 393700 w 509019"/>
                <a:gd name="connsiteY2" fmla="*/ 1410249 h 1410249"/>
                <a:gd name="connsiteX3" fmla="*/ 195263 w 509019"/>
                <a:gd name="connsiteY3" fmla="*/ 1390722 h 1410249"/>
                <a:gd name="connsiteX4" fmla="*/ 0 w 509019"/>
                <a:gd name="connsiteY4" fmla="*/ 0 h 141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019" h="1410249">
                  <a:moveTo>
                    <a:pt x="0" y="0"/>
                  </a:moveTo>
                  <a:lnTo>
                    <a:pt x="389890" y="0"/>
                  </a:lnTo>
                  <a:cubicBezTo>
                    <a:pt x="384810" y="204177"/>
                    <a:pt x="657860" y="345012"/>
                    <a:pt x="393700" y="1410249"/>
                  </a:cubicBezTo>
                  <a:lnTo>
                    <a:pt x="195263" y="1390722"/>
                  </a:lnTo>
                  <a:cubicBezTo>
                    <a:pt x="119063" y="922385"/>
                    <a:pt x="320040" y="72741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CE7C2A-B35F-415F-BE35-8BE793C99C0B}"/>
                </a:ext>
              </a:extLst>
            </p:cNvPr>
            <p:cNvSpPr/>
            <p:nvPr/>
          </p:nvSpPr>
          <p:spPr>
            <a:xfrm>
              <a:off x="1962150" y="3970802"/>
              <a:ext cx="1333500" cy="878448"/>
            </a:xfrm>
            <a:custGeom>
              <a:avLst/>
              <a:gdLst>
                <a:gd name="connsiteX0" fmla="*/ 0 w 876300"/>
                <a:gd name="connsiteY0" fmla="*/ 0 h 200417"/>
                <a:gd name="connsiteX1" fmla="*/ 876300 w 876300"/>
                <a:gd name="connsiteY1" fmla="*/ 0 h 200417"/>
                <a:gd name="connsiteX2" fmla="*/ 876300 w 876300"/>
                <a:gd name="connsiteY2" fmla="*/ 200417 h 200417"/>
                <a:gd name="connsiteX3" fmla="*/ 0 w 876300"/>
                <a:gd name="connsiteY3" fmla="*/ 200417 h 200417"/>
                <a:gd name="connsiteX4" fmla="*/ 0 w 876300"/>
                <a:gd name="connsiteY4" fmla="*/ 0 h 200417"/>
                <a:gd name="connsiteX0" fmla="*/ 228600 w 1104900"/>
                <a:gd name="connsiteY0" fmla="*/ 0 h 848117"/>
                <a:gd name="connsiteX1" fmla="*/ 1104900 w 1104900"/>
                <a:gd name="connsiteY1" fmla="*/ 0 h 848117"/>
                <a:gd name="connsiteX2" fmla="*/ 1104900 w 1104900"/>
                <a:gd name="connsiteY2" fmla="*/ 200417 h 848117"/>
                <a:gd name="connsiteX3" fmla="*/ 0 w 1104900"/>
                <a:gd name="connsiteY3" fmla="*/ 848117 h 848117"/>
                <a:gd name="connsiteX4" fmla="*/ 228600 w 1104900"/>
                <a:gd name="connsiteY4" fmla="*/ 0 h 848117"/>
                <a:gd name="connsiteX0" fmla="*/ 228600 w 1104900"/>
                <a:gd name="connsiteY0" fmla="*/ 0 h 848117"/>
                <a:gd name="connsiteX1" fmla="*/ 1104900 w 1104900"/>
                <a:gd name="connsiteY1" fmla="*/ 0 h 848117"/>
                <a:gd name="connsiteX2" fmla="*/ 1104900 w 1104900"/>
                <a:gd name="connsiteY2" fmla="*/ 200417 h 848117"/>
                <a:gd name="connsiteX3" fmla="*/ 714375 w 1104900"/>
                <a:gd name="connsiteY3" fmla="*/ 553574 h 848117"/>
                <a:gd name="connsiteX4" fmla="*/ 0 w 1104900"/>
                <a:gd name="connsiteY4" fmla="*/ 848117 h 848117"/>
                <a:gd name="connsiteX5" fmla="*/ 228600 w 1104900"/>
                <a:gd name="connsiteY5" fmla="*/ 0 h 848117"/>
                <a:gd name="connsiteX0" fmla="*/ 228600 w 1104900"/>
                <a:gd name="connsiteY0" fmla="*/ 0 h 848117"/>
                <a:gd name="connsiteX1" fmla="*/ 1104900 w 1104900"/>
                <a:gd name="connsiteY1" fmla="*/ 0 h 848117"/>
                <a:gd name="connsiteX2" fmla="*/ 1104900 w 1104900"/>
                <a:gd name="connsiteY2" fmla="*/ 200417 h 848117"/>
                <a:gd name="connsiteX3" fmla="*/ 714375 w 1104900"/>
                <a:gd name="connsiteY3" fmla="*/ 553574 h 848117"/>
                <a:gd name="connsiteX4" fmla="*/ 619125 w 1104900"/>
                <a:gd name="connsiteY4" fmla="*/ 829799 h 848117"/>
                <a:gd name="connsiteX5" fmla="*/ 0 w 1104900"/>
                <a:gd name="connsiteY5" fmla="*/ 848117 h 848117"/>
                <a:gd name="connsiteX6" fmla="*/ 228600 w 1104900"/>
                <a:gd name="connsiteY6" fmla="*/ 0 h 848117"/>
                <a:gd name="connsiteX0" fmla="*/ 228600 w 1104900"/>
                <a:gd name="connsiteY0" fmla="*/ 0 h 848117"/>
                <a:gd name="connsiteX1" fmla="*/ 1104900 w 1104900"/>
                <a:gd name="connsiteY1" fmla="*/ 0 h 848117"/>
                <a:gd name="connsiteX2" fmla="*/ 1104900 w 1104900"/>
                <a:gd name="connsiteY2" fmla="*/ 200417 h 848117"/>
                <a:gd name="connsiteX3" fmla="*/ 847725 w 1104900"/>
                <a:gd name="connsiteY3" fmla="*/ 810749 h 848117"/>
                <a:gd name="connsiteX4" fmla="*/ 714375 w 1104900"/>
                <a:gd name="connsiteY4" fmla="*/ 553574 h 848117"/>
                <a:gd name="connsiteX5" fmla="*/ 619125 w 1104900"/>
                <a:gd name="connsiteY5" fmla="*/ 829799 h 848117"/>
                <a:gd name="connsiteX6" fmla="*/ 0 w 1104900"/>
                <a:gd name="connsiteY6" fmla="*/ 848117 h 848117"/>
                <a:gd name="connsiteX7" fmla="*/ 228600 w 1104900"/>
                <a:gd name="connsiteY7" fmla="*/ 0 h 848117"/>
                <a:gd name="connsiteX0" fmla="*/ 228600 w 1333500"/>
                <a:gd name="connsiteY0" fmla="*/ 0 h 848117"/>
                <a:gd name="connsiteX1" fmla="*/ 1104900 w 1333500"/>
                <a:gd name="connsiteY1" fmla="*/ 0 h 848117"/>
                <a:gd name="connsiteX2" fmla="*/ 1333500 w 1333500"/>
                <a:gd name="connsiteY2" fmla="*/ 752867 h 848117"/>
                <a:gd name="connsiteX3" fmla="*/ 847725 w 1333500"/>
                <a:gd name="connsiteY3" fmla="*/ 810749 h 848117"/>
                <a:gd name="connsiteX4" fmla="*/ 714375 w 1333500"/>
                <a:gd name="connsiteY4" fmla="*/ 553574 h 848117"/>
                <a:gd name="connsiteX5" fmla="*/ 619125 w 1333500"/>
                <a:gd name="connsiteY5" fmla="*/ 829799 h 848117"/>
                <a:gd name="connsiteX6" fmla="*/ 0 w 1333500"/>
                <a:gd name="connsiteY6" fmla="*/ 848117 h 848117"/>
                <a:gd name="connsiteX7" fmla="*/ 228600 w 1333500"/>
                <a:gd name="connsiteY7" fmla="*/ 0 h 848117"/>
                <a:gd name="connsiteX0" fmla="*/ 228600 w 1333500"/>
                <a:gd name="connsiteY0" fmla="*/ 0 h 848117"/>
                <a:gd name="connsiteX1" fmla="*/ 1104900 w 1333500"/>
                <a:gd name="connsiteY1" fmla="*/ 0 h 848117"/>
                <a:gd name="connsiteX2" fmla="*/ 1333500 w 1333500"/>
                <a:gd name="connsiteY2" fmla="*/ 752867 h 848117"/>
                <a:gd name="connsiteX3" fmla="*/ 847725 w 1333500"/>
                <a:gd name="connsiteY3" fmla="*/ 810749 h 848117"/>
                <a:gd name="connsiteX4" fmla="*/ 714375 w 1333500"/>
                <a:gd name="connsiteY4" fmla="*/ 553574 h 848117"/>
                <a:gd name="connsiteX5" fmla="*/ 619125 w 1333500"/>
                <a:gd name="connsiteY5" fmla="*/ 829799 h 848117"/>
                <a:gd name="connsiteX6" fmla="*/ 0 w 1333500"/>
                <a:gd name="connsiteY6" fmla="*/ 848117 h 848117"/>
                <a:gd name="connsiteX7" fmla="*/ 228600 w 1333500"/>
                <a:gd name="connsiteY7" fmla="*/ 0 h 848117"/>
                <a:gd name="connsiteX0" fmla="*/ 228600 w 1333500"/>
                <a:gd name="connsiteY0" fmla="*/ 0 h 848117"/>
                <a:gd name="connsiteX1" fmla="*/ 1104900 w 1333500"/>
                <a:gd name="connsiteY1" fmla="*/ 0 h 848117"/>
                <a:gd name="connsiteX2" fmla="*/ 1333500 w 1333500"/>
                <a:gd name="connsiteY2" fmla="*/ 752867 h 848117"/>
                <a:gd name="connsiteX3" fmla="*/ 847725 w 1333500"/>
                <a:gd name="connsiteY3" fmla="*/ 810749 h 848117"/>
                <a:gd name="connsiteX4" fmla="*/ 714375 w 1333500"/>
                <a:gd name="connsiteY4" fmla="*/ 553574 h 848117"/>
                <a:gd name="connsiteX5" fmla="*/ 619125 w 1333500"/>
                <a:gd name="connsiteY5" fmla="*/ 829799 h 848117"/>
                <a:gd name="connsiteX6" fmla="*/ 0 w 1333500"/>
                <a:gd name="connsiteY6" fmla="*/ 848117 h 848117"/>
                <a:gd name="connsiteX7" fmla="*/ 228600 w 1333500"/>
                <a:gd name="connsiteY7" fmla="*/ 0 h 848117"/>
                <a:gd name="connsiteX0" fmla="*/ 228600 w 1333500"/>
                <a:gd name="connsiteY0" fmla="*/ 0 h 848117"/>
                <a:gd name="connsiteX1" fmla="*/ 1104900 w 1333500"/>
                <a:gd name="connsiteY1" fmla="*/ 0 h 848117"/>
                <a:gd name="connsiteX2" fmla="*/ 1333500 w 1333500"/>
                <a:gd name="connsiteY2" fmla="*/ 752867 h 848117"/>
                <a:gd name="connsiteX3" fmla="*/ 847725 w 1333500"/>
                <a:gd name="connsiteY3" fmla="*/ 810749 h 848117"/>
                <a:gd name="connsiteX4" fmla="*/ 714375 w 1333500"/>
                <a:gd name="connsiteY4" fmla="*/ 553574 h 848117"/>
                <a:gd name="connsiteX5" fmla="*/ 619125 w 1333500"/>
                <a:gd name="connsiteY5" fmla="*/ 829799 h 848117"/>
                <a:gd name="connsiteX6" fmla="*/ 0 w 1333500"/>
                <a:gd name="connsiteY6" fmla="*/ 848117 h 848117"/>
                <a:gd name="connsiteX7" fmla="*/ 228600 w 1333500"/>
                <a:gd name="connsiteY7" fmla="*/ 0 h 848117"/>
                <a:gd name="connsiteX0" fmla="*/ 228600 w 1333500"/>
                <a:gd name="connsiteY0" fmla="*/ 0 h 848117"/>
                <a:gd name="connsiteX1" fmla="*/ 1104900 w 1333500"/>
                <a:gd name="connsiteY1" fmla="*/ 0 h 848117"/>
                <a:gd name="connsiteX2" fmla="*/ 1333500 w 1333500"/>
                <a:gd name="connsiteY2" fmla="*/ 752867 h 848117"/>
                <a:gd name="connsiteX3" fmla="*/ 847725 w 1333500"/>
                <a:gd name="connsiteY3" fmla="*/ 810749 h 848117"/>
                <a:gd name="connsiteX4" fmla="*/ 714375 w 1333500"/>
                <a:gd name="connsiteY4" fmla="*/ 553574 h 848117"/>
                <a:gd name="connsiteX5" fmla="*/ 619125 w 1333500"/>
                <a:gd name="connsiteY5" fmla="*/ 829799 h 848117"/>
                <a:gd name="connsiteX6" fmla="*/ 0 w 1333500"/>
                <a:gd name="connsiteY6" fmla="*/ 848117 h 848117"/>
                <a:gd name="connsiteX7" fmla="*/ 228600 w 1333500"/>
                <a:gd name="connsiteY7" fmla="*/ 0 h 848117"/>
                <a:gd name="connsiteX0" fmla="*/ 228600 w 1333500"/>
                <a:gd name="connsiteY0" fmla="*/ 0 h 863731"/>
                <a:gd name="connsiteX1" fmla="*/ 1104900 w 1333500"/>
                <a:gd name="connsiteY1" fmla="*/ 0 h 863731"/>
                <a:gd name="connsiteX2" fmla="*/ 1333500 w 1333500"/>
                <a:gd name="connsiteY2" fmla="*/ 752867 h 863731"/>
                <a:gd name="connsiteX3" fmla="*/ 847725 w 1333500"/>
                <a:gd name="connsiteY3" fmla="*/ 810749 h 863731"/>
                <a:gd name="connsiteX4" fmla="*/ 714375 w 1333500"/>
                <a:gd name="connsiteY4" fmla="*/ 553574 h 863731"/>
                <a:gd name="connsiteX5" fmla="*/ 619125 w 1333500"/>
                <a:gd name="connsiteY5" fmla="*/ 829799 h 863731"/>
                <a:gd name="connsiteX6" fmla="*/ 0 w 1333500"/>
                <a:gd name="connsiteY6" fmla="*/ 848117 h 863731"/>
                <a:gd name="connsiteX7" fmla="*/ 228600 w 1333500"/>
                <a:gd name="connsiteY7" fmla="*/ 0 h 863731"/>
                <a:gd name="connsiteX0" fmla="*/ 228600 w 1333500"/>
                <a:gd name="connsiteY0" fmla="*/ 0 h 878448"/>
                <a:gd name="connsiteX1" fmla="*/ 1104900 w 1333500"/>
                <a:gd name="connsiteY1" fmla="*/ 0 h 878448"/>
                <a:gd name="connsiteX2" fmla="*/ 1333500 w 1333500"/>
                <a:gd name="connsiteY2" fmla="*/ 752867 h 878448"/>
                <a:gd name="connsiteX3" fmla="*/ 847725 w 1333500"/>
                <a:gd name="connsiteY3" fmla="*/ 810749 h 878448"/>
                <a:gd name="connsiteX4" fmla="*/ 714375 w 1333500"/>
                <a:gd name="connsiteY4" fmla="*/ 553574 h 878448"/>
                <a:gd name="connsiteX5" fmla="*/ 619125 w 1333500"/>
                <a:gd name="connsiteY5" fmla="*/ 829799 h 878448"/>
                <a:gd name="connsiteX6" fmla="*/ 0 w 1333500"/>
                <a:gd name="connsiteY6" fmla="*/ 848117 h 878448"/>
                <a:gd name="connsiteX7" fmla="*/ 228600 w 1333500"/>
                <a:gd name="connsiteY7" fmla="*/ 0 h 878448"/>
                <a:gd name="connsiteX0" fmla="*/ 228600 w 1333500"/>
                <a:gd name="connsiteY0" fmla="*/ 0 h 878448"/>
                <a:gd name="connsiteX1" fmla="*/ 1104900 w 1333500"/>
                <a:gd name="connsiteY1" fmla="*/ 0 h 878448"/>
                <a:gd name="connsiteX2" fmla="*/ 1333500 w 1333500"/>
                <a:gd name="connsiteY2" fmla="*/ 752867 h 878448"/>
                <a:gd name="connsiteX3" fmla="*/ 847725 w 1333500"/>
                <a:gd name="connsiteY3" fmla="*/ 810749 h 878448"/>
                <a:gd name="connsiteX4" fmla="*/ 714375 w 1333500"/>
                <a:gd name="connsiteY4" fmla="*/ 553574 h 878448"/>
                <a:gd name="connsiteX5" fmla="*/ 619125 w 1333500"/>
                <a:gd name="connsiteY5" fmla="*/ 829799 h 878448"/>
                <a:gd name="connsiteX6" fmla="*/ 0 w 1333500"/>
                <a:gd name="connsiteY6" fmla="*/ 848117 h 878448"/>
                <a:gd name="connsiteX7" fmla="*/ 228600 w 1333500"/>
                <a:gd name="connsiteY7" fmla="*/ 0 h 878448"/>
                <a:gd name="connsiteX0" fmla="*/ 228600 w 1333500"/>
                <a:gd name="connsiteY0" fmla="*/ 0 h 878448"/>
                <a:gd name="connsiteX1" fmla="*/ 1104900 w 1333500"/>
                <a:gd name="connsiteY1" fmla="*/ 0 h 878448"/>
                <a:gd name="connsiteX2" fmla="*/ 1333500 w 1333500"/>
                <a:gd name="connsiteY2" fmla="*/ 752867 h 878448"/>
                <a:gd name="connsiteX3" fmla="*/ 847725 w 1333500"/>
                <a:gd name="connsiteY3" fmla="*/ 810749 h 878448"/>
                <a:gd name="connsiteX4" fmla="*/ 714375 w 1333500"/>
                <a:gd name="connsiteY4" fmla="*/ 553574 h 878448"/>
                <a:gd name="connsiteX5" fmla="*/ 619125 w 1333500"/>
                <a:gd name="connsiteY5" fmla="*/ 829799 h 878448"/>
                <a:gd name="connsiteX6" fmla="*/ 0 w 1333500"/>
                <a:gd name="connsiteY6" fmla="*/ 848117 h 878448"/>
                <a:gd name="connsiteX7" fmla="*/ 228600 w 1333500"/>
                <a:gd name="connsiteY7" fmla="*/ 0 h 878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0" h="878448">
                  <a:moveTo>
                    <a:pt x="228600" y="0"/>
                  </a:moveTo>
                  <a:lnTo>
                    <a:pt x="1104900" y="0"/>
                  </a:lnTo>
                  <a:cubicBezTo>
                    <a:pt x="1228725" y="250956"/>
                    <a:pt x="1295400" y="559061"/>
                    <a:pt x="1333500" y="752867"/>
                  </a:cubicBezTo>
                  <a:cubicBezTo>
                    <a:pt x="1296988" y="821317"/>
                    <a:pt x="979487" y="837615"/>
                    <a:pt x="847725" y="810749"/>
                  </a:cubicBezTo>
                  <a:cubicBezTo>
                    <a:pt x="782638" y="869608"/>
                    <a:pt x="758825" y="483724"/>
                    <a:pt x="714375" y="553574"/>
                  </a:cubicBezTo>
                  <a:cubicBezTo>
                    <a:pt x="669925" y="572624"/>
                    <a:pt x="663575" y="810749"/>
                    <a:pt x="619125" y="829799"/>
                  </a:cubicBezTo>
                  <a:cubicBezTo>
                    <a:pt x="412750" y="893055"/>
                    <a:pt x="282575" y="889636"/>
                    <a:pt x="0" y="848117"/>
                  </a:cubicBezTo>
                  <a:cubicBezTo>
                    <a:pt x="28575" y="565411"/>
                    <a:pt x="85725" y="282706"/>
                    <a:pt x="228600" y="0"/>
                  </a:cubicBezTo>
                  <a:close/>
                </a:path>
              </a:pathLst>
            </a:cu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DD759F-4148-4BDB-BECB-5083A8582722}"/>
                </a:ext>
              </a:extLst>
            </p:cNvPr>
            <p:cNvSpPr/>
            <p:nvPr/>
          </p:nvSpPr>
          <p:spPr>
            <a:xfrm>
              <a:off x="1983658" y="2481943"/>
              <a:ext cx="1470747" cy="1689276"/>
            </a:xfrm>
            <a:custGeom>
              <a:avLst/>
              <a:gdLst>
                <a:gd name="connsiteX0" fmla="*/ 0 w 493485"/>
                <a:gd name="connsiteY0" fmla="*/ 0 h 1451428"/>
                <a:gd name="connsiteX1" fmla="*/ 493485 w 493485"/>
                <a:gd name="connsiteY1" fmla="*/ 0 h 1451428"/>
                <a:gd name="connsiteX2" fmla="*/ 493485 w 493485"/>
                <a:gd name="connsiteY2" fmla="*/ 1451428 h 1451428"/>
                <a:gd name="connsiteX3" fmla="*/ 0 w 493485"/>
                <a:gd name="connsiteY3" fmla="*/ 1451428 h 1451428"/>
                <a:gd name="connsiteX4" fmla="*/ 0 w 493485"/>
                <a:gd name="connsiteY4" fmla="*/ 0 h 1451428"/>
                <a:gd name="connsiteX0" fmla="*/ 72571 w 493485"/>
                <a:gd name="connsiteY0" fmla="*/ 0 h 1553028"/>
                <a:gd name="connsiteX1" fmla="*/ 493485 w 493485"/>
                <a:gd name="connsiteY1" fmla="*/ 101600 h 1553028"/>
                <a:gd name="connsiteX2" fmla="*/ 493485 w 493485"/>
                <a:gd name="connsiteY2" fmla="*/ 1553028 h 1553028"/>
                <a:gd name="connsiteX3" fmla="*/ 0 w 493485"/>
                <a:gd name="connsiteY3" fmla="*/ 1553028 h 1553028"/>
                <a:gd name="connsiteX4" fmla="*/ 72571 w 493485"/>
                <a:gd name="connsiteY4" fmla="*/ 0 h 1553028"/>
                <a:gd name="connsiteX0" fmla="*/ 566057 w 986971"/>
                <a:gd name="connsiteY0" fmla="*/ 0 h 1567542"/>
                <a:gd name="connsiteX1" fmla="*/ 986971 w 986971"/>
                <a:gd name="connsiteY1" fmla="*/ 101600 h 1567542"/>
                <a:gd name="connsiteX2" fmla="*/ 986971 w 986971"/>
                <a:gd name="connsiteY2" fmla="*/ 1553028 h 1567542"/>
                <a:gd name="connsiteX3" fmla="*/ 0 w 986971"/>
                <a:gd name="connsiteY3" fmla="*/ 1567542 h 1567542"/>
                <a:gd name="connsiteX4" fmla="*/ 566057 w 986971"/>
                <a:gd name="connsiteY4" fmla="*/ 0 h 1567542"/>
                <a:gd name="connsiteX0" fmla="*/ 566057 w 986971"/>
                <a:gd name="connsiteY0" fmla="*/ 0 h 1567542"/>
                <a:gd name="connsiteX1" fmla="*/ 986971 w 986971"/>
                <a:gd name="connsiteY1" fmla="*/ 101600 h 1567542"/>
                <a:gd name="connsiteX2" fmla="*/ 986971 w 986971"/>
                <a:gd name="connsiteY2" fmla="*/ 1553028 h 1567542"/>
                <a:gd name="connsiteX3" fmla="*/ 0 w 986971"/>
                <a:gd name="connsiteY3" fmla="*/ 1567542 h 1567542"/>
                <a:gd name="connsiteX4" fmla="*/ 566057 w 986971"/>
                <a:gd name="connsiteY4" fmla="*/ 0 h 1567542"/>
                <a:gd name="connsiteX0" fmla="*/ 606610 w 1027524"/>
                <a:gd name="connsiteY0" fmla="*/ 0 h 1567542"/>
                <a:gd name="connsiteX1" fmla="*/ 1027524 w 1027524"/>
                <a:gd name="connsiteY1" fmla="*/ 101600 h 1567542"/>
                <a:gd name="connsiteX2" fmla="*/ 1027524 w 1027524"/>
                <a:gd name="connsiteY2" fmla="*/ 1553028 h 1567542"/>
                <a:gd name="connsiteX3" fmla="*/ 40553 w 1027524"/>
                <a:gd name="connsiteY3" fmla="*/ 1567542 h 1567542"/>
                <a:gd name="connsiteX4" fmla="*/ 200210 w 1027524"/>
                <a:gd name="connsiteY4" fmla="*/ 914400 h 1567542"/>
                <a:gd name="connsiteX5" fmla="*/ 606610 w 1027524"/>
                <a:gd name="connsiteY5" fmla="*/ 0 h 1567542"/>
                <a:gd name="connsiteX0" fmla="*/ 606610 w 1027524"/>
                <a:gd name="connsiteY0" fmla="*/ 0 h 1567542"/>
                <a:gd name="connsiteX1" fmla="*/ 1027524 w 1027524"/>
                <a:gd name="connsiteY1" fmla="*/ 101600 h 1567542"/>
                <a:gd name="connsiteX2" fmla="*/ 1027524 w 1027524"/>
                <a:gd name="connsiteY2" fmla="*/ 1553028 h 1567542"/>
                <a:gd name="connsiteX3" fmla="*/ 40553 w 1027524"/>
                <a:gd name="connsiteY3" fmla="*/ 1567542 h 1567542"/>
                <a:gd name="connsiteX4" fmla="*/ 200210 w 1027524"/>
                <a:gd name="connsiteY4" fmla="*/ 914400 h 1567542"/>
                <a:gd name="connsiteX5" fmla="*/ 606610 w 1027524"/>
                <a:gd name="connsiteY5" fmla="*/ 0 h 1567542"/>
                <a:gd name="connsiteX0" fmla="*/ 606610 w 1027524"/>
                <a:gd name="connsiteY0" fmla="*/ 0 h 1567542"/>
                <a:gd name="connsiteX1" fmla="*/ 1027524 w 1027524"/>
                <a:gd name="connsiteY1" fmla="*/ 101600 h 1567542"/>
                <a:gd name="connsiteX2" fmla="*/ 1027524 w 1027524"/>
                <a:gd name="connsiteY2" fmla="*/ 1553028 h 1567542"/>
                <a:gd name="connsiteX3" fmla="*/ 40553 w 1027524"/>
                <a:gd name="connsiteY3" fmla="*/ 1567542 h 1567542"/>
                <a:gd name="connsiteX4" fmla="*/ 200210 w 1027524"/>
                <a:gd name="connsiteY4" fmla="*/ 914400 h 1567542"/>
                <a:gd name="connsiteX5" fmla="*/ 606610 w 1027524"/>
                <a:gd name="connsiteY5" fmla="*/ 0 h 1567542"/>
                <a:gd name="connsiteX0" fmla="*/ 657943 w 1078857"/>
                <a:gd name="connsiteY0" fmla="*/ 0 h 1553028"/>
                <a:gd name="connsiteX1" fmla="*/ 1078857 w 1078857"/>
                <a:gd name="connsiteY1" fmla="*/ 101600 h 1553028"/>
                <a:gd name="connsiteX2" fmla="*/ 1078857 w 1078857"/>
                <a:gd name="connsiteY2" fmla="*/ 1553028 h 1553028"/>
                <a:gd name="connsiteX3" fmla="*/ 33829 w 1078857"/>
                <a:gd name="connsiteY3" fmla="*/ 1538514 h 1553028"/>
                <a:gd name="connsiteX4" fmla="*/ 251543 w 1078857"/>
                <a:gd name="connsiteY4" fmla="*/ 914400 h 1553028"/>
                <a:gd name="connsiteX5" fmla="*/ 657943 w 1078857"/>
                <a:gd name="connsiteY5" fmla="*/ 0 h 1553028"/>
                <a:gd name="connsiteX0" fmla="*/ 657943 w 1078857"/>
                <a:gd name="connsiteY0" fmla="*/ 0 h 1646640"/>
                <a:gd name="connsiteX1" fmla="*/ 1078857 w 1078857"/>
                <a:gd name="connsiteY1" fmla="*/ 101600 h 1646640"/>
                <a:gd name="connsiteX2" fmla="*/ 1078857 w 1078857"/>
                <a:gd name="connsiteY2" fmla="*/ 1553028 h 1646640"/>
                <a:gd name="connsiteX3" fmla="*/ 33829 w 1078857"/>
                <a:gd name="connsiteY3" fmla="*/ 1538514 h 1646640"/>
                <a:gd name="connsiteX4" fmla="*/ 251543 w 1078857"/>
                <a:gd name="connsiteY4" fmla="*/ 914400 h 1646640"/>
                <a:gd name="connsiteX5" fmla="*/ 657943 w 1078857"/>
                <a:gd name="connsiteY5" fmla="*/ 0 h 1646640"/>
                <a:gd name="connsiteX0" fmla="*/ 657943 w 1136914"/>
                <a:gd name="connsiteY0" fmla="*/ 0 h 1665180"/>
                <a:gd name="connsiteX1" fmla="*/ 1078857 w 1136914"/>
                <a:gd name="connsiteY1" fmla="*/ 101600 h 1665180"/>
                <a:gd name="connsiteX2" fmla="*/ 1136914 w 1136914"/>
                <a:gd name="connsiteY2" fmla="*/ 1611085 h 1665180"/>
                <a:gd name="connsiteX3" fmla="*/ 33829 w 1136914"/>
                <a:gd name="connsiteY3" fmla="*/ 1538514 h 1665180"/>
                <a:gd name="connsiteX4" fmla="*/ 251543 w 1136914"/>
                <a:gd name="connsiteY4" fmla="*/ 914400 h 1665180"/>
                <a:gd name="connsiteX5" fmla="*/ 657943 w 1136914"/>
                <a:gd name="connsiteY5" fmla="*/ 0 h 1665180"/>
                <a:gd name="connsiteX0" fmla="*/ 657943 w 1136914"/>
                <a:gd name="connsiteY0" fmla="*/ 0 h 1689276"/>
                <a:gd name="connsiteX1" fmla="*/ 1078857 w 1136914"/>
                <a:gd name="connsiteY1" fmla="*/ 101600 h 1689276"/>
                <a:gd name="connsiteX2" fmla="*/ 1136914 w 1136914"/>
                <a:gd name="connsiteY2" fmla="*/ 1611085 h 1689276"/>
                <a:gd name="connsiteX3" fmla="*/ 33829 w 1136914"/>
                <a:gd name="connsiteY3" fmla="*/ 1538514 h 1689276"/>
                <a:gd name="connsiteX4" fmla="*/ 251543 w 1136914"/>
                <a:gd name="connsiteY4" fmla="*/ 914400 h 1689276"/>
                <a:gd name="connsiteX5" fmla="*/ 657943 w 1136914"/>
                <a:gd name="connsiteY5" fmla="*/ 0 h 1689276"/>
                <a:gd name="connsiteX0" fmla="*/ 657943 w 1180457"/>
                <a:gd name="connsiteY0" fmla="*/ 0 h 1689276"/>
                <a:gd name="connsiteX1" fmla="*/ 1078857 w 1180457"/>
                <a:gd name="connsiteY1" fmla="*/ 101600 h 1689276"/>
                <a:gd name="connsiteX2" fmla="*/ 1180457 w 1180457"/>
                <a:gd name="connsiteY2" fmla="*/ 725714 h 1689276"/>
                <a:gd name="connsiteX3" fmla="*/ 1136914 w 1180457"/>
                <a:gd name="connsiteY3" fmla="*/ 1611085 h 1689276"/>
                <a:gd name="connsiteX4" fmla="*/ 33829 w 1180457"/>
                <a:gd name="connsiteY4" fmla="*/ 1538514 h 1689276"/>
                <a:gd name="connsiteX5" fmla="*/ 251543 w 1180457"/>
                <a:gd name="connsiteY5" fmla="*/ 914400 h 1689276"/>
                <a:gd name="connsiteX6" fmla="*/ 657943 w 1180457"/>
                <a:gd name="connsiteY6" fmla="*/ 0 h 1689276"/>
                <a:gd name="connsiteX0" fmla="*/ 657943 w 1312020"/>
                <a:gd name="connsiteY0" fmla="*/ 0 h 1689276"/>
                <a:gd name="connsiteX1" fmla="*/ 1311086 w 1312020"/>
                <a:gd name="connsiteY1" fmla="*/ 14514 h 1689276"/>
                <a:gd name="connsiteX2" fmla="*/ 1180457 w 1312020"/>
                <a:gd name="connsiteY2" fmla="*/ 725714 h 1689276"/>
                <a:gd name="connsiteX3" fmla="*/ 1136914 w 1312020"/>
                <a:gd name="connsiteY3" fmla="*/ 1611085 h 1689276"/>
                <a:gd name="connsiteX4" fmla="*/ 33829 w 1312020"/>
                <a:gd name="connsiteY4" fmla="*/ 1538514 h 1689276"/>
                <a:gd name="connsiteX5" fmla="*/ 251543 w 1312020"/>
                <a:gd name="connsiteY5" fmla="*/ 914400 h 1689276"/>
                <a:gd name="connsiteX6" fmla="*/ 657943 w 1312020"/>
                <a:gd name="connsiteY6" fmla="*/ 0 h 1689276"/>
                <a:gd name="connsiteX0" fmla="*/ 657943 w 1312020"/>
                <a:gd name="connsiteY0" fmla="*/ 3893 h 1693169"/>
                <a:gd name="connsiteX1" fmla="*/ 1311086 w 1312020"/>
                <a:gd name="connsiteY1" fmla="*/ 18407 h 1693169"/>
                <a:gd name="connsiteX2" fmla="*/ 1180457 w 1312020"/>
                <a:gd name="connsiteY2" fmla="*/ 729607 h 1693169"/>
                <a:gd name="connsiteX3" fmla="*/ 1136914 w 1312020"/>
                <a:gd name="connsiteY3" fmla="*/ 1614978 h 1693169"/>
                <a:gd name="connsiteX4" fmla="*/ 33829 w 1312020"/>
                <a:gd name="connsiteY4" fmla="*/ 1542407 h 1693169"/>
                <a:gd name="connsiteX5" fmla="*/ 251543 w 1312020"/>
                <a:gd name="connsiteY5" fmla="*/ 918293 h 1693169"/>
                <a:gd name="connsiteX6" fmla="*/ 657943 w 1312020"/>
                <a:gd name="connsiteY6" fmla="*/ 3893 h 1693169"/>
                <a:gd name="connsiteX0" fmla="*/ 657943 w 1432889"/>
                <a:gd name="connsiteY0" fmla="*/ 3893 h 1693169"/>
                <a:gd name="connsiteX1" fmla="*/ 1311086 w 1432889"/>
                <a:gd name="connsiteY1" fmla="*/ 18407 h 1693169"/>
                <a:gd name="connsiteX2" fmla="*/ 1427199 w 1432889"/>
                <a:gd name="connsiteY2" fmla="*/ 686065 h 1693169"/>
                <a:gd name="connsiteX3" fmla="*/ 1180457 w 1432889"/>
                <a:gd name="connsiteY3" fmla="*/ 729607 h 1693169"/>
                <a:gd name="connsiteX4" fmla="*/ 1136914 w 1432889"/>
                <a:gd name="connsiteY4" fmla="*/ 1614978 h 1693169"/>
                <a:gd name="connsiteX5" fmla="*/ 33829 w 1432889"/>
                <a:gd name="connsiteY5" fmla="*/ 1542407 h 1693169"/>
                <a:gd name="connsiteX6" fmla="*/ 251543 w 1432889"/>
                <a:gd name="connsiteY6" fmla="*/ 918293 h 1693169"/>
                <a:gd name="connsiteX7" fmla="*/ 657943 w 1432889"/>
                <a:gd name="connsiteY7" fmla="*/ 3893 h 1693169"/>
                <a:gd name="connsiteX0" fmla="*/ 657943 w 1477886"/>
                <a:gd name="connsiteY0" fmla="*/ 3893 h 1693169"/>
                <a:gd name="connsiteX1" fmla="*/ 1311086 w 1477886"/>
                <a:gd name="connsiteY1" fmla="*/ 18407 h 1693169"/>
                <a:gd name="connsiteX2" fmla="*/ 1470742 w 1477886"/>
                <a:gd name="connsiteY2" fmla="*/ 381265 h 1693169"/>
                <a:gd name="connsiteX3" fmla="*/ 1427199 w 1477886"/>
                <a:gd name="connsiteY3" fmla="*/ 686065 h 1693169"/>
                <a:gd name="connsiteX4" fmla="*/ 1180457 w 1477886"/>
                <a:gd name="connsiteY4" fmla="*/ 729607 h 1693169"/>
                <a:gd name="connsiteX5" fmla="*/ 1136914 w 1477886"/>
                <a:gd name="connsiteY5" fmla="*/ 1614978 h 1693169"/>
                <a:gd name="connsiteX6" fmla="*/ 33829 w 1477886"/>
                <a:gd name="connsiteY6" fmla="*/ 1542407 h 1693169"/>
                <a:gd name="connsiteX7" fmla="*/ 251543 w 1477886"/>
                <a:gd name="connsiteY7" fmla="*/ 918293 h 1693169"/>
                <a:gd name="connsiteX8" fmla="*/ 657943 w 1477886"/>
                <a:gd name="connsiteY8" fmla="*/ 3893 h 1693169"/>
                <a:gd name="connsiteX0" fmla="*/ 657943 w 1480294"/>
                <a:gd name="connsiteY0" fmla="*/ 3893 h 1693169"/>
                <a:gd name="connsiteX1" fmla="*/ 1311086 w 1480294"/>
                <a:gd name="connsiteY1" fmla="*/ 18407 h 1693169"/>
                <a:gd name="connsiteX2" fmla="*/ 1464391 w 1480294"/>
                <a:gd name="connsiteY2" fmla="*/ 288964 h 1693169"/>
                <a:gd name="connsiteX3" fmla="*/ 1470742 w 1480294"/>
                <a:gd name="connsiteY3" fmla="*/ 381265 h 1693169"/>
                <a:gd name="connsiteX4" fmla="*/ 1427199 w 1480294"/>
                <a:gd name="connsiteY4" fmla="*/ 686065 h 1693169"/>
                <a:gd name="connsiteX5" fmla="*/ 1180457 w 1480294"/>
                <a:gd name="connsiteY5" fmla="*/ 729607 h 1693169"/>
                <a:gd name="connsiteX6" fmla="*/ 1136914 w 1480294"/>
                <a:gd name="connsiteY6" fmla="*/ 1614978 h 1693169"/>
                <a:gd name="connsiteX7" fmla="*/ 33829 w 1480294"/>
                <a:gd name="connsiteY7" fmla="*/ 1542407 h 1693169"/>
                <a:gd name="connsiteX8" fmla="*/ 251543 w 1480294"/>
                <a:gd name="connsiteY8" fmla="*/ 918293 h 1693169"/>
                <a:gd name="connsiteX9" fmla="*/ 657943 w 1480294"/>
                <a:gd name="connsiteY9" fmla="*/ 3893 h 1693169"/>
                <a:gd name="connsiteX0" fmla="*/ 657943 w 1470808"/>
                <a:gd name="connsiteY0" fmla="*/ 3893 h 1693169"/>
                <a:gd name="connsiteX1" fmla="*/ 1311086 w 1470808"/>
                <a:gd name="connsiteY1" fmla="*/ 18407 h 1693169"/>
                <a:gd name="connsiteX2" fmla="*/ 1464391 w 1470808"/>
                <a:gd name="connsiteY2" fmla="*/ 288964 h 1693169"/>
                <a:gd name="connsiteX3" fmla="*/ 1470742 w 1470808"/>
                <a:gd name="connsiteY3" fmla="*/ 381265 h 1693169"/>
                <a:gd name="connsiteX4" fmla="*/ 1427199 w 1470808"/>
                <a:gd name="connsiteY4" fmla="*/ 686065 h 1693169"/>
                <a:gd name="connsiteX5" fmla="*/ 1180457 w 1470808"/>
                <a:gd name="connsiteY5" fmla="*/ 729607 h 1693169"/>
                <a:gd name="connsiteX6" fmla="*/ 1136914 w 1470808"/>
                <a:gd name="connsiteY6" fmla="*/ 1614978 h 1693169"/>
                <a:gd name="connsiteX7" fmla="*/ 33829 w 1470808"/>
                <a:gd name="connsiteY7" fmla="*/ 1542407 h 1693169"/>
                <a:gd name="connsiteX8" fmla="*/ 251543 w 1470808"/>
                <a:gd name="connsiteY8" fmla="*/ 918293 h 1693169"/>
                <a:gd name="connsiteX9" fmla="*/ 657943 w 1470808"/>
                <a:gd name="connsiteY9" fmla="*/ 3893 h 1693169"/>
                <a:gd name="connsiteX0" fmla="*/ 657943 w 1471108"/>
                <a:gd name="connsiteY0" fmla="*/ 3893 h 1693169"/>
                <a:gd name="connsiteX1" fmla="*/ 1311086 w 1471108"/>
                <a:gd name="connsiteY1" fmla="*/ 18407 h 1693169"/>
                <a:gd name="connsiteX2" fmla="*/ 1464391 w 1471108"/>
                <a:gd name="connsiteY2" fmla="*/ 288964 h 1693169"/>
                <a:gd name="connsiteX3" fmla="*/ 1470742 w 1471108"/>
                <a:gd name="connsiteY3" fmla="*/ 381265 h 1693169"/>
                <a:gd name="connsiteX4" fmla="*/ 1427199 w 1471108"/>
                <a:gd name="connsiteY4" fmla="*/ 686065 h 1693169"/>
                <a:gd name="connsiteX5" fmla="*/ 1180457 w 1471108"/>
                <a:gd name="connsiteY5" fmla="*/ 729607 h 1693169"/>
                <a:gd name="connsiteX6" fmla="*/ 1136914 w 1471108"/>
                <a:gd name="connsiteY6" fmla="*/ 1614978 h 1693169"/>
                <a:gd name="connsiteX7" fmla="*/ 33829 w 1471108"/>
                <a:gd name="connsiteY7" fmla="*/ 1542407 h 1693169"/>
                <a:gd name="connsiteX8" fmla="*/ 251543 w 1471108"/>
                <a:gd name="connsiteY8" fmla="*/ 918293 h 1693169"/>
                <a:gd name="connsiteX9" fmla="*/ 657943 w 1471108"/>
                <a:gd name="connsiteY9" fmla="*/ 3893 h 1693169"/>
                <a:gd name="connsiteX0" fmla="*/ 657943 w 1471108"/>
                <a:gd name="connsiteY0" fmla="*/ 3893 h 1693169"/>
                <a:gd name="connsiteX1" fmla="*/ 1311086 w 1471108"/>
                <a:gd name="connsiteY1" fmla="*/ 18407 h 1693169"/>
                <a:gd name="connsiteX2" fmla="*/ 1464391 w 1471108"/>
                <a:gd name="connsiteY2" fmla="*/ 288964 h 1693169"/>
                <a:gd name="connsiteX3" fmla="*/ 1470742 w 1471108"/>
                <a:gd name="connsiteY3" fmla="*/ 381265 h 1693169"/>
                <a:gd name="connsiteX4" fmla="*/ 1427199 w 1471108"/>
                <a:gd name="connsiteY4" fmla="*/ 686065 h 1693169"/>
                <a:gd name="connsiteX5" fmla="*/ 1180457 w 1471108"/>
                <a:gd name="connsiteY5" fmla="*/ 729607 h 1693169"/>
                <a:gd name="connsiteX6" fmla="*/ 1136914 w 1471108"/>
                <a:gd name="connsiteY6" fmla="*/ 1614978 h 1693169"/>
                <a:gd name="connsiteX7" fmla="*/ 33829 w 1471108"/>
                <a:gd name="connsiteY7" fmla="*/ 1542407 h 1693169"/>
                <a:gd name="connsiteX8" fmla="*/ 251543 w 1471108"/>
                <a:gd name="connsiteY8" fmla="*/ 918293 h 1693169"/>
                <a:gd name="connsiteX9" fmla="*/ 657943 w 1471108"/>
                <a:gd name="connsiteY9" fmla="*/ 3893 h 1693169"/>
                <a:gd name="connsiteX0" fmla="*/ 657943 w 1471108"/>
                <a:gd name="connsiteY0" fmla="*/ 0 h 1689276"/>
                <a:gd name="connsiteX1" fmla="*/ 1311086 w 1471108"/>
                <a:gd name="connsiteY1" fmla="*/ 14514 h 1689276"/>
                <a:gd name="connsiteX2" fmla="*/ 1464391 w 1471108"/>
                <a:gd name="connsiteY2" fmla="*/ 285071 h 1689276"/>
                <a:gd name="connsiteX3" fmla="*/ 1470742 w 1471108"/>
                <a:gd name="connsiteY3" fmla="*/ 377372 h 1689276"/>
                <a:gd name="connsiteX4" fmla="*/ 1427199 w 1471108"/>
                <a:gd name="connsiteY4" fmla="*/ 682172 h 1689276"/>
                <a:gd name="connsiteX5" fmla="*/ 1180457 w 1471108"/>
                <a:gd name="connsiteY5" fmla="*/ 725714 h 1689276"/>
                <a:gd name="connsiteX6" fmla="*/ 1136914 w 1471108"/>
                <a:gd name="connsiteY6" fmla="*/ 1611085 h 1689276"/>
                <a:gd name="connsiteX7" fmla="*/ 33829 w 1471108"/>
                <a:gd name="connsiteY7" fmla="*/ 1538514 h 1689276"/>
                <a:gd name="connsiteX8" fmla="*/ 251543 w 1471108"/>
                <a:gd name="connsiteY8" fmla="*/ 914400 h 1689276"/>
                <a:gd name="connsiteX9" fmla="*/ 657943 w 1471108"/>
                <a:gd name="connsiteY9" fmla="*/ 0 h 1689276"/>
                <a:gd name="connsiteX0" fmla="*/ 657943 w 1471108"/>
                <a:gd name="connsiteY0" fmla="*/ 0 h 1689276"/>
                <a:gd name="connsiteX1" fmla="*/ 1311086 w 1471108"/>
                <a:gd name="connsiteY1" fmla="*/ 14514 h 1689276"/>
                <a:gd name="connsiteX2" fmla="*/ 1464391 w 1471108"/>
                <a:gd name="connsiteY2" fmla="*/ 285071 h 1689276"/>
                <a:gd name="connsiteX3" fmla="*/ 1470742 w 1471108"/>
                <a:gd name="connsiteY3" fmla="*/ 377372 h 1689276"/>
                <a:gd name="connsiteX4" fmla="*/ 1427199 w 1471108"/>
                <a:gd name="connsiteY4" fmla="*/ 682172 h 1689276"/>
                <a:gd name="connsiteX5" fmla="*/ 1180457 w 1471108"/>
                <a:gd name="connsiteY5" fmla="*/ 725714 h 1689276"/>
                <a:gd name="connsiteX6" fmla="*/ 1136914 w 1471108"/>
                <a:gd name="connsiteY6" fmla="*/ 1611085 h 1689276"/>
                <a:gd name="connsiteX7" fmla="*/ 33829 w 1471108"/>
                <a:gd name="connsiteY7" fmla="*/ 1538514 h 1689276"/>
                <a:gd name="connsiteX8" fmla="*/ 251543 w 1471108"/>
                <a:gd name="connsiteY8" fmla="*/ 914400 h 1689276"/>
                <a:gd name="connsiteX9" fmla="*/ 657943 w 1471108"/>
                <a:gd name="connsiteY9" fmla="*/ 0 h 1689276"/>
                <a:gd name="connsiteX0" fmla="*/ 657943 w 1470748"/>
                <a:gd name="connsiteY0" fmla="*/ 0 h 1689276"/>
                <a:gd name="connsiteX1" fmla="*/ 1311086 w 1470748"/>
                <a:gd name="connsiteY1" fmla="*/ 14514 h 1689276"/>
                <a:gd name="connsiteX2" fmla="*/ 1464391 w 1470748"/>
                <a:gd name="connsiteY2" fmla="*/ 285071 h 1689276"/>
                <a:gd name="connsiteX3" fmla="*/ 1226266 w 1470748"/>
                <a:gd name="connsiteY3" fmla="*/ 327932 h 1689276"/>
                <a:gd name="connsiteX4" fmla="*/ 1470742 w 1470748"/>
                <a:gd name="connsiteY4" fmla="*/ 377372 h 1689276"/>
                <a:gd name="connsiteX5" fmla="*/ 1427199 w 1470748"/>
                <a:gd name="connsiteY5" fmla="*/ 682172 h 1689276"/>
                <a:gd name="connsiteX6" fmla="*/ 1180457 w 1470748"/>
                <a:gd name="connsiteY6" fmla="*/ 725714 h 1689276"/>
                <a:gd name="connsiteX7" fmla="*/ 1136914 w 1470748"/>
                <a:gd name="connsiteY7" fmla="*/ 1611085 h 1689276"/>
                <a:gd name="connsiteX8" fmla="*/ 33829 w 1470748"/>
                <a:gd name="connsiteY8" fmla="*/ 1538514 h 1689276"/>
                <a:gd name="connsiteX9" fmla="*/ 251543 w 1470748"/>
                <a:gd name="connsiteY9" fmla="*/ 914400 h 1689276"/>
                <a:gd name="connsiteX10" fmla="*/ 657943 w 1470748"/>
                <a:gd name="connsiteY10" fmla="*/ 0 h 1689276"/>
                <a:gd name="connsiteX0" fmla="*/ 657943 w 1470747"/>
                <a:gd name="connsiteY0" fmla="*/ 0 h 1689276"/>
                <a:gd name="connsiteX1" fmla="*/ 1311086 w 1470747"/>
                <a:gd name="connsiteY1" fmla="*/ 14514 h 1689276"/>
                <a:gd name="connsiteX2" fmla="*/ 1464391 w 1470747"/>
                <a:gd name="connsiteY2" fmla="*/ 285071 h 1689276"/>
                <a:gd name="connsiteX3" fmla="*/ 1197691 w 1470747"/>
                <a:gd name="connsiteY3" fmla="*/ 332695 h 1689276"/>
                <a:gd name="connsiteX4" fmla="*/ 1470742 w 1470747"/>
                <a:gd name="connsiteY4" fmla="*/ 377372 h 1689276"/>
                <a:gd name="connsiteX5" fmla="*/ 1427199 w 1470747"/>
                <a:gd name="connsiteY5" fmla="*/ 682172 h 1689276"/>
                <a:gd name="connsiteX6" fmla="*/ 1180457 w 1470747"/>
                <a:gd name="connsiteY6" fmla="*/ 725714 h 1689276"/>
                <a:gd name="connsiteX7" fmla="*/ 1136914 w 1470747"/>
                <a:gd name="connsiteY7" fmla="*/ 1611085 h 1689276"/>
                <a:gd name="connsiteX8" fmla="*/ 33829 w 1470747"/>
                <a:gd name="connsiteY8" fmla="*/ 1538514 h 1689276"/>
                <a:gd name="connsiteX9" fmla="*/ 251543 w 1470747"/>
                <a:gd name="connsiteY9" fmla="*/ 914400 h 1689276"/>
                <a:gd name="connsiteX10" fmla="*/ 657943 w 1470747"/>
                <a:gd name="connsiteY10" fmla="*/ 0 h 168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0747" h="1689276">
                  <a:moveTo>
                    <a:pt x="657943" y="0"/>
                  </a:moveTo>
                  <a:cubicBezTo>
                    <a:pt x="785170" y="90563"/>
                    <a:pt x="1064343" y="-19352"/>
                    <a:pt x="1311086" y="14514"/>
                  </a:cubicBezTo>
                  <a:cubicBezTo>
                    <a:pt x="1446288" y="64407"/>
                    <a:pt x="1461595" y="219832"/>
                    <a:pt x="1464391" y="285071"/>
                  </a:cubicBezTo>
                  <a:cubicBezTo>
                    <a:pt x="1485179" y="336514"/>
                    <a:pt x="1196633" y="317312"/>
                    <a:pt x="1197691" y="332695"/>
                  </a:cubicBezTo>
                  <a:cubicBezTo>
                    <a:pt x="1198750" y="348079"/>
                    <a:pt x="1472178" y="317538"/>
                    <a:pt x="1470742" y="377372"/>
                  </a:cubicBezTo>
                  <a:cubicBezTo>
                    <a:pt x="1469306" y="437206"/>
                    <a:pt x="1468323" y="614439"/>
                    <a:pt x="1427199" y="682172"/>
                  </a:cubicBezTo>
                  <a:cubicBezTo>
                    <a:pt x="1386075" y="749905"/>
                    <a:pt x="1197390" y="541867"/>
                    <a:pt x="1180457" y="725714"/>
                  </a:cubicBezTo>
                  <a:lnTo>
                    <a:pt x="1136914" y="1611085"/>
                  </a:lnTo>
                  <a:cubicBezTo>
                    <a:pt x="803085" y="1678818"/>
                    <a:pt x="643429" y="1775580"/>
                    <a:pt x="33829" y="1538514"/>
                  </a:cubicBezTo>
                  <a:cubicBezTo>
                    <a:pt x="-89542" y="1427238"/>
                    <a:pt x="157200" y="1175657"/>
                    <a:pt x="251543" y="914400"/>
                  </a:cubicBezTo>
                  <a:cubicBezTo>
                    <a:pt x="287829" y="653143"/>
                    <a:pt x="229772" y="232229"/>
                    <a:pt x="657943" y="0"/>
                  </a:cubicBezTo>
                  <a:close/>
                </a:path>
              </a:pathLst>
            </a:custGeom>
            <a:solidFill>
              <a:srgbClr val="FFFF4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B8770D-1B27-4013-852B-41DD096FF318}"/>
                </a:ext>
              </a:extLst>
            </p:cNvPr>
            <p:cNvSpPr/>
            <p:nvPr/>
          </p:nvSpPr>
          <p:spPr>
            <a:xfrm>
              <a:off x="4039258" y="2070757"/>
              <a:ext cx="341675" cy="357181"/>
            </a:xfrm>
            <a:custGeom>
              <a:avLst/>
              <a:gdLst>
                <a:gd name="connsiteX0" fmla="*/ 0 w 45719"/>
                <a:gd name="connsiteY0" fmla="*/ 0 h 60325"/>
                <a:gd name="connsiteX1" fmla="*/ 45719 w 45719"/>
                <a:gd name="connsiteY1" fmla="*/ 0 h 60325"/>
                <a:gd name="connsiteX2" fmla="*/ 45719 w 45719"/>
                <a:gd name="connsiteY2" fmla="*/ 60325 h 60325"/>
                <a:gd name="connsiteX3" fmla="*/ 0 w 45719"/>
                <a:gd name="connsiteY3" fmla="*/ 60325 h 60325"/>
                <a:gd name="connsiteX4" fmla="*/ 0 w 45719"/>
                <a:gd name="connsiteY4" fmla="*/ 0 h 60325"/>
                <a:gd name="connsiteX0" fmla="*/ 0 w 77469"/>
                <a:gd name="connsiteY0" fmla="*/ 0 h 66675"/>
                <a:gd name="connsiteX1" fmla="*/ 77469 w 77469"/>
                <a:gd name="connsiteY1" fmla="*/ 6350 h 66675"/>
                <a:gd name="connsiteX2" fmla="*/ 77469 w 77469"/>
                <a:gd name="connsiteY2" fmla="*/ 66675 h 66675"/>
                <a:gd name="connsiteX3" fmla="*/ 31750 w 77469"/>
                <a:gd name="connsiteY3" fmla="*/ 66675 h 66675"/>
                <a:gd name="connsiteX4" fmla="*/ 0 w 77469"/>
                <a:gd name="connsiteY4" fmla="*/ 0 h 66675"/>
                <a:gd name="connsiteX0" fmla="*/ 0 w 77469"/>
                <a:gd name="connsiteY0" fmla="*/ 0 h 104775"/>
                <a:gd name="connsiteX1" fmla="*/ 77469 w 77469"/>
                <a:gd name="connsiteY1" fmla="*/ 6350 h 104775"/>
                <a:gd name="connsiteX2" fmla="*/ 77469 w 77469"/>
                <a:gd name="connsiteY2" fmla="*/ 66675 h 104775"/>
                <a:gd name="connsiteX3" fmla="*/ 63500 w 77469"/>
                <a:gd name="connsiteY3" fmla="*/ 104775 h 104775"/>
                <a:gd name="connsiteX4" fmla="*/ 0 w 77469"/>
                <a:gd name="connsiteY4" fmla="*/ 0 h 104775"/>
                <a:gd name="connsiteX0" fmla="*/ 0 w 77469"/>
                <a:gd name="connsiteY0" fmla="*/ 244475 h 349250"/>
                <a:gd name="connsiteX1" fmla="*/ 23494 w 77469"/>
                <a:gd name="connsiteY1" fmla="*/ 0 h 349250"/>
                <a:gd name="connsiteX2" fmla="*/ 77469 w 77469"/>
                <a:gd name="connsiteY2" fmla="*/ 311150 h 349250"/>
                <a:gd name="connsiteX3" fmla="*/ 63500 w 77469"/>
                <a:gd name="connsiteY3" fmla="*/ 349250 h 349250"/>
                <a:gd name="connsiteX4" fmla="*/ 0 w 77469"/>
                <a:gd name="connsiteY4" fmla="*/ 244475 h 349250"/>
                <a:gd name="connsiteX0" fmla="*/ 0 w 82550"/>
                <a:gd name="connsiteY0" fmla="*/ 244475 h 349250"/>
                <a:gd name="connsiteX1" fmla="*/ 23494 w 82550"/>
                <a:gd name="connsiteY1" fmla="*/ 0 h 349250"/>
                <a:gd name="connsiteX2" fmla="*/ 82550 w 82550"/>
                <a:gd name="connsiteY2" fmla="*/ 114300 h 349250"/>
                <a:gd name="connsiteX3" fmla="*/ 77469 w 82550"/>
                <a:gd name="connsiteY3" fmla="*/ 311150 h 349250"/>
                <a:gd name="connsiteX4" fmla="*/ 63500 w 82550"/>
                <a:gd name="connsiteY4" fmla="*/ 349250 h 349250"/>
                <a:gd name="connsiteX5" fmla="*/ 0 w 82550"/>
                <a:gd name="connsiteY5" fmla="*/ 244475 h 349250"/>
                <a:gd name="connsiteX0" fmla="*/ 0 w 238124"/>
                <a:gd name="connsiteY0" fmla="*/ 288905 h 393680"/>
                <a:gd name="connsiteX1" fmla="*/ 23494 w 238124"/>
                <a:gd name="connsiteY1" fmla="*/ 44430 h 393680"/>
                <a:gd name="connsiteX2" fmla="*/ 82550 w 238124"/>
                <a:gd name="connsiteY2" fmla="*/ 158730 h 393680"/>
                <a:gd name="connsiteX3" fmla="*/ 238124 w 238124"/>
                <a:gd name="connsiteY3" fmla="*/ 3155 h 393680"/>
                <a:gd name="connsiteX4" fmla="*/ 77469 w 238124"/>
                <a:gd name="connsiteY4" fmla="*/ 355580 h 393680"/>
                <a:gd name="connsiteX5" fmla="*/ 63500 w 238124"/>
                <a:gd name="connsiteY5" fmla="*/ 393680 h 393680"/>
                <a:gd name="connsiteX6" fmla="*/ 0 w 238124"/>
                <a:gd name="connsiteY6" fmla="*/ 288905 h 393680"/>
                <a:gd name="connsiteX0" fmla="*/ 0 w 238124"/>
                <a:gd name="connsiteY0" fmla="*/ 288905 h 393680"/>
                <a:gd name="connsiteX1" fmla="*/ 23494 w 238124"/>
                <a:gd name="connsiteY1" fmla="*/ 44430 h 393680"/>
                <a:gd name="connsiteX2" fmla="*/ 82550 w 238124"/>
                <a:gd name="connsiteY2" fmla="*/ 158730 h 393680"/>
                <a:gd name="connsiteX3" fmla="*/ 238124 w 238124"/>
                <a:gd name="connsiteY3" fmla="*/ 3155 h 393680"/>
                <a:gd name="connsiteX4" fmla="*/ 200024 w 238124"/>
                <a:gd name="connsiteY4" fmla="*/ 136505 h 393680"/>
                <a:gd name="connsiteX5" fmla="*/ 77469 w 238124"/>
                <a:gd name="connsiteY5" fmla="*/ 355580 h 393680"/>
                <a:gd name="connsiteX6" fmla="*/ 63500 w 238124"/>
                <a:gd name="connsiteY6" fmla="*/ 393680 h 393680"/>
                <a:gd name="connsiteX7" fmla="*/ 0 w 238124"/>
                <a:gd name="connsiteY7" fmla="*/ 288905 h 393680"/>
                <a:gd name="connsiteX0" fmla="*/ 0 w 320967"/>
                <a:gd name="connsiteY0" fmla="*/ 288905 h 393680"/>
                <a:gd name="connsiteX1" fmla="*/ 23494 w 320967"/>
                <a:gd name="connsiteY1" fmla="*/ 44430 h 393680"/>
                <a:gd name="connsiteX2" fmla="*/ 82550 w 320967"/>
                <a:gd name="connsiteY2" fmla="*/ 158730 h 393680"/>
                <a:gd name="connsiteX3" fmla="*/ 238124 w 320967"/>
                <a:gd name="connsiteY3" fmla="*/ 3155 h 393680"/>
                <a:gd name="connsiteX4" fmla="*/ 200024 w 320967"/>
                <a:gd name="connsiteY4" fmla="*/ 136505 h 393680"/>
                <a:gd name="connsiteX5" fmla="*/ 320674 w 320967"/>
                <a:gd name="connsiteY5" fmla="*/ 98405 h 393680"/>
                <a:gd name="connsiteX6" fmla="*/ 77469 w 320967"/>
                <a:gd name="connsiteY6" fmla="*/ 355580 h 393680"/>
                <a:gd name="connsiteX7" fmla="*/ 63500 w 320967"/>
                <a:gd name="connsiteY7" fmla="*/ 393680 h 393680"/>
                <a:gd name="connsiteX8" fmla="*/ 0 w 320967"/>
                <a:gd name="connsiteY8" fmla="*/ 288905 h 393680"/>
                <a:gd name="connsiteX0" fmla="*/ 0 w 320967"/>
                <a:gd name="connsiteY0" fmla="*/ 288905 h 393680"/>
                <a:gd name="connsiteX1" fmla="*/ 23494 w 320967"/>
                <a:gd name="connsiteY1" fmla="*/ 44430 h 393680"/>
                <a:gd name="connsiteX2" fmla="*/ 82550 w 320967"/>
                <a:gd name="connsiteY2" fmla="*/ 158730 h 393680"/>
                <a:gd name="connsiteX3" fmla="*/ 238124 w 320967"/>
                <a:gd name="connsiteY3" fmla="*/ 3155 h 393680"/>
                <a:gd name="connsiteX4" fmla="*/ 200024 w 320967"/>
                <a:gd name="connsiteY4" fmla="*/ 136505 h 393680"/>
                <a:gd name="connsiteX5" fmla="*/ 320674 w 320967"/>
                <a:gd name="connsiteY5" fmla="*/ 98405 h 393680"/>
                <a:gd name="connsiteX6" fmla="*/ 219074 w 320967"/>
                <a:gd name="connsiteY6" fmla="*/ 200005 h 393680"/>
                <a:gd name="connsiteX7" fmla="*/ 77469 w 320967"/>
                <a:gd name="connsiteY7" fmla="*/ 355580 h 393680"/>
                <a:gd name="connsiteX8" fmla="*/ 63500 w 320967"/>
                <a:gd name="connsiteY8" fmla="*/ 393680 h 393680"/>
                <a:gd name="connsiteX9" fmla="*/ 0 w 320967"/>
                <a:gd name="connsiteY9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77469 w 381290"/>
                <a:gd name="connsiteY8" fmla="*/ 355580 h 393680"/>
                <a:gd name="connsiteX9" fmla="*/ 63500 w 381290"/>
                <a:gd name="connsiteY9" fmla="*/ 393680 h 393680"/>
                <a:gd name="connsiteX10" fmla="*/ 0 w 381290"/>
                <a:gd name="connsiteY10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77469 w 381290"/>
                <a:gd name="connsiteY9" fmla="*/ 35558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30199 w 381290"/>
                <a:gd name="connsiteY5" fmla="*/ 9205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30199 w 381290"/>
                <a:gd name="connsiteY5" fmla="*/ 9205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0999"/>
                <a:gd name="connsiteY0" fmla="*/ 288905 h 393680"/>
                <a:gd name="connsiteX1" fmla="*/ 23494 w 380999"/>
                <a:gd name="connsiteY1" fmla="*/ 44430 h 393680"/>
                <a:gd name="connsiteX2" fmla="*/ 82550 w 380999"/>
                <a:gd name="connsiteY2" fmla="*/ 158730 h 393680"/>
                <a:gd name="connsiteX3" fmla="*/ 238124 w 380999"/>
                <a:gd name="connsiteY3" fmla="*/ 3155 h 393680"/>
                <a:gd name="connsiteX4" fmla="*/ 200024 w 380999"/>
                <a:gd name="connsiteY4" fmla="*/ 136505 h 393680"/>
                <a:gd name="connsiteX5" fmla="*/ 330199 w 380999"/>
                <a:gd name="connsiteY5" fmla="*/ 92055 h 393680"/>
                <a:gd name="connsiteX6" fmla="*/ 219074 w 380999"/>
                <a:gd name="connsiteY6" fmla="*/ 200005 h 393680"/>
                <a:gd name="connsiteX7" fmla="*/ 380999 w 380999"/>
                <a:gd name="connsiteY7" fmla="*/ 206355 h 393680"/>
                <a:gd name="connsiteX8" fmla="*/ 225423 w 380999"/>
                <a:gd name="connsiteY8" fmla="*/ 263505 h 393680"/>
                <a:gd name="connsiteX9" fmla="*/ 315594 w 380999"/>
                <a:gd name="connsiteY9" fmla="*/ 311130 h 393680"/>
                <a:gd name="connsiteX10" fmla="*/ 63500 w 380999"/>
                <a:gd name="connsiteY10" fmla="*/ 393680 h 393680"/>
                <a:gd name="connsiteX11" fmla="*/ 0 w 380999"/>
                <a:gd name="connsiteY11" fmla="*/ 288905 h 393680"/>
                <a:gd name="connsiteX0" fmla="*/ 0 w 380999"/>
                <a:gd name="connsiteY0" fmla="*/ 288905 h 393680"/>
                <a:gd name="connsiteX1" fmla="*/ 23494 w 380999"/>
                <a:gd name="connsiteY1" fmla="*/ 44430 h 393680"/>
                <a:gd name="connsiteX2" fmla="*/ 82550 w 380999"/>
                <a:gd name="connsiteY2" fmla="*/ 158730 h 393680"/>
                <a:gd name="connsiteX3" fmla="*/ 238124 w 380999"/>
                <a:gd name="connsiteY3" fmla="*/ 3155 h 393680"/>
                <a:gd name="connsiteX4" fmla="*/ 200024 w 380999"/>
                <a:gd name="connsiteY4" fmla="*/ 136505 h 393680"/>
                <a:gd name="connsiteX5" fmla="*/ 330199 w 380999"/>
                <a:gd name="connsiteY5" fmla="*/ 92055 h 393680"/>
                <a:gd name="connsiteX6" fmla="*/ 219074 w 380999"/>
                <a:gd name="connsiteY6" fmla="*/ 200005 h 393680"/>
                <a:gd name="connsiteX7" fmla="*/ 380999 w 380999"/>
                <a:gd name="connsiteY7" fmla="*/ 206355 h 393680"/>
                <a:gd name="connsiteX8" fmla="*/ 225423 w 380999"/>
                <a:gd name="connsiteY8" fmla="*/ 263505 h 393680"/>
                <a:gd name="connsiteX9" fmla="*/ 315594 w 380999"/>
                <a:gd name="connsiteY9" fmla="*/ 311130 h 393680"/>
                <a:gd name="connsiteX10" fmla="*/ 63500 w 380999"/>
                <a:gd name="connsiteY10" fmla="*/ 393680 h 393680"/>
                <a:gd name="connsiteX11" fmla="*/ 0 w 380999"/>
                <a:gd name="connsiteY11" fmla="*/ 288905 h 393680"/>
                <a:gd name="connsiteX0" fmla="*/ 0 w 380999"/>
                <a:gd name="connsiteY0" fmla="*/ 288905 h 393680"/>
                <a:gd name="connsiteX1" fmla="*/ 23494 w 380999"/>
                <a:gd name="connsiteY1" fmla="*/ 44430 h 393680"/>
                <a:gd name="connsiteX2" fmla="*/ 82550 w 380999"/>
                <a:gd name="connsiteY2" fmla="*/ 158730 h 393680"/>
                <a:gd name="connsiteX3" fmla="*/ 238124 w 380999"/>
                <a:gd name="connsiteY3" fmla="*/ 3155 h 393680"/>
                <a:gd name="connsiteX4" fmla="*/ 200024 w 380999"/>
                <a:gd name="connsiteY4" fmla="*/ 136505 h 393680"/>
                <a:gd name="connsiteX5" fmla="*/ 330199 w 380999"/>
                <a:gd name="connsiteY5" fmla="*/ 92055 h 393680"/>
                <a:gd name="connsiteX6" fmla="*/ 219074 w 380999"/>
                <a:gd name="connsiteY6" fmla="*/ 200005 h 393680"/>
                <a:gd name="connsiteX7" fmla="*/ 380999 w 380999"/>
                <a:gd name="connsiteY7" fmla="*/ 206355 h 393680"/>
                <a:gd name="connsiteX8" fmla="*/ 225423 w 380999"/>
                <a:gd name="connsiteY8" fmla="*/ 263505 h 393680"/>
                <a:gd name="connsiteX9" fmla="*/ 315594 w 380999"/>
                <a:gd name="connsiteY9" fmla="*/ 311130 h 393680"/>
                <a:gd name="connsiteX10" fmla="*/ 63500 w 380999"/>
                <a:gd name="connsiteY10" fmla="*/ 393680 h 393680"/>
                <a:gd name="connsiteX11" fmla="*/ 0 w 380999"/>
                <a:gd name="connsiteY11" fmla="*/ 288905 h 393680"/>
                <a:gd name="connsiteX0" fmla="*/ 0 w 380999"/>
                <a:gd name="connsiteY0" fmla="*/ 288905 h 393680"/>
                <a:gd name="connsiteX1" fmla="*/ 23494 w 380999"/>
                <a:gd name="connsiteY1" fmla="*/ 44430 h 393680"/>
                <a:gd name="connsiteX2" fmla="*/ 82550 w 380999"/>
                <a:gd name="connsiteY2" fmla="*/ 158730 h 393680"/>
                <a:gd name="connsiteX3" fmla="*/ 238124 w 380999"/>
                <a:gd name="connsiteY3" fmla="*/ 3155 h 393680"/>
                <a:gd name="connsiteX4" fmla="*/ 200024 w 380999"/>
                <a:gd name="connsiteY4" fmla="*/ 136505 h 393680"/>
                <a:gd name="connsiteX5" fmla="*/ 330199 w 380999"/>
                <a:gd name="connsiteY5" fmla="*/ 92055 h 393680"/>
                <a:gd name="connsiteX6" fmla="*/ 219074 w 380999"/>
                <a:gd name="connsiteY6" fmla="*/ 200005 h 393680"/>
                <a:gd name="connsiteX7" fmla="*/ 380999 w 380999"/>
                <a:gd name="connsiteY7" fmla="*/ 206355 h 393680"/>
                <a:gd name="connsiteX8" fmla="*/ 225423 w 380999"/>
                <a:gd name="connsiteY8" fmla="*/ 263505 h 393680"/>
                <a:gd name="connsiteX9" fmla="*/ 347344 w 380999"/>
                <a:gd name="connsiteY9" fmla="*/ 304780 h 393680"/>
                <a:gd name="connsiteX10" fmla="*/ 63500 w 380999"/>
                <a:gd name="connsiteY10" fmla="*/ 393680 h 393680"/>
                <a:gd name="connsiteX11" fmla="*/ 0 w 380999"/>
                <a:gd name="connsiteY11" fmla="*/ 288905 h 393680"/>
                <a:gd name="connsiteX0" fmla="*/ 0 w 380999"/>
                <a:gd name="connsiteY0" fmla="*/ 288905 h 393680"/>
                <a:gd name="connsiteX1" fmla="*/ 23494 w 380999"/>
                <a:gd name="connsiteY1" fmla="*/ 44430 h 393680"/>
                <a:gd name="connsiteX2" fmla="*/ 82550 w 380999"/>
                <a:gd name="connsiteY2" fmla="*/ 158730 h 393680"/>
                <a:gd name="connsiteX3" fmla="*/ 238124 w 380999"/>
                <a:gd name="connsiteY3" fmla="*/ 3155 h 393680"/>
                <a:gd name="connsiteX4" fmla="*/ 200024 w 380999"/>
                <a:gd name="connsiteY4" fmla="*/ 136505 h 393680"/>
                <a:gd name="connsiteX5" fmla="*/ 330199 w 380999"/>
                <a:gd name="connsiteY5" fmla="*/ 92055 h 393680"/>
                <a:gd name="connsiteX6" fmla="*/ 219074 w 380999"/>
                <a:gd name="connsiteY6" fmla="*/ 200005 h 393680"/>
                <a:gd name="connsiteX7" fmla="*/ 380999 w 380999"/>
                <a:gd name="connsiteY7" fmla="*/ 206355 h 393680"/>
                <a:gd name="connsiteX8" fmla="*/ 234948 w 380999"/>
                <a:gd name="connsiteY8" fmla="*/ 263505 h 393680"/>
                <a:gd name="connsiteX9" fmla="*/ 347344 w 380999"/>
                <a:gd name="connsiteY9" fmla="*/ 304780 h 393680"/>
                <a:gd name="connsiteX10" fmla="*/ 63500 w 380999"/>
                <a:gd name="connsiteY10" fmla="*/ 393680 h 393680"/>
                <a:gd name="connsiteX11" fmla="*/ 0 w 380999"/>
                <a:gd name="connsiteY11" fmla="*/ 288905 h 393680"/>
                <a:gd name="connsiteX0" fmla="*/ 0 w 380999"/>
                <a:gd name="connsiteY0" fmla="*/ 288905 h 393680"/>
                <a:gd name="connsiteX1" fmla="*/ 23494 w 380999"/>
                <a:gd name="connsiteY1" fmla="*/ 44430 h 393680"/>
                <a:gd name="connsiteX2" fmla="*/ 82550 w 380999"/>
                <a:gd name="connsiteY2" fmla="*/ 158730 h 393680"/>
                <a:gd name="connsiteX3" fmla="*/ 238124 w 380999"/>
                <a:gd name="connsiteY3" fmla="*/ 3155 h 393680"/>
                <a:gd name="connsiteX4" fmla="*/ 200024 w 380999"/>
                <a:gd name="connsiteY4" fmla="*/ 136505 h 393680"/>
                <a:gd name="connsiteX5" fmla="*/ 330199 w 380999"/>
                <a:gd name="connsiteY5" fmla="*/ 92055 h 393680"/>
                <a:gd name="connsiteX6" fmla="*/ 219074 w 380999"/>
                <a:gd name="connsiteY6" fmla="*/ 200005 h 393680"/>
                <a:gd name="connsiteX7" fmla="*/ 380999 w 380999"/>
                <a:gd name="connsiteY7" fmla="*/ 206355 h 393680"/>
                <a:gd name="connsiteX8" fmla="*/ 247648 w 380999"/>
                <a:gd name="connsiteY8" fmla="*/ 263505 h 393680"/>
                <a:gd name="connsiteX9" fmla="*/ 347344 w 380999"/>
                <a:gd name="connsiteY9" fmla="*/ 304780 h 393680"/>
                <a:gd name="connsiteX10" fmla="*/ 63500 w 380999"/>
                <a:gd name="connsiteY10" fmla="*/ 393680 h 393680"/>
                <a:gd name="connsiteX11" fmla="*/ 0 w 380999"/>
                <a:gd name="connsiteY11" fmla="*/ 288905 h 393680"/>
                <a:gd name="connsiteX0" fmla="*/ 0 w 380999"/>
                <a:gd name="connsiteY0" fmla="*/ 288905 h 393680"/>
                <a:gd name="connsiteX1" fmla="*/ 23494 w 380999"/>
                <a:gd name="connsiteY1" fmla="*/ 44430 h 393680"/>
                <a:gd name="connsiteX2" fmla="*/ 82550 w 380999"/>
                <a:gd name="connsiteY2" fmla="*/ 158730 h 393680"/>
                <a:gd name="connsiteX3" fmla="*/ 238124 w 380999"/>
                <a:gd name="connsiteY3" fmla="*/ 3155 h 393680"/>
                <a:gd name="connsiteX4" fmla="*/ 200024 w 380999"/>
                <a:gd name="connsiteY4" fmla="*/ 136505 h 393680"/>
                <a:gd name="connsiteX5" fmla="*/ 330199 w 380999"/>
                <a:gd name="connsiteY5" fmla="*/ 92055 h 393680"/>
                <a:gd name="connsiteX6" fmla="*/ 219074 w 380999"/>
                <a:gd name="connsiteY6" fmla="*/ 200005 h 393680"/>
                <a:gd name="connsiteX7" fmla="*/ 380999 w 380999"/>
                <a:gd name="connsiteY7" fmla="*/ 206355 h 393680"/>
                <a:gd name="connsiteX8" fmla="*/ 247648 w 380999"/>
                <a:gd name="connsiteY8" fmla="*/ 263505 h 393680"/>
                <a:gd name="connsiteX9" fmla="*/ 347344 w 380999"/>
                <a:gd name="connsiteY9" fmla="*/ 304780 h 393680"/>
                <a:gd name="connsiteX10" fmla="*/ 63500 w 380999"/>
                <a:gd name="connsiteY10" fmla="*/ 393680 h 393680"/>
                <a:gd name="connsiteX11" fmla="*/ 0 w 380999"/>
                <a:gd name="connsiteY11" fmla="*/ 288905 h 393680"/>
                <a:gd name="connsiteX0" fmla="*/ 0 w 380999"/>
                <a:gd name="connsiteY0" fmla="*/ 290102 h 394877"/>
                <a:gd name="connsiteX1" fmla="*/ 23494 w 380999"/>
                <a:gd name="connsiteY1" fmla="*/ 45627 h 394877"/>
                <a:gd name="connsiteX2" fmla="*/ 82550 w 380999"/>
                <a:gd name="connsiteY2" fmla="*/ 159927 h 394877"/>
                <a:gd name="connsiteX3" fmla="*/ 238124 w 380999"/>
                <a:gd name="connsiteY3" fmla="*/ 4352 h 394877"/>
                <a:gd name="connsiteX4" fmla="*/ 200024 w 380999"/>
                <a:gd name="connsiteY4" fmla="*/ 137702 h 394877"/>
                <a:gd name="connsiteX5" fmla="*/ 330199 w 380999"/>
                <a:gd name="connsiteY5" fmla="*/ 93252 h 394877"/>
                <a:gd name="connsiteX6" fmla="*/ 219074 w 380999"/>
                <a:gd name="connsiteY6" fmla="*/ 201202 h 394877"/>
                <a:gd name="connsiteX7" fmla="*/ 380999 w 380999"/>
                <a:gd name="connsiteY7" fmla="*/ 207552 h 394877"/>
                <a:gd name="connsiteX8" fmla="*/ 247648 w 380999"/>
                <a:gd name="connsiteY8" fmla="*/ 264702 h 394877"/>
                <a:gd name="connsiteX9" fmla="*/ 347344 w 380999"/>
                <a:gd name="connsiteY9" fmla="*/ 305977 h 394877"/>
                <a:gd name="connsiteX10" fmla="*/ 63500 w 380999"/>
                <a:gd name="connsiteY10" fmla="*/ 394877 h 394877"/>
                <a:gd name="connsiteX11" fmla="*/ 0 w 380999"/>
                <a:gd name="connsiteY11" fmla="*/ 290102 h 394877"/>
                <a:gd name="connsiteX0" fmla="*/ 0 w 380999"/>
                <a:gd name="connsiteY0" fmla="*/ 290102 h 395640"/>
                <a:gd name="connsiteX1" fmla="*/ 23494 w 380999"/>
                <a:gd name="connsiteY1" fmla="*/ 45627 h 395640"/>
                <a:gd name="connsiteX2" fmla="*/ 82550 w 380999"/>
                <a:gd name="connsiteY2" fmla="*/ 159927 h 395640"/>
                <a:gd name="connsiteX3" fmla="*/ 238124 w 380999"/>
                <a:gd name="connsiteY3" fmla="*/ 4352 h 395640"/>
                <a:gd name="connsiteX4" fmla="*/ 200024 w 380999"/>
                <a:gd name="connsiteY4" fmla="*/ 137702 h 395640"/>
                <a:gd name="connsiteX5" fmla="*/ 330199 w 380999"/>
                <a:gd name="connsiteY5" fmla="*/ 93252 h 395640"/>
                <a:gd name="connsiteX6" fmla="*/ 219074 w 380999"/>
                <a:gd name="connsiteY6" fmla="*/ 201202 h 395640"/>
                <a:gd name="connsiteX7" fmla="*/ 380999 w 380999"/>
                <a:gd name="connsiteY7" fmla="*/ 207552 h 395640"/>
                <a:gd name="connsiteX8" fmla="*/ 247648 w 380999"/>
                <a:gd name="connsiteY8" fmla="*/ 264702 h 395640"/>
                <a:gd name="connsiteX9" fmla="*/ 347344 w 380999"/>
                <a:gd name="connsiteY9" fmla="*/ 305977 h 395640"/>
                <a:gd name="connsiteX10" fmla="*/ 224866 w 380999"/>
                <a:gd name="connsiteY10" fmla="*/ 296380 h 395640"/>
                <a:gd name="connsiteX11" fmla="*/ 63500 w 380999"/>
                <a:gd name="connsiteY11" fmla="*/ 394877 h 395640"/>
                <a:gd name="connsiteX12" fmla="*/ 0 w 380999"/>
                <a:gd name="connsiteY12" fmla="*/ 290102 h 395640"/>
                <a:gd name="connsiteX0" fmla="*/ 0 w 380999"/>
                <a:gd name="connsiteY0" fmla="*/ 290102 h 395640"/>
                <a:gd name="connsiteX1" fmla="*/ 23494 w 380999"/>
                <a:gd name="connsiteY1" fmla="*/ 45627 h 395640"/>
                <a:gd name="connsiteX2" fmla="*/ 82550 w 380999"/>
                <a:gd name="connsiteY2" fmla="*/ 159927 h 395640"/>
                <a:gd name="connsiteX3" fmla="*/ 238124 w 380999"/>
                <a:gd name="connsiteY3" fmla="*/ 4352 h 395640"/>
                <a:gd name="connsiteX4" fmla="*/ 200024 w 380999"/>
                <a:gd name="connsiteY4" fmla="*/ 137702 h 395640"/>
                <a:gd name="connsiteX5" fmla="*/ 330199 w 380999"/>
                <a:gd name="connsiteY5" fmla="*/ 93252 h 395640"/>
                <a:gd name="connsiteX6" fmla="*/ 219074 w 380999"/>
                <a:gd name="connsiteY6" fmla="*/ 201202 h 395640"/>
                <a:gd name="connsiteX7" fmla="*/ 380999 w 380999"/>
                <a:gd name="connsiteY7" fmla="*/ 207552 h 395640"/>
                <a:gd name="connsiteX8" fmla="*/ 247648 w 380999"/>
                <a:gd name="connsiteY8" fmla="*/ 264702 h 395640"/>
                <a:gd name="connsiteX9" fmla="*/ 347344 w 380999"/>
                <a:gd name="connsiteY9" fmla="*/ 281186 h 395640"/>
                <a:gd name="connsiteX10" fmla="*/ 224866 w 380999"/>
                <a:gd name="connsiteY10" fmla="*/ 296380 h 395640"/>
                <a:gd name="connsiteX11" fmla="*/ 63500 w 380999"/>
                <a:gd name="connsiteY11" fmla="*/ 394877 h 395640"/>
                <a:gd name="connsiteX12" fmla="*/ 0 w 380999"/>
                <a:gd name="connsiteY12" fmla="*/ 290102 h 395640"/>
                <a:gd name="connsiteX0" fmla="*/ 0 w 361645"/>
                <a:gd name="connsiteY0" fmla="*/ 290102 h 395640"/>
                <a:gd name="connsiteX1" fmla="*/ 23494 w 361645"/>
                <a:gd name="connsiteY1" fmla="*/ 45627 h 395640"/>
                <a:gd name="connsiteX2" fmla="*/ 82550 w 361645"/>
                <a:gd name="connsiteY2" fmla="*/ 159927 h 395640"/>
                <a:gd name="connsiteX3" fmla="*/ 238124 w 361645"/>
                <a:gd name="connsiteY3" fmla="*/ 4352 h 395640"/>
                <a:gd name="connsiteX4" fmla="*/ 200024 w 361645"/>
                <a:gd name="connsiteY4" fmla="*/ 137702 h 395640"/>
                <a:gd name="connsiteX5" fmla="*/ 330199 w 361645"/>
                <a:gd name="connsiteY5" fmla="*/ 93252 h 395640"/>
                <a:gd name="connsiteX6" fmla="*/ 219074 w 361645"/>
                <a:gd name="connsiteY6" fmla="*/ 201202 h 395640"/>
                <a:gd name="connsiteX7" fmla="*/ 361645 w 361645"/>
                <a:gd name="connsiteY7" fmla="*/ 157970 h 395640"/>
                <a:gd name="connsiteX8" fmla="*/ 247648 w 361645"/>
                <a:gd name="connsiteY8" fmla="*/ 264702 h 395640"/>
                <a:gd name="connsiteX9" fmla="*/ 347344 w 361645"/>
                <a:gd name="connsiteY9" fmla="*/ 281186 h 395640"/>
                <a:gd name="connsiteX10" fmla="*/ 224866 w 361645"/>
                <a:gd name="connsiteY10" fmla="*/ 296380 h 395640"/>
                <a:gd name="connsiteX11" fmla="*/ 63500 w 361645"/>
                <a:gd name="connsiteY11" fmla="*/ 394877 h 395640"/>
                <a:gd name="connsiteX12" fmla="*/ 0 w 361645"/>
                <a:gd name="connsiteY12" fmla="*/ 290102 h 395640"/>
                <a:gd name="connsiteX0" fmla="*/ 0 w 361645"/>
                <a:gd name="connsiteY0" fmla="*/ 290102 h 395640"/>
                <a:gd name="connsiteX1" fmla="*/ 23494 w 361645"/>
                <a:gd name="connsiteY1" fmla="*/ 45627 h 395640"/>
                <a:gd name="connsiteX2" fmla="*/ 82550 w 361645"/>
                <a:gd name="connsiteY2" fmla="*/ 159927 h 395640"/>
                <a:gd name="connsiteX3" fmla="*/ 238124 w 361645"/>
                <a:gd name="connsiteY3" fmla="*/ 4352 h 395640"/>
                <a:gd name="connsiteX4" fmla="*/ 200024 w 361645"/>
                <a:gd name="connsiteY4" fmla="*/ 137702 h 395640"/>
                <a:gd name="connsiteX5" fmla="*/ 330199 w 361645"/>
                <a:gd name="connsiteY5" fmla="*/ 93252 h 395640"/>
                <a:gd name="connsiteX6" fmla="*/ 219074 w 361645"/>
                <a:gd name="connsiteY6" fmla="*/ 201202 h 395640"/>
                <a:gd name="connsiteX7" fmla="*/ 361645 w 361645"/>
                <a:gd name="connsiteY7" fmla="*/ 157970 h 395640"/>
                <a:gd name="connsiteX8" fmla="*/ 247648 w 361645"/>
                <a:gd name="connsiteY8" fmla="*/ 264702 h 395640"/>
                <a:gd name="connsiteX9" fmla="*/ 342506 w 361645"/>
                <a:gd name="connsiteY9" fmla="*/ 236562 h 395640"/>
                <a:gd name="connsiteX10" fmla="*/ 224866 w 361645"/>
                <a:gd name="connsiteY10" fmla="*/ 296380 h 395640"/>
                <a:gd name="connsiteX11" fmla="*/ 63500 w 361645"/>
                <a:gd name="connsiteY11" fmla="*/ 394877 h 395640"/>
                <a:gd name="connsiteX12" fmla="*/ 0 w 361645"/>
                <a:gd name="connsiteY12" fmla="*/ 290102 h 395640"/>
                <a:gd name="connsiteX0" fmla="*/ 0 w 361645"/>
                <a:gd name="connsiteY0" fmla="*/ 290102 h 395640"/>
                <a:gd name="connsiteX1" fmla="*/ 23494 w 361645"/>
                <a:gd name="connsiteY1" fmla="*/ 45627 h 395640"/>
                <a:gd name="connsiteX2" fmla="*/ 82550 w 361645"/>
                <a:gd name="connsiteY2" fmla="*/ 159927 h 395640"/>
                <a:gd name="connsiteX3" fmla="*/ 238124 w 361645"/>
                <a:gd name="connsiteY3" fmla="*/ 4352 h 395640"/>
                <a:gd name="connsiteX4" fmla="*/ 200024 w 361645"/>
                <a:gd name="connsiteY4" fmla="*/ 137702 h 395640"/>
                <a:gd name="connsiteX5" fmla="*/ 330199 w 361645"/>
                <a:gd name="connsiteY5" fmla="*/ 93252 h 395640"/>
                <a:gd name="connsiteX6" fmla="*/ 219074 w 361645"/>
                <a:gd name="connsiteY6" fmla="*/ 201202 h 395640"/>
                <a:gd name="connsiteX7" fmla="*/ 361645 w 361645"/>
                <a:gd name="connsiteY7" fmla="*/ 157970 h 395640"/>
                <a:gd name="connsiteX8" fmla="*/ 247648 w 361645"/>
                <a:gd name="connsiteY8" fmla="*/ 264702 h 395640"/>
                <a:gd name="connsiteX9" fmla="*/ 349764 w 361645"/>
                <a:gd name="connsiteY9" fmla="*/ 256395 h 395640"/>
                <a:gd name="connsiteX10" fmla="*/ 224866 w 361645"/>
                <a:gd name="connsiteY10" fmla="*/ 296380 h 395640"/>
                <a:gd name="connsiteX11" fmla="*/ 63500 w 361645"/>
                <a:gd name="connsiteY11" fmla="*/ 394877 h 395640"/>
                <a:gd name="connsiteX12" fmla="*/ 0 w 361645"/>
                <a:gd name="connsiteY12" fmla="*/ 290102 h 395640"/>
                <a:gd name="connsiteX0" fmla="*/ 0 w 361645"/>
                <a:gd name="connsiteY0" fmla="*/ 290102 h 395640"/>
                <a:gd name="connsiteX1" fmla="*/ 23494 w 361645"/>
                <a:gd name="connsiteY1" fmla="*/ 45627 h 395640"/>
                <a:gd name="connsiteX2" fmla="*/ 82550 w 361645"/>
                <a:gd name="connsiteY2" fmla="*/ 159927 h 395640"/>
                <a:gd name="connsiteX3" fmla="*/ 238124 w 361645"/>
                <a:gd name="connsiteY3" fmla="*/ 4352 h 395640"/>
                <a:gd name="connsiteX4" fmla="*/ 200024 w 361645"/>
                <a:gd name="connsiteY4" fmla="*/ 137702 h 395640"/>
                <a:gd name="connsiteX5" fmla="*/ 330199 w 361645"/>
                <a:gd name="connsiteY5" fmla="*/ 93252 h 395640"/>
                <a:gd name="connsiteX6" fmla="*/ 219074 w 361645"/>
                <a:gd name="connsiteY6" fmla="*/ 201202 h 395640"/>
                <a:gd name="connsiteX7" fmla="*/ 361645 w 361645"/>
                <a:gd name="connsiteY7" fmla="*/ 157970 h 395640"/>
                <a:gd name="connsiteX8" fmla="*/ 247648 w 361645"/>
                <a:gd name="connsiteY8" fmla="*/ 264702 h 395640"/>
                <a:gd name="connsiteX9" fmla="*/ 349764 w 361645"/>
                <a:gd name="connsiteY9" fmla="*/ 256395 h 395640"/>
                <a:gd name="connsiteX10" fmla="*/ 224866 w 361645"/>
                <a:gd name="connsiteY10" fmla="*/ 296380 h 395640"/>
                <a:gd name="connsiteX11" fmla="*/ 63500 w 361645"/>
                <a:gd name="connsiteY11" fmla="*/ 394877 h 395640"/>
                <a:gd name="connsiteX12" fmla="*/ 0 w 361645"/>
                <a:gd name="connsiteY12" fmla="*/ 290102 h 395640"/>
                <a:gd name="connsiteX0" fmla="*/ 0 w 361645"/>
                <a:gd name="connsiteY0" fmla="*/ 290102 h 395640"/>
                <a:gd name="connsiteX1" fmla="*/ 23494 w 361645"/>
                <a:gd name="connsiteY1" fmla="*/ 45627 h 395640"/>
                <a:gd name="connsiteX2" fmla="*/ 82550 w 361645"/>
                <a:gd name="connsiteY2" fmla="*/ 159927 h 395640"/>
                <a:gd name="connsiteX3" fmla="*/ 238124 w 361645"/>
                <a:gd name="connsiteY3" fmla="*/ 4352 h 395640"/>
                <a:gd name="connsiteX4" fmla="*/ 200024 w 361645"/>
                <a:gd name="connsiteY4" fmla="*/ 137702 h 395640"/>
                <a:gd name="connsiteX5" fmla="*/ 330199 w 361645"/>
                <a:gd name="connsiteY5" fmla="*/ 93252 h 395640"/>
                <a:gd name="connsiteX6" fmla="*/ 219074 w 361645"/>
                <a:gd name="connsiteY6" fmla="*/ 201202 h 395640"/>
                <a:gd name="connsiteX7" fmla="*/ 361645 w 361645"/>
                <a:gd name="connsiteY7" fmla="*/ 157970 h 395640"/>
                <a:gd name="connsiteX8" fmla="*/ 247648 w 361645"/>
                <a:gd name="connsiteY8" fmla="*/ 264702 h 395640"/>
                <a:gd name="connsiteX9" fmla="*/ 349764 w 361645"/>
                <a:gd name="connsiteY9" fmla="*/ 256395 h 395640"/>
                <a:gd name="connsiteX10" fmla="*/ 224866 w 361645"/>
                <a:gd name="connsiteY10" fmla="*/ 296380 h 395640"/>
                <a:gd name="connsiteX11" fmla="*/ 63500 w 361645"/>
                <a:gd name="connsiteY11" fmla="*/ 394877 h 395640"/>
                <a:gd name="connsiteX12" fmla="*/ 0 w 361645"/>
                <a:gd name="connsiteY12" fmla="*/ 290102 h 395640"/>
                <a:gd name="connsiteX0" fmla="*/ 0 w 361645"/>
                <a:gd name="connsiteY0" fmla="*/ 290102 h 395640"/>
                <a:gd name="connsiteX1" fmla="*/ 23494 w 361645"/>
                <a:gd name="connsiteY1" fmla="*/ 45627 h 395640"/>
                <a:gd name="connsiteX2" fmla="*/ 82550 w 361645"/>
                <a:gd name="connsiteY2" fmla="*/ 159927 h 395640"/>
                <a:gd name="connsiteX3" fmla="*/ 238124 w 361645"/>
                <a:gd name="connsiteY3" fmla="*/ 4352 h 395640"/>
                <a:gd name="connsiteX4" fmla="*/ 200024 w 361645"/>
                <a:gd name="connsiteY4" fmla="*/ 137702 h 395640"/>
                <a:gd name="connsiteX5" fmla="*/ 330199 w 361645"/>
                <a:gd name="connsiteY5" fmla="*/ 93252 h 395640"/>
                <a:gd name="connsiteX6" fmla="*/ 219074 w 361645"/>
                <a:gd name="connsiteY6" fmla="*/ 201202 h 395640"/>
                <a:gd name="connsiteX7" fmla="*/ 361645 w 361645"/>
                <a:gd name="connsiteY7" fmla="*/ 157970 h 395640"/>
                <a:gd name="connsiteX8" fmla="*/ 237971 w 361645"/>
                <a:gd name="connsiteY8" fmla="*/ 247348 h 395640"/>
                <a:gd name="connsiteX9" fmla="*/ 349764 w 361645"/>
                <a:gd name="connsiteY9" fmla="*/ 256395 h 395640"/>
                <a:gd name="connsiteX10" fmla="*/ 224866 w 361645"/>
                <a:gd name="connsiteY10" fmla="*/ 296380 h 395640"/>
                <a:gd name="connsiteX11" fmla="*/ 63500 w 361645"/>
                <a:gd name="connsiteY11" fmla="*/ 394877 h 395640"/>
                <a:gd name="connsiteX12" fmla="*/ 0 w 361645"/>
                <a:gd name="connsiteY12" fmla="*/ 290102 h 395640"/>
                <a:gd name="connsiteX0" fmla="*/ 0 w 351892"/>
                <a:gd name="connsiteY0" fmla="*/ 290102 h 395640"/>
                <a:gd name="connsiteX1" fmla="*/ 23494 w 351892"/>
                <a:gd name="connsiteY1" fmla="*/ 45627 h 395640"/>
                <a:gd name="connsiteX2" fmla="*/ 82550 w 351892"/>
                <a:gd name="connsiteY2" fmla="*/ 159927 h 395640"/>
                <a:gd name="connsiteX3" fmla="*/ 238124 w 351892"/>
                <a:gd name="connsiteY3" fmla="*/ 4352 h 395640"/>
                <a:gd name="connsiteX4" fmla="*/ 200024 w 351892"/>
                <a:gd name="connsiteY4" fmla="*/ 137702 h 395640"/>
                <a:gd name="connsiteX5" fmla="*/ 330199 w 351892"/>
                <a:gd name="connsiteY5" fmla="*/ 93252 h 395640"/>
                <a:gd name="connsiteX6" fmla="*/ 219074 w 351892"/>
                <a:gd name="connsiteY6" fmla="*/ 201202 h 395640"/>
                <a:gd name="connsiteX7" fmla="*/ 342291 w 351892"/>
                <a:gd name="connsiteY7" fmla="*/ 160450 h 395640"/>
                <a:gd name="connsiteX8" fmla="*/ 237971 w 351892"/>
                <a:gd name="connsiteY8" fmla="*/ 247348 h 395640"/>
                <a:gd name="connsiteX9" fmla="*/ 349764 w 351892"/>
                <a:gd name="connsiteY9" fmla="*/ 256395 h 395640"/>
                <a:gd name="connsiteX10" fmla="*/ 224866 w 351892"/>
                <a:gd name="connsiteY10" fmla="*/ 296380 h 395640"/>
                <a:gd name="connsiteX11" fmla="*/ 63500 w 351892"/>
                <a:gd name="connsiteY11" fmla="*/ 394877 h 395640"/>
                <a:gd name="connsiteX12" fmla="*/ 0 w 351892"/>
                <a:gd name="connsiteY12" fmla="*/ 290102 h 395640"/>
                <a:gd name="connsiteX0" fmla="*/ 0 w 354388"/>
                <a:gd name="connsiteY0" fmla="*/ 290102 h 395640"/>
                <a:gd name="connsiteX1" fmla="*/ 23494 w 354388"/>
                <a:gd name="connsiteY1" fmla="*/ 45627 h 395640"/>
                <a:gd name="connsiteX2" fmla="*/ 82550 w 354388"/>
                <a:gd name="connsiteY2" fmla="*/ 159927 h 395640"/>
                <a:gd name="connsiteX3" fmla="*/ 238124 w 354388"/>
                <a:gd name="connsiteY3" fmla="*/ 4352 h 395640"/>
                <a:gd name="connsiteX4" fmla="*/ 200024 w 354388"/>
                <a:gd name="connsiteY4" fmla="*/ 137702 h 395640"/>
                <a:gd name="connsiteX5" fmla="*/ 330199 w 354388"/>
                <a:gd name="connsiteY5" fmla="*/ 93252 h 395640"/>
                <a:gd name="connsiteX6" fmla="*/ 219074 w 354388"/>
                <a:gd name="connsiteY6" fmla="*/ 201202 h 395640"/>
                <a:gd name="connsiteX7" fmla="*/ 354388 w 354388"/>
                <a:gd name="connsiteY7" fmla="*/ 157970 h 395640"/>
                <a:gd name="connsiteX8" fmla="*/ 237971 w 354388"/>
                <a:gd name="connsiteY8" fmla="*/ 247348 h 395640"/>
                <a:gd name="connsiteX9" fmla="*/ 349764 w 354388"/>
                <a:gd name="connsiteY9" fmla="*/ 256395 h 395640"/>
                <a:gd name="connsiteX10" fmla="*/ 224866 w 354388"/>
                <a:gd name="connsiteY10" fmla="*/ 296380 h 395640"/>
                <a:gd name="connsiteX11" fmla="*/ 63500 w 354388"/>
                <a:gd name="connsiteY11" fmla="*/ 394877 h 395640"/>
                <a:gd name="connsiteX12" fmla="*/ 0 w 354388"/>
                <a:gd name="connsiteY12" fmla="*/ 290102 h 395640"/>
                <a:gd name="connsiteX0" fmla="*/ 0 w 351968"/>
                <a:gd name="connsiteY0" fmla="*/ 290102 h 395640"/>
                <a:gd name="connsiteX1" fmla="*/ 23494 w 351968"/>
                <a:gd name="connsiteY1" fmla="*/ 45627 h 395640"/>
                <a:gd name="connsiteX2" fmla="*/ 82550 w 351968"/>
                <a:gd name="connsiteY2" fmla="*/ 159927 h 395640"/>
                <a:gd name="connsiteX3" fmla="*/ 238124 w 351968"/>
                <a:gd name="connsiteY3" fmla="*/ 4352 h 395640"/>
                <a:gd name="connsiteX4" fmla="*/ 200024 w 351968"/>
                <a:gd name="connsiteY4" fmla="*/ 137702 h 395640"/>
                <a:gd name="connsiteX5" fmla="*/ 330199 w 351968"/>
                <a:gd name="connsiteY5" fmla="*/ 93252 h 395640"/>
                <a:gd name="connsiteX6" fmla="*/ 219074 w 351968"/>
                <a:gd name="connsiteY6" fmla="*/ 201202 h 395640"/>
                <a:gd name="connsiteX7" fmla="*/ 351968 w 351968"/>
                <a:gd name="connsiteY7" fmla="*/ 157970 h 395640"/>
                <a:gd name="connsiteX8" fmla="*/ 237971 w 351968"/>
                <a:gd name="connsiteY8" fmla="*/ 247348 h 395640"/>
                <a:gd name="connsiteX9" fmla="*/ 349764 w 351968"/>
                <a:gd name="connsiteY9" fmla="*/ 256395 h 395640"/>
                <a:gd name="connsiteX10" fmla="*/ 224866 w 351968"/>
                <a:gd name="connsiteY10" fmla="*/ 296380 h 395640"/>
                <a:gd name="connsiteX11" fmla="*/ 63500 w 351968"/>
                <a:gd name="connsiteY11" fmla="*/ 394877 h 395640"/>
                <a:gd name="connsiteX12" fmla="*/ 0 w 351968"/>
                <a:gd name="connsiteY12" fmla="*/ 290102 h 395640"/>
                <a:gd name="connsiteX0" fmla="*/ 0 w 351968"/>
                <a:gd name="connsiteY0" fmla="*/ 290102 h 395640"/>
                <a:gd name="connsiteX1" fmla="*/ 23494 w 351968"/>
                <a:gd name="connsiteY1" fmla="*/ 45627 h 395640"/>
                <a:gd name="connsiteX2" fmla="*/ 82550 w 351968"/>
                <a:gd name="connsiteY2" fmla="*/ 159927 h 395640"/>
                <a:gd name="connsiteX3" fmla="*/ 238124 w 351968"/>
                <a:gd name="connsiteY3" fmla="*/ 4352 h 395640"/>
                <a:gd name="connsiteX4" fmla="*/ 200024 w 351968"/>
                <a:gd name="connsiteY4" fmla="*/ 137702 h 395640"/>
                <a:gd name="connsiteX5" fmla="*/ 330199 w 351968"/>
                <a:gd name="connsiteY5" fmla="*/ 93252 h 395640"/>
                <a:gd name="connsiteX6" fmla="*/ 219074 w 351968"/>
                <a:gd name="connsiteY6" fmla="*/ 196244 h 395640"/>
                <a:gd name="connsiteX7" fmla="*/ 351968 w 351968"/>
                <a:gd name="connsiteY7" fmla="*/ 157970 h 395640"/>
                <a:gd name="connsiteX8" fmla="*/ 237971 w 351968"/>
                <a:gd name="connsiteY8" fmla="*/ 247348 h 395640"/>
                <a:gd name="connsiteX9" fmla="*/ 349764 w 351968"/>
                <a:gd name="connsiteY9" fmla="*/ 256395 h 395640"/>
                <a:gd name="connsiteX10" fmla="*/ 224866 w 351968"/>
                <a:gd name="connsiteY10" fmla="*/ 296380 h 395640"/>
                <a:gd name="connsiteX11" fmla="*/ 63500 w 351968"/>
                <a:gd name="connsiteY11" fmla="*/ 394877 h 395640"/>
                <a:gd name="connsiteX12" fmla="*/ 0 w 351968"/>
                <a:gd name="connsiteY12" fmla="*/ 290102 h 395640"/>
                <a:gd name="connsiteX0" fmla="*/ 0 w 351968"/>
                <a:gd name="connsiteY0" fmla="*/ 290102 h 395640"/>
                <a:gd name="connsiteX1" fmla="*/ 23494 w 351968"/>
                <a:gd name="connsiteY1" fmla="*/ 45627 h 395640"/>
                <a:gd name="connsiteX2" fmla="*/ 82550 w 351968"/>
                <a:gd name="connsiteY2" fmla="*/ 159927 h 395640"/>
                <a:gd name="connsiteX3" fmla="*/ 238124 w 351968"/>
                <a:gd name="connsiteY3" fmla="*/ 4352 h 395640"/>
                <a:gd name="connsiteX4" fmla="*/ 200024 w 351968"/>
                <a:gd name="connsiteY4" fmla="*/ 145140 h 395640"/>
                <a:gd name="connsiteX5" fmla="*/ 330199 w 351968"/>
                <a:gd name="connsiteY5" fmla="*/ 93252 h 395640"/>
                <a:gd name="connsiteX6" fmla="*/ 219074 w 351968"/>
                <a:gd name="connsiteY6" fmla="*/ 196244 h 395640"/>
                <a:gd name="connsiteX7" fmla="*/ 351968 w 351968"/>
                <a:gd name="connsiteY7" fmla="*/ 157970 h 395640"/>
                <a:gd name="connsiteX8" fmla="*/ 237971 w 351968"/>
                <a:gd name="connsiteY8" fmla="*/ 247348 h 395640"/>
                <a:gd name="connsiteX9" fmla="*/ 349764 w 351968"/>
                <a:gd name="connsiteY9" fmla="*/ 256395 h 395640"/>
                <a:gd name="connsiteX10" fmla="*/ 224866 w 351968"/>
                <a:gd name="connsiteY10" fmla="*/ 296380 h 395640"/>
                <a:gd name="connsiteX11" fmla="*/ 63500 w 351968"/>
                <a:gd name="connsiteY11" fmla="*/ 394877 h 395640"/>
                <a:gd name="connsiteX12" fmla="*/ 0 w 351968"/>
                <a:gd name="connsiteY12" fmla="*/ 290102 h 395640"/>
                <a:gd name="connsiteX0" fmla="*/ 0 w 351968"/>
                <a:gd name="connsiteY0" fmla="*/ 290102 h 395640"/>
                <a:gd name="connsiteX1" fmla="*/ 69461 w 351968"/>
                <a:gd name="connsiteY1" fmla="*/ 45627 h 395640"/>
                <a:gd name="connsiteX2" fmla="*/ 82550 w 351968"/>
                <a:gd name="connsiteY2" fmla="*/ 159927 h 395640"/>
                <a:gd name="connsiteX3" fmla="*/ 238124 w 351968"/>
                <a:gd name="connsiteY3" fmla="*/ 4352 h 395640"/>
                <a:gd name="connsiteX4" fmla="*/ 200024 w 351968"/>
                <a:gd name="connsiteY4" fmla="*/ 145140 h 395640"/>
                <a:gd name="connsiteX5" fmla="*/ 330199 w 351968"/>
                <a:gd name="connsiteY5" fmla="*/ 93252 h 395640"/>
                <a:gd name="connsiteX6" fmla="*/ 219074 w 351968"/>
                <a:gd name="connsiteY6" fmla="*/ 196244 h 395640"/>
                <a:gd name="connsiteX7" fmla="*/ 351968 w 351968"/>
                <a:gd name="connsiteY7" fmla="*/ 157970 h 395640"/>
                <a:gd name="connsiteX8" fmla="*/ 237971 w 351968"/>
                <a:gd name="connsiteY8" fmla="*/ 247348 h 395640"/>
                <a:gd name="connsiteX9" fmla="*/ 349764 w 351968"/>
                <a:gd name="connsiteY9" fmla="*/ 256395 h 395640"/>
                <a:gd name="connsiteX10" fmla="*/ 224866 w 351968"/>
                <a:gd name="connsiteY10" fmla="*/ 296380 h 395640"/>
                <a:gd name="connsiteX11" fmla="*/ 63500 w 351968"/>
                <a:gd name="connsiteY11" fmla="*/ 394877 h 395640"/>
                <a:gd name="connsiteX12" fmla="*/ 0 w 351968"/>
                <a:gd name="connsiteY12" fmla="*/ 290102 h 395640"/>
                <a:gd name="connsiteX0" fmla="*/ 0 w 351968"/>
                <a:gd name="connsiteY0" fmla="*/ 290236 h 395774"/>
                <a:gd name="connsiteX1" fmla="*/ 69461 w 351968"/>
                <a:gd name="connsiteY1" fmla="*/ 45761 h 395774"/>
                <a:gd name="connsiteX2" fmla="*/ 99485 w 351968"/>
                <a:gd name="connsiteY2" fmla="*/ 152624 h 395774"/>
                <a:gd name="connsiteX3" fmla="*/ 238124 w 351968"/>
                <a:gd name="connsiteY3" fmla="*/ 4486 h 395774"/>
                <a:gd name="connsiteX4" fmla="*/ 200024 w 351968"/>
                <a:gd name="connsiteY4" fmla="*/ 145274 h 395774"/>
                <a:gd name="connsiteX5" fmla="*/ 330199 w 351968"/>
                <a:gd name="connsiteY5" fmla="*/ 93386 h 395774"/>
                <a:gd name="connsiteX6" fmla="*/ 219074 w 351968"/>
                <a:gd name="connsiteY6" fmla="*/ 196378 h 395774"/>
                <a:gd name="connsiteX7" fmla="*/ 351968 w 351968"/>
                <a:gd name="connsiteY7" fmla="*/ 158104 h 395774"/>
                <a:gd name="connsiteX8" fmla="*/ 237971 w 351968"/>
                <a:gd name="connsiteY8" fmla="*/ 247482 h 395774"/>
                <a:gd name="connsiteX9" fmla="*/ 349764 w 351968"/>
                <a:gd name="connsiteY9" fmla="*/ 256529 h 395774"/>
                <a:gd name="connsiteX10" fmla="*/ 224866 w 351968"/>
                <a:gd name="connsiteY10" fmla="*/ 296514 h 395774"/>
                <a:gd name="connsiteX11" fmla="*/ 63500 w 351968"/>
                <a:gd name="connsiteY11" fmla="*/ 395011 h 395774"/>
                <a:gd name="connsiteX12" fmla="*/ 0 w 351968"/>
                <a:gd name="connsiteY12" fmla="*/ 290236 h 395774"/>
                <a:gd name="connsiteX0" fmla="*/ 0 w 351968"/>
                <a:gd name="connsiteY0" fmla="*/ 290236 h 395774"/>
                <a:gd name="connsiteX1" fmla="*/ 69461 w 351968"/>
                <a:gd name="connsiteY1" fmla="*/ 45761 h 395774"/>
                <a:gd name="connsiteX2" fmla="*/ 99485 w 351968"/>
                <a:gd name="connsiteY2" fmla="*/ 152624 h 395774"/>
                <a:gd name="connsiteX3" fmla="*/ 238124 w 351968"/>
                <a:gd name="connsiteY3" fmla="*/ 4486 h 395774"/>
                <a:gd name="connsiteX4" fmla="*/ 200024 w 351968"/>
                <a:gd name="connsiteY4" fmla="*/ 145274 h 395774"/>
                <a:gd name="connsiteX5" fmla="*/ 330199 w 351968"/>
                <a:gd name="connsiteY5" fmla="*/ 93386 h 395774"/>
                <a:gd name="connsiteX6" fmla="*/ 219074 w 351968"/>
                <a:gd name="connsiteY6" fmla="*/ 196378 h 395774"/>
                <a:gd name="connsiteX7" fmla="*/ 351968 w 351968"/>
                <a:gd name="connsiteY7" fmla="*/ 158104 h 395774"/>
                <a:gd name="connsiteX8" fmla="*/ 237971 w 351968"/>
                <a:gd name="connsiteY8" fmla="*/ 247482 h 395774"/>
                <a:gd name="connsiteX9" fmla="*/ 349764 w 351968"/>
                <a:gd name="connsiteY9" fmla="*/ 256529 h 395774"/>
                <a:gd name="connsiteX10" fmla="*/ 224866 w 351968"/>
                <a:gd name="connsiteY10" fmla="*/ 296514 h 395774"/>
                <a:gd name="connsiteX11" fmla="*/ 63500 w 351968"/>
                <a:gd name="connsiteY11" fmla="*/ 395011 h 395774"/>
                <a:gd name="connsiteX12" fmla="*/ 0 w 351968"/>
                <a:gd name="connsiteY12" fmla="*/ 290236 h 395774"/>
                <a:gd name="connsiteX0" fmla="*/ 0 w 351968"/>
                <a:gd name="connsiteY0" fmla="*/ 290236 h 395774"/>
                <a:gd name="connsiteX1" fmla="*/ 69461 w 351968"/>
                <a:gd name="connsiteY1" fmla="*/ 45761 h 395774"/>
                <a:gd name="connsiteX2" fmla="*/ 99485 w 351968"/>
                <a:gd name="connsiteY2" fmla="*/ 152624 h 395774"/>
                <a:gd name="connsiteX3" fmla="*/ 238124 w 351968"/>
                <a:gd name="connsiteY3" fmla="*/ 4486 h 395774"/>
                <a:gd name="connsiteX4" fmla="*/ 200024 w 351968"/>
                <a:gd name="connsiteY4" fmla="*/ 145274 h 395774"/>
                <a:gd name="connsiteX5" fmla="*/ 330199 w 351968"/>
                <a:gd name="connsiteY5" fmla="*/ 93386 h 395774"/>
                <a:gd name="connsiteX6" fmla="*/ 219074 w 351968"/>
                <a:gd name="connsiteY6" fmla="*/ 196378 h 395774"/>
                <a:gd name="connsiteX7" fmla="*/ 351968 w 351968"/>
                <a:gd name="connsiteY7" fmla="*/ 158104 h 395774"/>
                <a:gd name="connsiteX8" fmla="*/ 237971 w 351968"/>
                <a:gd name="connsiteY8" fmla="*/ 247482 h 395774"/>
                <a:gd name="connsiteX9" fmla="*/ 349764 w 351968"/>
                <a:gd name="connsiteY9" fmla="*/ 256529 h 395774"/>
                <a:gd name="connsiteX10" fmla="*/ 224866 w 351968"/>
                <a:gd name="connsiteY10" fmla="*/ 296514 h 395774"/>
                <a:gd name="connsiteX11" fmla="*/ 63500 w 351968"/>
                <a:gd name="connsiteY11" fmla="*/ 395011 h 395774"/>
                <a:gd name="connsiteX12" fmla="*/ 0 w 351968"/>
                <a:gd name="connsiteY12" fmla="*/ 290236 h 395774"/>
                <a:gd name="connsiteX0" fmla="*/ 0 w 351968"/>
                <a:gd name="connsiteY0" fmla="*/ 290236 h 395774"/>
                <a:gd name="connsiteX1" fmla="*/ 69461 w 351968"/>
                <a:gd name="connsiteY1" fmla="*/ 45761 h 395774"/>
                <a:gd name="connsiteX2" fmla="*/ 99485 w 351968"/>
                <a:gd name="connsiteY2" fmla="*/ 152624 h 395774"/>
                <a:gd name="connsiteX3" fmla="*/ 238124 w 351968"/>
                <a:gd name="connsiteY3" fmla="*/ 4486 h 395774"/>
                <a:gd name="connsiteX4" fmla="*/ 200024 w 351968"/>
                <a:gd name="connsiteY4" fmla="*/ 145274 h 395774"/>
                <a:gd name="connsiteX5" fmla="*/ 330199 w 351968"/>
                <a:gd name="connsiteY5" fmla="*/ 93386 h 395774"/>
                <a:gd name="connsiteX6" fmla="*/ 219074 w 351968"/>
                <a:gd name="connsiteY6" fmla="*/ 196378 h 395774"/>
                <a:gd name="connsiteX7" fmla="*/ 351968 w 351968"/>
                <a:gd name="connsiteY7" fmla="*/ 158104 h 395774"/>
                <a:gd name="connsiteX8" fmla="*/ 237971 w 351968"/>
                <a:gd name="connsiteY8" fmla="*/ 247482 h 395774"/>
                <a:gd name="connsiteX9" fmla="*/ 349764 w 351968"/>
                <a:gd name="connsiteY9" fmla="*/ 256529 h 395774"/>
                <a:gd name="connsiteX10" fmla="*/ 224866 w 351968"/>
                <a:gd name="connsiteY10" fmla="*/ 296514 h 395774"/>
                <a:gd name="connsiteX11" fmla="*/ 63500 w 351968"/>
                <a:gd name="connsiteY11" fmla="*/ 395011 h 395774"/>
                <a:gd name="connsiteX12" fmla="*/ 0 w 351968"/>
                <a:gd name="connsiteY12" fmla="*/ 290236 h 395774"/>
                <a:gd name="connsiteX0" fmla="*/ 0 w 351968"/>
                <a:gd name="connsiteY0" fmla="*/ 273230 h 378768"/>
                <a:gd name="connsiteX1" fmla="*/ 69461 w 351968"/>
                <a:gd name="connsiteY1" fmla="*/ 28755 h 378768"/>
                <a:gd name="connsiteX2" fmla="*/ 99485 w 351968"/>
                <a:gd name="connsiteY2" fmla="*/ 135618 h 378768"/>
                <a:gd name="connsiteX3" fmla="*/ 264736 w 351968"/>
                <a:gd name="connsiteY3" fmla="*/ 4834 h 378768"/>
                <a:gd name="connsiteX4" fmla="*/ 200024 w 351968"/>
                <a:gd name="connsiteY4" fmla="*/ 128268 h 378768"/>
                <a:gd name="connsiteX5" fmla="*/ 330199 w 351968"/>
                <a:gd name="connsiteY5" fmla="*/ 76380 h 378768"/>
                <a:gd name="connsiteX6" fmla="*/ 219074 w 351968"/>
                <a:gd name="connsiteY6" fmla="*/ 179372 h 378768"/>
                <a:gd name="connsiteX7" fmla="*/ 351968 w 351968"/>
                <a:gd name="connsiteY7" fmla="*/ 141098 h 378768"/>
                <a:gd name="connsiteX8" fmla="*/ 237971 w 351968"/>
                <a:gd name="connsiteY8" fmla="*/ 230476 h 378768"/>
                <a:gd name="connsiteX9" fmla="*/ 349764 w 351968"/>
                <a:gd name="connsiteY9" fmla="*/ 239523 h 378768"/>
                <a:gd name="connsiteX10" fmla="*/ 224866 w 351968"/>
                <a:gd name="connsiteY10" fmla="*/ 279508 h 378768"/>
                <a:gd name="connsiteX11" fmla="*/ 63500 w 351968"/>
                <a:gd name="connsiteY11" fmla="*/ 378005 h 378768"/>
                <a:gd name="connsiteX12" fmla="*/ 0 w 351968"/>
                <a:gd name="connsiteY12" fmla="*/ 273230 h 378768"/>
                <a:gd name="connsiteX0" fmla="*/ 0 w 351968"/>
                <a:gd name="connsiteY0" fmla="*/ 273230 h 378768"/>
                <a:gd name="connsiteX1" fmla="*/ 69461 w 351968"/>
                <a:gd name="connsiteY1" fmla="*/ 28755 h 378768"/>
                <a:gd name="connsiteX2" fmla="*/ 99485 w 351968"/>
                <a:gd name="connsiteY2" fmla="*/ 135618 h 378768"/>
                <a:gd name="connsiteX3" fmla="*/ 264736 w 351968"/>
                <a:gd name="connsiteY3" fmla="*/ 4834 h 378768"/>
                <a:gd name="connsiteX4" fmla="*/ 200024 w 351968"/>
                <a:gd name="connsiteY4" fmla="*/ 128268 h 378768"/>
                <a:gd name="connsiteX5" fmla="*/ 325360 w 351968"/>
                <a:gd name="connsiteY5" fmla="*/ 56548 h 378768"/>
                <a:gd name="connsiteX6" fmla="*/ 219074 w 351968"/>
                <a:gd name="connsiteY6" fmla="*/ 179372 h 378768"/>
                <a:gd name="connsiteX7" fmla="*/ 351968 w 351968"/>
                <a:gd name="connsiteY7" fmla="*/ 141098 h 378768"/>
                <a:gd name="connsiteX8" fmla="*/ 237971 w 351968"/>
                <a:gd name="connsiteY8" fmla="*/ 230476 h 378768"/>
                <a:gd name="connsiteX9" fmla="*/ 349764 w 351968"/>
                <a:gd name="connsiteY9" fmla="*/ 239523 h 378768"/>
                <a:gd name="connsiteX10" fmla="*/ 224866 w 351968"/>
                <a:gd name="connsiteY10" fmla="*/ 279508 h 378768"/>
                <a:gd name="connsiteX11" fmla="*/ 63500 w 351968"/>
                <a:gd name="connsiteY11" fmla="*/ 378005 h 378768"/>
                <a:gd name="connsiteX12" fmla="*/ 0 w 351968"/>
                <a:gd name="connsiteY12" fmla="*/ 273230 h 378768"/>
                <a:gd name="connsiteX0" fmla="*/ 0 w 351968"/>
                <a:gd name="connsiteY0" fmla="*/ 273230 h 378768"/>
                <a:gd name="connsiteX1" fmla="*/ 69461 w 351968"/>
                <a:gd name="connsiteY1" fmla="*/ 28755 h 378768"/>
                <a:gd name="connsiteX2" fmla="*/ 99485 w 351968"/>
                <a:gd name="connsiteY2" fmla="*/ 135618 h 378768"/>
                <a:gd name="connsiteX3" fmla="*/ 264736 w 351968"/>
                <a:gd name="connsiteY3" fmla="*/ 4834 h 378768"/>
                <a:gd name="connsiteX4" fmla="*/ 200024 w 351968"/>
                <a:gd name="connsiteY4" fmla="*/ 128268 h 378768"/>
                <a:gd name="connsiteX5" fmla="*/ 332618 w 351968"/>
                <a:gd name="connsiteY5" fmla="*/ 51589 h 378768"/>
                <a:gd name="connsiteX6" fmla="*/ 219074 w 351968"/>
                <a:gd name="connsiteY6" fmla="*/ 179372 h 378768"/>
                <a:gd name="connsiteX7" fmla="*/ 351968 w 351968"/>
                <a:gd name="connsiteY7" fmla="*/ 141098 h 378768"/>
                <a:gd name="connsiteX8" fmla="*/ 237971 w 351968"/>
                <a:gd name="connsiteY8" fmla="*/ 230476 h 378768"/>
                <a:gd name="connsiteX9" fmla="*/ 349764 w 351968"/>
                <a:gd name="connsiteY9" fmla="*/ 239523 h 378768"/>
                <a:gd name="connsiteX10" fmla="*/ 224866 w 351968"/>
                <a:gd name="connsiteY10" fmla="*/ 279508 h 378768"/>
                <a:gd name="connsiteX11" fmla="*/ 63500 w 351968"/>
                <a:gd name="connsiteY11" fmla="*/ 378005 h 378768"/>
                <a:gd name="connsiteX12" fmla="*/ 0 w 351968"/>
                <a:gd name="connsiteY12" fmla="*/ 273230 h 378768"/>
                <a:gd name="connsiteX0" fmla="*/ 0 w 351968"/>
                <a:gd name="connsiteY0" fmla="*/ 273230 h 378768"/>
                <a:gd name="connsiteX1" fmla="*/ 69461 w 351968"/>
                <a:gd name="connsiteY1" fmla="*/ 28755 h 378768"/>
                <a:gd name="connsiteX2" fmla="*/ 99485 w 351968"/>
                <a:gd name="connsiteY2" fmla="*/ 135618 h 378768"/>
                <a:gd name="connsiteX3" fmla="*/ 264736 w 351968"/>
                <a:gd name="connsiteY3" fmla="*/ 4834 h 378768"/>
                <a:gd name="connsiteX4" fmla="*/ 200024 w 351968"/>
                <a:gd name="connsiteY4" fmla="*/ 128268 h 378768"/>
                <a:gd name="connsiteX5" fmla="*/ 332618 w 351968"/>
                <a:gd name="connsiteY5" fmla="*/ 51589 h 378768"/>
                <a:gd name="connsiteX6" fmla="*/ 219074 w 351968"/>
                <a:gd name="connsiteY6" fmla="*/ 179372 h 378768"/>
                <a:gd name="connsiteX7" fmla="*/ 351968 w 351968"/>
                <a:gd name="connsiteY7" fmla="*/ 141098 h 378768"/>
                <a:gd name="connsiteX8" fmla="*/ 237971 w 351968"/>
                <a:gd name="connsiteY8" fmla="*/ 230476 h 378768"/>
                <a:gd name="connsiteX9" fmla="*/ 349764 w 351968"/>
                <a:gd name="connsiteY9" fmla="*/ 222170 h 378768"/>
                <a:gd name="connsiteX10" fmla="*/ 224866 w 351968"/>
                <a:gd name="connsiteY10" fmla="*/ 279508 h 378768"/>
                <a:gd name="connsiteX11" fmla="*/ 63500 w 351968"/>
                <a:gd name="connsiteY11" fmla="*/ 378005 h 378768"/>
                <a:gd name="connsiteX12" fmla="*/ 0 w 351968"/>
                <a:gd name="connsiteY12" fmla="*/ 273230 h 378768"/>
                <a:gd name="connsiteX0" fmla="*/ 0 w 351968"/>
                <a:gd name="connsiteY0" fmla="*/ 273230 h 378768"/>
                <a:gd name="connsiteX1" fmla="*/ 69461 w 351968"/>
                <a:gd name="connsiteY1" fmla="*/ 28755 h 378768"/>
                <a:gd name="connsiteX2" fmla="*/ 99485 w 351968"/>
                <a:gd name="connsiteY2" fmla="*/ 135618 h 378768"/>
                <a:gd name="connsiteX3" fmla="*/ 264736 w 351968"/>
                <a:gd name="connsiteY3" fmla="*/ 4834 h 378768"/>
                <a:gd name="connsiteX4" fmla="*/ 200024 w 351968"/>
                <a:gd name="connsiteY4" fmla="*/ 128268 h 378768"/>
                <a:gd name="connsiteX5" fmla="*/ 332618 w 351968"/>
                <a:gd name="connsiteY5" fmla="*/ 51589 h 378768"/>
                <a:gd name="connsiteX6" fmla="*/ 219074 w 351968"/>
                <a:gd name="connsiteY6" fmla="*/ 179372 h 378768"/>
                <a:gd name="connsiteX7" fmla="*/ 351968 w 351968"/>
                <a:gd name="connsiteY7" fmla="*/ 141098 h 378768"/>
                <a:gd name="connsiteX8" fmla="*/ 237971 w 351968"/>
                <a:gd name="connsiteY8" fmla="*/ 230476 h 378768"/>
                <a:gd name="connsiteX9" fmla="*/ 325571 w 351968"/>
                <a:gd name="connsiteY9" fmla="*/ 227129 h 378768"/>
                <a:gd name="connsiteX10" fmla="*/ 224866 w 351968"/>
                <a:gd name="connsiteY10" fmla="*/ 279508 h 378768"/>
                <a:gd name="connsiteX11" fmla="*/ 63500 w 351968"/>
                <a:gd name="connsiteY11" fmla="*/ 378005 h 378768"/>
                <a:gd name="connsiteX12" fmla="*/ 0 w 351968"/>
                <a:gd name="connsiteY12" fmla="*/ 273230 h 378768"/>
                <a:gd name="connsiteX0" fmla="*/ 0 w 347130"/>
                <a:gd name="connsiteY0" fmla="*/ 273230 h 378768"/>
                <a:gd name="connsiteX1" fmla="*/ 69461 w 347130"/>
                <a:gd name="connsiteY1" fmla="*/ 28755 h 378768"/>
                <a:gd name="connsiteX2" fmla="*/ 99485 w 347130"/>
                <a:gd name="connsiteY2" fmla="*/ 135618 h 378768"/>
                <a:gd name="connsiteX3" fmla="*/ 264736 w 347130"/>
                <a:gd name="connsiteY3" fmla="*/ 4834 h 378768"/>
                <a:gd name="connsiteX4" fmla="*/ 200024 w 347130"/>
                <a:gd name="connsiteY4" fmla="*/ 128268 h 378768"/>
                <a:gd name="connsiteX5" fmla="*/ 332618 w 347130"/>
                <a:gd name="connsiteY5" fmla="*/ 51589 h 378768"/>
                <a:gd name="connsiteX6" fmla="*/ 219074 w 347130"/>
                <a:gd name="connsiteY6" fmla="*/ 179372 h 378768"/>
                <a:gd name="connsiteX7" fmla="*/ 347130 w 347130"/>
                <a:gd name="connsiteY7" fmla="*/ 128702 h 378768"/>
                <a:gd name="connsiteX8" fmla="*/ 237971 w 347130"/>
                <a:gd name="connsiteY8" fmla="*/ 230476 h 378768"/>
                <a:gd name="connsiteX9" fmla="*/ 325571 w 347130"/>
                <a:gd name="connsiteY9" fmla="*/ 227129 h 378768"/>
                <a:gd name="connsiteX10" fmla="*/ 224866 w 347130"/>
                <a:gd name="connsiteY10" fmla="*/ 279508 h 378768"/>
                <a:gd name="connsiteX11" fmla="*/ 63500 w 347130"/>
                <a:gd name="connsiteY11" fmla="*/ 378005 h 378768"/>
                <a:gd name="connsiteX12" fmla="*/ 0 w 347130"/>
                <a:gd name="connsiteY12" fmla="*/ 273230 h 378768"/>
                <a:gd name="connsiteX0" fmla="*/ 0 w 347130"/>
                <a:gd name="connsiteY0" fmla="*/ 273230 h 378768"/>
                <a:gd name="connsiteX1" fmla="*/ 69461 w 347130"/>
                <a:gd name="connsiteY1" fmla="*/ 28755 h 378768"/>
                <a:gd name="connsiteX2" fmla="*/ 99485 w 347130"/>
                <a:gd name="connsiteY2" fmla="*/ 135618 h 378768"/>
                <a:gd name="connsiteX3" fmla="*/ 264736 w 347130"/>
                <a:gd name="connsiteY3" fmla="*/ 4834 h 378768"/>
                <a:gd name="connsiteX4" fmla="*/ 200024 w 347130"/>
                <a:gd name="connsiteY4" fmla="*/ 128268 h 378768"/>
                <a:gd name="connsiteX5" fmla="*/ 332618 w 347130"/>
                <a:gd name="connsiteY5" fmla="*/ 51589 h 378768"/>
                <a:gd name="connsiteX6" fmla="*/ 219074 w 347130"/>
                <a:gd name="connsiteY6" fmla="*/ 179372 h 378768"/>
                <a:gd name="connsiteX7" fmla="*/ 347130 w 347130"/>
                <a:gd name="connsiteY7" fmla="*/ 128702 h 378768"/>
                <a:gd name="connsiteX8" fmla="*/ 237971 w 347130"/>
                <a:gd name="connsiteY8" fmla="*/ 230476 h 378768"/>
                <a:gd name="connsiteX9" fmla="*/ 325571 w 347130"/>
                <a:gd name="connsiteY9" fmla="*/ 227129 h 378768"/>
                <a:gd name="connsiteX10" fmla="*/ 224866 w 347130"/>
                <a:gd name="connsiteY10" fmla="*/ 279508 h 378768"/>
                <a:gd name="connsiteX11" fmla="*/ 63500 w 347130"/>
                <a:gd name="connsiteY11" fmla="*/ 378005 h 378768"/>
                <a:gd name="connsiteX12" fmla="*/ 0 w 347130"/>
                <a:gd name="connsiteY12" fmla="*/ 273230 h 378768"/>
                <a:gd name="connsiteX0" fmla="*/ 0 w 347130"/>
                <a:gd name="connsiteY0" fmla="*/ 273230 h 378768"/>
                <a:gd name="connsiteX1" fmla="*/ 69461 w 347130"/>
                <a:gd name="connsiteY1" fmla="*/ 28755 h 378768"/>
                <a:gd name="connsiteX2" fmla="*/ 99485 w 347130"/>
                <a:gd name="connsiteY2" fmla="*/ 135618 h 378768"/>
                <a:gd name="connsiteX3" fmla="*/ 264736 w 347130"/>
                <a:gd name="connsiteY3" fmla="*/ 4834 h 378768"/>
                <a:gd name="connsiteX4" fmla="*/ 200024 w 347130"/>
                <a:gd name="connsiteY4" fmla="*/ 128268 h 378768"/>
                <a:gd name="connsiteX5" fmla="*/ 332618 w 347130"/>
                <a:gd name="connsiteY5" fmla="*/ 51589 h 378768"/>
                <a:gd name="connsiteX6" fmla="*/ 219074 w 347130"/>
                <a:gd name="connsiteY6" fmla="*/ 179372 h 378768"/>
                <a:gd name="connsiteX7" fmla="*/ 347130 w 347130"/>
                <a:gd name="connsiteY7" fmla="*/ 118786 h 378768"/>
                <a:gd name="connsiteX8" fmla="*/ 237971 w 347130"/>
                <a:gd name="connsiteY8" fmla="*/ 230476 h 378768"/>
                <a:gd name="connsiteX9" fmla="*/ 325571 w 347130"/>
                <a:gd name="connsiteY9" fmla="*/ 227129 h 378768"/>
                <a:gd name="connsiteX10" fmla="*/ 224866 w 347130"/>
                <a:gd name="connsiteY10" fmla="*/ 279508 h 378768"/>
                <a:gd name="connsiteX11" fmla="*/ 63500 w 347130"/>
                <a:gd name="connsiteY11" fmla="*/ 378005 h 378768"/>
                <a:gd name="connsiteX12" fmla="*/ 0 w 347130"/>
                <a:gd name="connsiteY12" fmla="*/ 273230 h 378768"/>
                <a:gd name="connsiteX0" fmla="*/ 0 w 347130"/>
                <a:gd name="connsiteY0" fmla="*/ 273230 h 378768"/>
                <a:gd name="connsiteX1" fmla="*/ 69461 w 347130"/>
                <a:gd name="connsiteY1" fmla="*/ 28755 h 378768"/>
                <a:gd name="connsiteX2" fmla="*/ 99485 w 347130"/>
                <a:gd name="connsiteY2" fmla="*/ 135618 h 378768"/>
                <a:gd name="connsiteX3" fmla="*/ 264736 w 347130"/>
                <a:gd name="connsiteY3" fmla="*/ 4834 h 378768"/>
                <a:gd name="connsiteX4" fmla="*/ 200024 w 347130"/>
                <a:gd name="connsiteY4" fmla="*/ 128268 h 378768"/>
                <a:gd name="connsiteX5" fmla="*/ 332618 w 347130"/>
                <a:gd name="connsiteY5" fmla="*/ 51589 h 378768"/>
                <a:gd name="connsiteX6" fmla="*/ 219074 w 347130"/>
                <a:gd name="connsiteY6" fmla="*/ 179372 h 378768"/>
                <a:gd name="connsiteX7" fmla="*/ 347130 w 347130"/>
                <a:gd name="connsiteY7" fmla="*/ 118786 h 378768"/>
                <a:gd name="connsiteX8" fmla="*/ 237971 w 347130"/>
                <a:gd name="connsiteY8" fmla="*/ 230476 h 378768"/>
                <a:gd name="connsiteX9" fmla="*/ 325571 w 347130"/>
                <a:gd name="connsiteY9" fmla="*/ 227129 h 378768"/>
                <a:gd name="connsiteX10" fmla="*/ 224866 w 347130"/>
                <a:gd name="connsiteY10" fmla="*/ 279508 h 378768"/>
                <a:gd name="connsiteX11" fmla="*/ 63500 w 347130"/>
                <a:gd name="connsiteY11" fmla="*/ 378005 h 378768"/>
                <a:gd name="connsiteX12" fmla="*/ 0 w 347130"/>
                <a:gd name="connsiteY12" fmla="*/ 273230 h 378768"/>
                <a:gd name="connsiteX0" fmla="*/ 0 w 347130"/>
                <a:gd name="connsiteY0" fmla="*/ 273230 h 378768"/>
                <a:gd name="connsiteX1" fmla="*/ 69461 w 347130"/>
                <a:gd name="connsiteY1" fmla="*/ 28755 h 378768"/>
                <a:gd name="connsiteX2" fmla="*/ 99485 w 347130"/>
                <a:gd name="connsiteY2" fmla="*/ 135618 h 378768"/>
                <a:gd name="connsiteX3" fmla="*/ 264736 w 347130"/>
                <a:gd name="connsiteY3" fmla="*/ 4834 h 378768"/>
                <a:gd name="connsiteX4" fmla="*/ 200024 w 347130"/>
                <a:gd name="connsiteY4" fmla="*/ 128268 h 378768"/>
                <a:gd name="connsiteX5" fmla="*/ 332618 w 347130"/>
                <a:gd name="connsiteY5" fmla="*/ 51589 h 378768"/>
                <a:gd name="connsiteX6" fmla="*/ 219074 w 347130"/>
                <a:gd name="connsiteY6" fmla="*/ 179372 h 378768"/>
                <a:gd name="connsiteX7" fmla="*/ 347130 w 347130"/>
                <a:gd name="connsiteY7" fmla="*/ 118786 h 378768"/>
                <a:gd name="connsiteX8" fmla="*/ 237971 w 347130"/>
                <a:gd name="connsiteY8" fmla="*/ 230476 h 378768"/>
                <a:gd name="connsiteX9" fmla="*/ 325571 w 347130"/>
                <a:gd name="connsiteY9" fmla="*/ 227129 h 378768"/>
                <a:gd name="connsiteX10" fmla="*/ 224866 w 347130"/>
                <a:gd name="connsiteY10" fmla="*/ 279508 h 378768"/>
                <a:gd name="connsiteX11" fmla="*/ 63500 w 347130"/>
                <a:gd name="connsiteY11" fmla="*/ 378005 h 378768"/>
                <a:gd name="connsiteX12" fmla="*/ 92900 w 347130"/>
                <a:gd name="connsiteY12" fmla="*/ 368427 h 378768"/>
                <a:gd name="connsiteX0" fmla="*/ 0 w 347130"/>
                <a:gd name="connsiteY0" fmla="*/ 273230 h 378768"/>
                <a:gd name="connsiteX1" fmla="*/ 69461 w 347130"/>
                <a:gd name="connsiteY1" fmla="*/ 28755 h 378768"/>
                <a:gd name="connsiteX2" fmla="*/ 99485 w 347130"/>
                <a:gd name="connsiteY2" fmla="*/ 135618 h 378768"/>
                <a:gd name="connsiteX3" fmla="*/ 264736 w 347130"/>
                <a:gd name="connsiteY3" fmla="*/ 4834 h 378768"/>
                <a:gd name="connsiteX4" fmla="*/ 200024 w 347130"/>
                <a:gd name="connsiteY4" fmla="*/ 128268 h 378768"/>
                <a:gd name="connsiteX5" fmla="*/ 332618 w 347130"/>
                <a:gd name="connsiteY5" fmla="*/ 51589 h 378768"/>
                <a:gd name="connsiteX6" fmla="*/ 219074 w 347130"/>
                <a:gd name="connsiteY6" fmla="*/ 179372 h 378768"/>
                <a:gd name="connsiteX7" fmla="*/ 347130 w 347130"/>
                <a:gd name="connsiteY7" fmla="*/ 118786 h 378768"/>
                <a:gd name="connsiteX8" fmla="*/ 237971 w 347130"/>
                <a:gd name="connsiteY8" fmla="*/ 230476 h 378768"/>
                <a:gd name="connsiteX9" fmla="*/ 325571 w 347130"/>
                <a:gd name="connsiteY9" fmla="*/ 227129 h 378768"/>
                <a:gd name="connsiteX10" fmla="*/ 224866 w 347130"/>
                <a:gd name="connsiteY10" fmla="*/ 279508 h 378768"/>
                <a:gd name="connsiteX11" fmla="*/ 63500 w 347130"/>
                <a:gd name="connsiteY11" fmla="*/ 378005 h 37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7130" h="378768">
                  <a:moveTo>
                    <a:pt x="0" y="273230"/>
                  </a:moveTo>
                  <a:cubicBezTo>
                    <a:pt x="20531" y="163163"/>
                    <a:pt x="36230" y="40397"/>
                    <a:pt x="69461" y="28755"/>
                  </a:cubicBezTo>
                  <a:cubicBezTo>
                    <a:pt x="123013" y="26638"/>
                    <a:pt x="119415" y="79497"/>
                    <a:pt x="99485" y="135618"/>
                  </a:cubicBezTo>
                  <a:cubicBezTo>
                    <a:pt x="99485" y="167368"/>
                    <a:pt x="226636" y="-33266"/>
                    <a:pt x="264736" y="4834"/>
                  </a:cubicBezTo>
                  <a:cubicBezTo>
                    <a:pt x="289078" y="32351"/>
                    <a:pt x="210607" y="100751"/>
                    <a:pt x="200024" y="128268"/>
                  </a:cubicBezTo>
                  <a:cubicBezTo>
                    <a:pt x="192616" y="144143"/>
                    <a:pt x="301926" y="10314"/>
                    <a:pt x="332618" y="51589"/>
                  </a:cubicBezTo>
                  <a:cubicBezTo>
                    <a:pt x="330501" y="105564"/>
                    <a:pt x="252941" y="141272"/>
                    <a:pt x="219074" y="179372"/>
                  </a:cubicBezTo>
                  <a:cubicBezTo>
                    <a:pt x="210607" y="187839"/>
                    <a:pt x="330197" y="75394"/>
                    <a:pt x="347130" y="118786"/>
                  </a:cubicBezTo>
                  <a:cubicBezTo>
                    <a:pt x="347130" y="160061"/>
                    <a:pt x="285596" y="208251"/>
                    <a:pt x="237971" y="230476"/>
                  </a:cubicBezTo>
                  <a:cubicBezTo>
                    <a:pt x="268028" y="246351"/>
                    <a:pt x="333761" y="152626"/>
                    <a:pt x="325571" y="227129"/>
                  </a:cubicBezTo>
                  <a:cubicBezTo>
                    <a:pt x="299194" y="261330"/>
                    <a:pt x="272173" y="264691"/>
                    <a:pt x="224866" y="279508"/>
                  </a:cubicBezTo>
                  <a:cubicBezTo>
                    <a:pt x="177559" y="294325"/>
                    <a:pt x="109848" y="388141"/>
                    <a:pt x="63500" y="378005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">
              <a:extLst>
                <a:ext uri="{FF2B5EF4-FFF2-40B4-BE49-F238E27FC236}">
                  <a16:creationId xmlns:a16="http://schemas.microsoft.com/office/drawing/2014/main" id="{364328F7-009F-4930-84B1-BE9713D4ADD0}"/>
                </a:ext>
              </a:extLst>
            </p:cNvPr>
            <p:cNvSpPr/>
            <p:nvPr/>
          </p:nvSpPr>
          <p:spPr>
            <a:xfrm rot="1388804">
              <a:off x="4216402" y="2714612"/>
              <a:ext cx="380999" cy="394877"/>
            </a:xfrm>
            <a:custGeom>
              <a:avLst/>
              <a:gdLst>
                <a:gd name="connsiteX0" fmla="*/ 0 w 45719"/>
                <a:gd name="connsiteY0" fmla="*/ 0 h 60325"/>
                <a:gd name="connsiteX1" fmla="*/ 45719 w 45719"/>
                <a:gd name="connsiteY1" fmla="*/ 0 h 60325"/>
                <a:gd name="connsiteX2" fmla="*/ 45719 w 45719"/>
                <a:gd name="connsiteY2" fmla="*/ 60325 h 60325"/>
                <a:gd name="connsiteX3" fmla="*/ 0 w 45719"/>
                <a:gd name="connsiteY3" fmla="*/ 60325 h 60325"/>
                <a:gd name="connsiteX4" fmla="*/ 0 w 45719"/>
                <a:gd name="connsiteY4" fmla="*/ 0 h 60325"/>
                <a:gd name="connsiteX0" fmla="*/ 0 w 77469"/>
                <a:gd name="connsiteY0" fmla="*/ 0 h 66675"/>
                <a:gd name="connsiteX1" fmla="*/ 77469 w 77469"/>
                <a:gd name="connsiteY1" fmla="*/ 6350 h 66675"/>
                <a:gd name="connsiteX2" fmla="*/ 77469 w 77469"/>
                <a:gd name="connsiteY2" fmla="*/ 66675 h 66675"/>
                <a:gd name="connsiteX3" fmla="*/ 31750 w 77469"/>
                <a:gd name="connsiteY3" fmla="*/ 66675 h 66675"/>
                <a:gd name="connsiteX4" fmla="*/ 0 w 77469"/>
                <a:gd name="connsiteY4" fmla="*/ 0 h 66675"/>
                <a:gd name="connsiteX0" fmla="*/ 0 w 77469"/>
                <a:gd name="connsiteY0" fmla="*/ 0 h 104775"/>
                <a:gd name="connsiteX1" fmla="*/ 77469 w 77469"/>
                <a:gd name="connsiteY1" fmla="*/ 6350 h 104775"/>
                <a:gd name="connsiteX2" fmla="*/ 77469 w 77469"/>
                <a:gd name="connsiteY2" fmla="*/ 66675 h 104775"/>
                <a:gd name="connsiteX3" fmla="*/ 63500 w 77469"/>
                <a:gd name="connsiteY3" fmla="*/ 104775 h 104775"/>
                <a:gd name="connsiteX4" fmla="*/ 0 w 77469"/>
                <a:gd name="connsiteY4" fmla="*/ 0 h 104775"/>
                <a:gd name="connsiteX0" fmla="*/ 0 w 77469"/>
                <a:gd name="connsiteY0" fmla="*/ 244475 h 349250"/>
                <a:gd name="connsiteX1" fmla="*/ 23494 w 77469"/>
                <a:gd name="connsiteY1" fmla="*/ 0 h 349250"/>
                <a:gd name="connsiteX2" fmla="*/ 77469 w 77469"/>
                <a:gd name="connsiteY2" fmla="*/ 311150 h 349250"/>
                <a:gd name="connsiteX3" fmla="*/ 63500 w 77469"/>
                <a:gd name="connsiteY3" fmla="*/ 349250 h 349250"/>
                <a:gd name="connsiteX4" fmla="*/ 0 w 77469"/>
                <a:gd name="connsiteY4" fmla="*/ 244475 h 349250"/>
                <a:gd name="connsiteX0" fmla="*/ 0 w 82550"/>
                <a:gd name="connsiteY0" fmla="*/ 244475 h 349250"/>
                <a:gd name="connsiteX1" fmla="*/ 23494 w 82550"/>
                <a:gd name="connsiteY1" fmla="*/ 0 h 349250"/>
                <a:gd name="connsiteX2" fmla="*/ 82550 w 82550"/>
                <a:gd name="connsiteY2" fmla="*/ 114300 h 349250"/>
                <a:gd name="connsiteX3" fmla="*/ 77469 w 82550"/>
                <a:gd name="connsiteY3" fmla="*/ 311150 h 349250"/>
                <a:gd name="connsiteX4" fmla="*/ 63500 w 82550"/>
                <a:gd name="connsiteY4" fmla="*/ 349250 h 349250"/>
                <a:gd name="connsiteX5" fmla="*/ 0 w 82550"/>
                <a:gd name="connsiteY5" fmla="*/ 244475 h 349250"/>
                <a:gd name="connsiteX0" fmla="*/ 0 w 238124"/>
                <a:gd name="connsiteY0" fmla="*/ 288905 h 393680"/>
                <a:gd name="connsiteX1" fmla="*/ 23494 w 238124"/>
                <a:gd name="connsiteY1" fmla="*/ 44430 h 393680"/>
                <a:gd name="connsiteX2" fmla="*/ 82550 w 238124"/>
                <a:gd name="connsiteY2" fmla="*/ 158730 h 393680"/>
                <a:gd name="connsiteX3" fmla="*/ 238124 w 238124"/>
                <a:gd name="connsiteY3" fmla="*/ 3155 h 393680"/>
                <a:gd name="connsiteX4" fmla="*/ 77469 w 238124"/>
                <a:gd name="connsiteY4" fmla="*/ 355580 h 393680"/>
                <a:gd name="connsiteX5" fmla="*/ 63500 w 238124"/>
                <a:gd name="connsiteY5" fmla="*/ 393680 h 393680"/>
                <a:gd name="connsiteX6" fmla="*/ 0 w 238124"/>
                <a:gd name="connsiteY6" fmla="*/ 288905 h 393680"/>
                <a:gd name="connsiteX0" fmla="*/ 0 w 238124"/>
                <a:gd name="connsiteY0" fmla="*/ 288905 h 393680"/>
                <a:gd name="connsiteX1" fmla="*/ 23494 w 238124"/>
                <a:gd name="connsiteY1" fmla="*/ 44430 h 393680"/>
                <a:gd name="connsiteX2" fmla="*/ 82550 w 238124"/>
                <a:gd name="connsiteY2" fmla="*/ 158730 h 393680"/>
                <a:gd name="connsiteX3" fmla="*/ 238124 w 238124"/>
                <a:gd name="connsiteY3" fmla="*/ 3155 h 393680"/>
                <a:gd name="connsiteX4" fmla="*/ 200024 w 238124"/>
                <a:gd name="connsiteY4" fmla="*/ 136505 h 393680"/>
                <a:gd name="connsiteX5" fmla="*/ 77469 w 238124"/>
                <a:gd name="connsiteY5" fmla="*/ 355580 h 393680"/>
                <a:gd name="connsiteX6" fmla="*/ 63500 w 238124"/>
                <a:gd name="connsiteY6" fmla="*/ 393680 h 393680"/>
                <a:gd name="connsiteX7" fmla="*/ 0 w 238124"/>
                <a:gd name="connsiteY7" fmla="*/ 288905 h 393680"/>
                <a:gd name="connsiteX0" fmla="*/ 0 w 320967"/>
                <a:gd name="connsiteY0" fmla="*/ 288905 h 393680"/>
                <a:gd name="connsiteX1" fmla="*/ 23494 w 320967"/>
                <a:gd name="connsiteY1" fmla="*/ 44430 h 393680"/>
                <a:gd name="connsiteX2" fmla="*/ 82550 w 320967"/>
                <a:gd name="connsiteY2" fmla="*/ 158730 h 393680"/>
                <a:gd name="connsiteX3" fmla="*/ 238124 w 320967"/>
                <a:gd name="connsiteY3" fmla="*/ 3155 h 393680"/>
                <a:gd name="connsiteX4" fmla="*/ 200024 w 320967"/>
                <a:gd name="connsiteY4" fmla="*/ 136505 h 393680"/>
                <a:gd name="connsiteX5" fmla="*/ 320674 w 320967"/>
                <a:gd name="connsiteY5" fmla="*/ 98405 h 393680"/>
                <a:gd name="connsiteX6" fmla="*/ 77469 w 320967"/>
                <a:gd name="connsiteY6" fmla="*/ 355580 h 393680"/>
                <a:gd name="connsiteX7" fmla="*/ 63500 w 320967"/>
                <a:gd name="connsiteY7" fmla="*/ 393680 h 393680"/>
                <a:gd name="connsiteX8" fmla="*/ 0 w 320967"/>
                <a:gd name="connsiteY8" fmla="*/ 288905 h 393680"/>
                <a:gd name="connsiteX0" fmla="*/ 0 w 320967"/>
                <a:gd name="connsiteY0" fmla="*/ 288905 h 393680"/>
                <a:gd name="connsiteX1" fmla="*/ 23494 w 320967"/>
                <a:gd name="connsiteY1" fmla="*/ 44430 h 393680"/>
                <a:gd name="connsiteX2" fmla="*/ 82550 w 320967"/>
                <a:gd name="connsiteY2" fmla="*/ 158730 h 393680"/>
                <a:gd name="connsiteX3" fmla="*/ 238124 w 320967"/>
                <a:gd name="connsiteY3" fmla="*/ 3155 h 393680"/>
                <a:gd name="connsiteX4" fmla="*/ 200024 w 320967"/>
                <a:gd name="connsiteY4" fmla="*/ 136505 h 393680"/>
                <a:gd name="connsiteX5" fmla="*/ 320674 w 320967"/>
                <a:gd name="connsiteY5" fmla="*/ 98405 h 393680"/>
                <a:gd name="connsiteX6" fmla="*/ 219074 w 320967"/>
                <a:gd name="connsiteY6" fmla="*/ 200005 h 393680"/>
                <a:gd name="connsiteX7" fmla="*/ 77469 w 320967"/>
                <a:gd name="connsiteY7" fmla="*/ 355580 h 393680"/>
                <a:gd name="connsiteX8" fmla="*/ 63500 w 320967"/>
                <a:gd name="connsiteY8" fmla="*/ 393680 h 393680"/>
                <a:gd name="connsiteX9" fmla="*/ 0 w 320967"/>
                <a:gd name="connsiteY9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77469 w 381290"/>
                <a:gd name="connsiteY8" fmla="*/ 355580 h 393680"/>
                <a:gd name="connsiteX9" fmla="*/ 63500 w 381290"/>
                <a:gd name="connsiteY9" fmla="*/ 393680 h 393680"/>
                <a:gd name="connsiteX10" fmla="*/ 0 w 381290"/>
                <a:gd name="connsiteY10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77469 w 381290"/>
                <a:gd name="connsiteY9" fmla="*/ 35558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30199 w 381290"/>
                <a:gd name="connsiteY5" fmla="*/ 9205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30199 w 381290"/>
                <a:gd name="connsiteY5" fmla="*/ 9205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0999"/>
                <a:gd name="connsiteY0" fmla="*/ 288905 h 393680"/>
                <a:gd name="connsiteX1" fmla="*/ 23494 w 380999"/>
                <a:gd name="connsiteY1" fmla="*/ 44430 h 393680"/>
                <a:gd name="connsiteX2" fmla="*/ 82550 w 380999"/>
                <a:gd name="connsiteY2" fmla="*/ 158730 h 393680"/>
                <a:gd name="connsiteX3" fmla="*/ 238124 w 380999"/>
                <a:gd name="connsiteY3" fmla="*/ 3155 h 393680"/>
                <a:gd name="connsiteX4" fmla="*/ 200024 w 380999"/>
                <a:gd name="connsiteY4" fmla="*/ 136505 h 393680"/>
                <a:gd name="connsiteX5" fmla="*/ 330199 w 380999"/>
                <a:gd name="connsiteY5" fmla="*/ 92055 h 393680"/>
                <a:gd name="connsiteX6" fmla="*/ 219074 w 380999"/>
                <a:gd name="connsiteY6" fmla="*/ 200005 h 393680"/>
                <a:gd name="connsiteX7" fmla="*/ 380999 w 380999"/>
                <a:gd name="connsiteY7" fmla="*/ 206355 h 393680"/>
                <a:gd name="connsiteX8" fmla="*/ 225423 w 380999"/>
                <a:gd name="connsiteY8" fmla="*/ 263505 h 393680"/>
                <a:gd name="connsiteX9" fmla="*/ 315594 w 380999"/>
                <a:gd name="connsiteY9" fmla="*/ 311130 h 393680"/>
                <a:gd name="connsiteX10" fmla="*/ 63500 w 380999"/>
                <a:gd name="connsiteY10" fmla="*/ 393680 h 393680"/>
                <a:gd name="connsiteX11" fmla="*/ 0 w 380999"/>
                <a:gd name="connsiteY11" fmla="*/ 288905 h 393680"/>
                <a:gd name="connsiteX0" fmla="*/ 0 w 380999"/>
                <a:gd name="connsiteY0" fmla="*/ 288905 h 393680"/>
                <a:gd name="connsiteX1" fmla="*/ 23494 w 380999"/>
                <a:gd name="connsiteY1" fmla="*/ 44430 h 393680"/>
                <a:gd name="connsiteX2" fmla="*/ 82550 w 380999"/>
                <a:gd name="connsiteY2" fmla="*/ 158730 h 393680"/>
                <a:gd name="connsiteX3" fmla="*/ 238124 w 380999"/>
                <a:gd name="connsiteY3" fmla="*/ 3155 h 393680"/>
                <a:gd name="connsiteX4" fmla="*/ 200024 w 380999"/>
                <a:gd name="connsiteY4" fmla="*/ 136505 h 393680"/>
                <a:gd name="connsiteX5" fmla="*/ 330199 w 380999"/>
                <a:gd name="connsiteY5" fmla="*/ 92055 h 393680"/>
                <a:gd name="connsiteX6" fmla="*/ 219074 w 380999"/>
                <a:gd name="connsiteY6" fmla="*/ 200005 h 393680"/>
                <a:gd name="connsiteX7" fmla="*/ 380999 w 380999"/>
                <a:gd name="connsiteY7" fmla="*/ 206355 h 393680"/>
                <a:gd name="connsiteX8" fmla="*/ 225423 w 380999"/>
                <a:gd name="connsiteY8" fmla="*/ 263505 h 393680"/>
                <a:gd name="connsiteX9" fmla="*/ 315594 w 380999"/>
                <a:gd name="connsiteY9" fmla="*/ 311130 h 393680"/>
                <a:gd name="connsiteX10" fmla="*/ 63500 w 380999"/>
                <a:gd name="connsiteY10" fmla="*/ 393680 h 393680"/>
                <a:gd name="connsiteX11" fmla="*/ 0 w 380999"/>
                <a:gd name="connsiteY11" fmla="*/ 288905 h 393680"/>
                <a:gd name="connsiteX0" fmla="*/ 0 w 380999"/>
                <a:gd name="connsiteY0" fmla="*/ 288905 h 393680"/>
                <a:gd name="connsiteX1" fmla="*/ 23494 w 380999"/>
                <a:gd name="connsiteY1" fmla="*/ 44430 h 393680"/>
                <a:gd name="connsiteX2" fmla="*/ 82550 w 380999"/>
                <a:gd name="connsiteY2" fmla="*/ 158730 h 393680"/>
                <a:gd name="connsiteX3" fmla="*/ 238124 w 380999"/>
                <a:gd name="connsiteY3" fmla="*/ 3155 h 393680"/>
                <a:gd name="connsiteX4" fmla="*/ 200024 w 380999"/>
                <a:gd name="connsiteY4" fmla="*/ 136505 h 393680"/>
                <a:gd name="connsiteX5" fmla="*/ 330199 w 380999"/>
                <a:gd name="connsiteY5" fmla="*/ 92055 h 393680"/>
                <a:gd name="connsiteX6" fmla="*/ 219074 w 380999"/>
                <a:gd name="connsiteY6" fmla="*/ 200005 h 393680"/>
                <a:gd name="connsiteX7" fmla="*/ 380999 w 380999"/>
                <a:gd name="connsiteY7" fmla="*/ 206355 h 393680"/>
                <a:gd name="connsiteX8" fmla="*/ 225423 w 380999"/>
                <a:gd name="connsiteY8" fmla="*/ 263505 h 393680"/>
                <a:gd name="connsiteX9" fmla="*/ 315594 w 380999"/>
                <a:gd name="connsiteY9" fmla="*/ 311130 h 393680"/>
                <a:gd name="connsiteX10" fmla="*/ 63500 w 380999"/>
                <a:gd name="connsiteY10" fmla="*/ 393680 h 393680"/>
                <a:gd name="connsiteX11" fmla="*/ 0 w 380999"/>
                <a:gd name="connsiteY11" fmla="*/ 288905 h 393680"/>
                <a:gd name="connsiteX0" fmla="*/ 0 w 380999"/>
                <a:gd name="connsiteY0" fmla="*/ 288905 h 393680"/>
                <a:gd name="connsiteX1" fmla="*/ 23494 w 380999"/>
                <a:gd name="connsiteY1" fmla="*/ 44430 h 393680"/>
                <a:gd name="connsiteX2" fmla="*/ 82550 w 380999"/>
                <a:gd name="connsiteY2" fmla="*/ 158730 h 393680"/>
                <a:gd name="connsiteX3" fmla="*/ 238124 w 380999"/>
                <a:gd name="connsiteY3" fmla="*/ 3155 h 393680"/>
                <a:gd name="connsiteX4" fmla="*/ 200024 w 380999"/>
                <a:gd name="connsiteY4" fmla="*/ 136505 h 393680"/>
                <a:gd name="connsiteX5" fmla="*/ 330199 w 380999"/>
                <a:gd name="connsiteY5" fmla="*/ 92055 h 393680"/>
                <a:gd name="connsiteX6" fmla="*/ 219074 w 380999"/>
                <a:gd name="connsiteY6" fmla="*/ 200005 h 393680"/>
                <a:gd name="connsiteX7" fmla="*/ 380999 w 380999"/>
                <a:gd name="connsiteY7" fmla="*/ 206355 h 393680"/>
                <a:gd name="connsiteX8" fmla="*/ 225423 w 380999"/>
                <a:gd name="connsiteY8" fmla="*/ 263505 h 393680"/>
                <a:gd name="connsiteX9" fmla="*/ 347344 w 380999"/>
                <a:gd name="connsiteY9" fmla="*/ 304780 h 393680"/>
                <a:gd name="connsiteX10" fmla="*/ 63500 w 380999"/>
                <a:gd name="connsiteY10" fmla="*/ 393680 h 393680"/>
                <a:gd name="connsiteX11" fmla="*/ 0 w 380999"/>
                <a:gd name="connsiteY11" fmla="*/ 288905 h 393680"/>
                <a:gd name="connsiteX0" fmla="*/ 0 w 380999"/>
                <a:gd name="connsiteY0" fmla="*/ 288905 h 393680"/>
                <a:gd name="connsiteX1" fmla="*/ 23494 w 380999"/>
                <a:gd name="connsiteY1" fmla="*/ 44430 h 393680"/>
                <a:gd name="connsiteX2" fmla="*/ 82550 w 380999"/>
                <a:gd name="connsiteY2" fmla="*/ 158730 h 393680"/>
                <a:gd name="connsiteX3" fmla="*/ 238124 w 380999"/>
                <a:gd name="connsiteY3" fmla="*/ 3155 h 393680"/>
                <a:gd name="connsiteX4" fmla="*/ 200024 w 380999"/>
                <a:gd name="connsiteY4" fmla="*/ 136505 h 393680"/>
                <a:gd name="connsiteX5" fmla="*/ 330199 w 380999"/>
                <a:gd name="connsiteY5" fmla="*/ 92055 h 393680"/>
                <a:gd name="connsiteX6" fmla="*/ 219074 w 380999"/>
                <a:gd name="connsiteY6" fmla="*/ 200005 h 393680"/>
                <a:gd name="connsiteX7" fmla="*/ 380999 w 380999"/>
                <a:gd name="connsiteY7" fmla="*/ 206355 h 393680"/>
                <a:gd name="connsiteX8" fmla="*/ 234948 w 380999"/>
                <a:gd name="connsiteY8" fmla="*/ 263505 h 393680"/>
                <a:gd name="connsiteX9" fmla="*/ 347344 w 380999"/>
                <a:gd name="connsiteY9" fmla="*/ 304780 h 393680"/>
                <a:gd name="connsiteX10" fmla="*/ 63500 w 380999"/>
                <a:gd name="connsiteY10" fmla="*/ 393680 h 393680"/>
                <a:gd name="connsiteX11" fmla="*/ 0 w 380999"/>
                <a:gd name="connsiteY11" fmla="*/ 288905 h 393680"/>
                <a:gd name="connsiteX0" fmla="*/ 0 w 380999"/>
                <a:gd name="connsiteY0" fmla="*/ 288905 h 393680"/>
                <a:gd name="connsiteX1" fmla="*/ 23494 w 380999"/>
                <a:gd name="connsiteY1" fmla="*/ 44430 h 393680"/>
                <a:gd name="connsiteX2" fmla="*/ 82550 w 380999"/>
                <a:gd name="connsiteY2" fmla="*/ 158730 h 393680"/>
                <a:gd name="connsiteX3" fmla="*/ 238124 w 380999"/>
                <a:gd name="connsiteY3" fmla="*/ 3155 h 393680"/>
                <a:gd name="connsiteX4" fmla="*/ 200024 w 380999"/>
                <a:gd name="connsiteY4" fmla="*/ 136505 h 393680"/>
                <a:gd name="connsiteX5" fmla="*/ 330199 w 380999"/>
                <a:gd name="connsiteY5" fmla="*/ 92055 h 393680"/>
                <a:gd name="connsiteX6" fmla="*/ 219074 w 380999"/>
                <a:gd name="connsiteY6" fmla="*/ 200005 h 393680"/>
                <a:gd name="connsiteX7" fmla="*/ 380999 w 380999"/>
                <a:gd name="connsiteY7" fmla="*/ 206355 h 393680"/>
                <a:gd name="connsiteX8" fmla="*/ 247648 w 380999"/>
                <a:gd name="connsiteY8" fmla="*/ 263505 h 393680"/>
                <a:gd name="connsiteX9" fmla="*/ 347344 w 380999"/>
                <a:gd name="connsiteY9" fmla="*/ 304780 h 393680"/>
                <a:gd name="connsiteX10" fmla="*/ 63500 w 380999"/>
                <a:gd name="connsiteY10" fmla="*/ 393680 h 393680"/>
                <a:gd name="connsiteX11" fmla="*/ 0 w 380999"/>
                <a:gd name="connsiteY11" fmla="*/ 288905 h 393680"/>
                <a:gd name="connsiteX0" fmla="*/ 0 w 380999"/>
                <a:gd name="connsiteY0" fmla="*/ 288905 h 393680"/>
                <a:gd name="connsiteX1" fmla="*/ 23494 w 380999"/>
                <a:gd name="connsiteY1" fmla="*/ 44430 h 393680"/>
                <a:gd name="connsiteX2" fmla="*/ 82550 w 380999"/>
                <a:gd name="connsiteY2" fmla="*/ 158730 h 393680"/>
                <a:gd name="connsiteX3" fmla="*/ 238124 w 380999"/>
                <a:gd name="connsiteY3" fmla="*/ 3155 h 393680"/>
                <a:gd name="connsiteX4" fmla="*/ 200024 w 380999"/>
                <a:gd name="connsiteY4" fmla="*/ 136505 h 393680"/>
                <a:gd name="connsiteX5" fmla="*/ 330199 w 380999"/>
                <a:gd name="connsiteY5" fmla="*/ 92055 h 393680"/>
                <a:gd name="connsiteX6" fmla="*/ 219074 w 380999"/>
                <a:gd name="connsiteY6" fmla="*/ 200005 h 393680"/>
                <a:gd name="connsiteX7" fmla="*/ 380999 w 380999"/>
                <a:gd name="connsiteY7" fmla="*/ 206355 h 393680"/>
                <a:gd name="connsiteX8" fmla="*/ 247648 w 380999"/>
                <a:gd name="connsiteY8" fmla="*/ 263505 h 393680"/>
                <a:gd name="connsiteX9" fmla="*/ 347344 w 380999"/>
                <a:gd name="connsiteY9" fmla="*/ 304780 h 393680"/>
                <a:gd name="connsiteX10" fmla="*/ 63500 w 380999"/>
                <a:gd name="connsiteY10" fmla="*/ 393680 h 393680"/>
                <a:gd name="connsiteX11" fmla="*/ 0 w 380999"/>
                <a:gd name="connsiteY11" fmla="*/ 288905 h 393680"/>
                <a:gd name="connsiteX0" fmla="*/ 0 w 380999"/>
                <a:gd name="connsiteY0" fmla="*/ 290102 h 394877"/>
                <a:gd name="connsiteX1" fmla="*/ 23494 w 380999"/>
                <a:gd name="connsiteY1" fmla="*/ 45627 h 394877"/>
                <a:gd name="connsiteX2" fmla="*/ 82550 w 380999"/>
                <a:gd name="connsiteY2" fmla="*/ 159927 h 394877"/>
                <a:gd name="connsiteX3" fmla="*/ 238124 w 380999"/>
                <a:gd name="connsiteY3" fmla="*/ 4352 h 394877"/>
                <a:gd name="connsiteX4" fmla="*/ 200024 w 380999"/>
                <a:gd name="connsiteY4" fmla="*/ 137702 h 394877"/>
                <a:gd name="connsiteX5" fmla="*/ 330199 w 380999"/>
                <a:gd name="connsiteY5" fmla="*/ 93252 h 394877"/>
                <a:gd name="connsiteX6" fmla="*/ 219074 w 380999"/>
                <a:gd name="connsiteY6" fmla="*/ 201202 h 394877"/>
                <a:gd name="connsiteX7" fmla="*/ 380999 w 380999"/>
                <a:gd name="connsiteY7" fmla="*/ 207552 h 394877"/>
                <a:gd name="connsiteX8" fmla="*/ 247648 w 380999"/>
                <a:gd name="connsiteY8" fmla="*/ 264702 h 394877"/>
                <a:gd name="connsiteX9" fmla="*/ 347344 w 380999"/>
                <a:gd name="connsiteY9" fmla="*/ 305977 h 394877"/>
                <a:gd name="connsiteX10" fmla="*/ 63500 w 380999"/>
                <a:gd name="connsiteY10" fmla="*/ 394877 h 394877"/>
                <a:gd name="connsiteX11" fmla="*/ 0 w 380999"/>
                <a:gd name="connsiteY11" fmla="*/ 290102 h 394877"/>
                <a:gd name="connsiteX0" fmla="*/ 0 w 380999"/>
                <a:gd name="connsiteY0" fmla="*/ 290102 h 394877"/>
                <a:gd name="connsiteX1" fmla="*/ 23494 w 380999"/>
                <a:gd name="connsiteY1" fmla="*/ 45627 h 394877"/>
                <a:gd name="connsiteX2" fmla="*/ 82550 w 380999"/>
                <a:gd name="connsiteY2" fmla="*/ 159927 h 394877"/>
                <a:gd name="connsiteX3" fmla="*/ 238124 w 380999"/>
                <a:gd name="connsiteY3" fmla="*/ 4352 h 394877"/>
                <a:gd name="connsiteX4" fmla="*/ 200024 w 380999"/>
                <a:gd name="connsiteY4" fmla="*/ 137702 h 394877"/>
                <a:gd name="connsiteX5" fmla="*/ 330199 w 380999"/>
                <a:gd name="connsiteY5" fmla="*/ 93252 h 394877"/>
                <a:gd name="connsiteX6" fmla="*/ 219074 w 380999"/>
                <a:gd name="connsiteY6" fmla="*/ 201202 h 394877"/>
                <a:gd name="connsiteX7" fmla="*/ 380999 w 380999"/>
                <a:gd name="connsiteY7" fmla="*/ 207552 h 394877"/>
                <a:gd name="connsiteX8" fmla="*/ 247648 w 380999"/>
                <a:gd name="connsiteY8" fmla="*/ 264702 h 394877"/>
                <a:gd name="connsiteX9" fmla="*/ 347344 w 380999"/>
                <a:gd name="connsiteY9" fmla="*/ 305977 h 394877"/>
                <a:gd name="connsiteX10" fmla="*/ 63500 w 380999"/>
                <a:gd name="connsiteY10" fmla="*/ 394877 h 394877"/>
                <a:gd name="connsiteX11" fmla="*/ 91440 w 380999"/>
                <a:gd name="connsiteY11" fmla="*/ 381542 h 394877"/>
                <a:gd name="connsiteX0" fmla="*/ 0 w 380999"/>
                <a:gd name="connsiteY0" fmla="*/ 290102 h 394877"/>
                <a:gd name="connsiteX1" fmla="*/ 23494 w 380999"/>
                <a:gd name="connsiteY1" fmla="*/ 45627 h 394877"/>
                <a:gd name="connsiteX2" fmla="*/ 82550 w 380999"/>
                <a:gd name="connsiteY2" fmla="*/ 159927 h 394877"/>
                <a:gd name="connsiteX3" fmla="*/ 238124 w 380999"/>
                <a:gd name="connsiteY3" fmla="*/ 4352 h 394877"/>
                <a:gd name="connsiteX4" fmla="*/ 200024 w 380999"/>
                <a:gd name="connsiteY4" fmla="*/ 137702 h 394877"/>
                <a:gd name="connsiteX5" fmla="*/ 330199 w 380999"/>
                <a:gd name="connsiteY5" fmla="*/ 93252 h 394877"/>
                <a:gd name="connsiteX6" fmla="*/ 219074 w 380999"/>
                <a:gd name="connsiteY6" fmla="*/ 201202 h 394877"/>
                <a:gd name="connsiteX7" fmla="*/ 380999 w 380999"/>
                <a:gd name="connsiteY7" fmla="*/ 207552 h 394877"/>
                <a:gd name="connsiteX8" fmla="*/ 247648 w 380999"/>
                <a:gd name="connsiteY8" fmla="*/ 264702 h 394877"/>
                <a:gd name="connsiteX9" fmla="*/ 347344 w 380999"/>
                <a:gd name="connsiteY9" fmla="*/ 305977 h 394877"/>
                <a:gd name="connsiteX10" fmla="*/ 63500 w 380999"/>
                <a:gd name="connsiteY10" fmla="*/ 394877 h 39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0999" h="394877">
                  <a:moveTo>
                    <a:pt x="0" y="290102"/>
                  </a:moveTo>
                  <a:cubicBezTo>
                    <a:pt x="20531" y="180035"/>
                    <a:pt x="-9737" y="57269"/>
                    <a:pt x="23494" y="45627"/>
                  </a:cubicBezTo>
                  <a:cubicBezTo>
                    <a:pt x="77046" y="43510"/>
                    <a:pt x="73448" y="111244"/>
                    <a:pt x="82550" y="159927"/>
                  </a:cubicBezTo>
                  <a:cubicBezTo>
                    <a:pt x="82550" y="191677"/>
                    <a:pt x="200024" y="-33748"/>
                    <a:pt x="238124" y="4352"/>
                  </a:cubicBezTo>
                  <a:cubicBezTo>
                    <a:pt x="262466" y="31869"/>
                    <a:pt x="210607" y="110185"/>
                    <a:pt x="200024" y="137702"/>
                  </a:cubicBezTo>
                  <a:cubicBezTo>
                    <a:pt x="192616" y="153577"/>
                    <a:pt x="299507" y="51977"/>
                    <a:pt x="330199" y="93252"/>
                  </a:cubicBezTo>
                  <a:cubicBezTo>
                    <a:pt x="328082" y="147227"/>
                    <a:pt x="252941" y="163102"/>
                    <a:pt x="219074" y="201202"/>
                  </a:cubicBezTo>
                  <a:cubicBezTo>
                    <a:pt x="210607" y="209669"/>
                    <a:pt x="364066" y="164160"/>
                    <a:pt x="380999" y="207552"/>
                  </a:cubicBezTo>
                  <a:cubicBezTo>
                    <a:pt x="380999" y="248827"/>
                    <a:pt x="295273" y="242477"/>
                    <a:pt x="247648" y="264702"/>
                  </a:cubicBezTo>
                  <a:cubicBezTo>
                    <a:pt x="277705" y="280577"/>
                    <a:pt x="396662" y="248827"/>
                    <a:pt x="347344" y="305977"/>
                  </a:cubicBezTo>
                  <a:cubicBezTo>
                    <a:pt x="263313" y="358894"/>
                    <a:pt x="147531" y="389585"/>
                    <a:pt x="63500" y="394877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A387EC-4758-4DA4-8ADA-1622C6E7EECC}"/>
                </a:ext>
              </a:extLst>
            </p:cNvPr>
            <p:cNvSpPr/>
            <p:nvPr/>
          </p:nvSpPr>
          <p:spPr>
            <a:xfrm>
              <a:off x="1052513" y="4947708"/>
              <a:ext cx="250506" cy="572028"/>
            </a:xfrm>
            <a:custGeom>
              <a:avLst/>
              <a:gdLst>
                <a:gd name="connsiteX0" fmla="*/ 0 w 45719"/>
                <a:gd name="connsiteY0" fmla="*/ 0 h 266700"/>
                <a:gd name="connsiteX1" fmla="*/ 45719 w 45719"/>
                <a:gd name="connsiteY1" fmla="*/ 0 h 266700"/>
                <a:gd name="connsiteX2" fmla="*/ 45719 w 45719"/>
                <a:gd name="connsiteY2" fmla="*/ 266700 h 266700"/>
                <a:gd name="connsiteX3" fmla="*/ 0 w 45719"/>
                <a:gd name="connsiteY3" fmla="*/ 266700 h 266700"/>
                <a:gd name="connsiteX4" fmla="*/ 0 w 45719"/>
                <a:gd name="connsiteY4" fmla="*/ 0 h 266700"/>
                <a:gd name="connsiteX0" fmla="*/ 0 w 231456"/>
                <a:gd name="connsiteY0" fmla="*/ 0 h 314325"/>
                <a:gd name="connsiteX1" fmla="*/ 231456 w 231456"/>
                <a:gd name="connsiteY1" fmla="*/ 47625 h 314325"/>
                <a:gd name="connsiteX2" fmla="*/ 231456 w 231456"/>
                <a:gd name="connsiteY2" fmla="*/ 314325 h 314325"/>
                <a:gd name="connsiteX3" fmla="*/ 185737 w 231456"/>
                <a:gd name="connsiteY3" fmla="*/ 314325 h 314325"/>
                <a:gd name="connsiteX4" fmla="*/ 0 w 231456"/>
                <a:gd name="connsiteY4" fmla="*/ 0 h 314325"/>
                <a:gd name="connsiteX0" fmla="*/ 0 w 231456"/>
                <a:gd name="connsiteY0" fmla="*/ 0 h 566737"/>
                <a:gd name="connsiteX1" fmla="*/ 231456 w 231456"/>
                <a:gd name="connsiteY1" fmla="*/ 47625 h 566737"/>
                <a:gd name="connsiteX2" fmla="*/ 231456 w 231456"/>
                <a:gd name="connsiteY2" fmla="*/ 314325 h 566737"/>
                <a:gd name="connsiteX3" fmla="*/ 95249 w 231456"/>
                <a:gd name="connsiteY3" fmla="*/ 566737 h 566737"/>
                <a:gd name="connsiteX4" fmla="*/ 0 w 231456"/>
                <a:gd name="connsiteY4" fmla="*/ 0 h 566737"/>
                <a:gd name="connsiteX0" fmla="*/ 0 w 231456"/>
                <a:gd name="connsiteY0" fmla="*/ 0 h 566737"/>
                <a:gd name="connsiteX1" fmla="*/ 231456 w 231456"/>
                <a:gd name="connsiteY1" fmla="*/ 47625 h 566737"/>
                <a:gd name="connsiteX2" fmla="*/ 231456 w 231456"/>
                <a:gd name="connsiteY2" fmla="*/ 314325 h 566737"/>
                <a:gd name="connsiteX3" fmla="*/ 95249 w 231456"/>
                <a:gd name="connsiteY3" fmla="*/ 566737 h 566737"/>
                <a:gd name="connsiteX4" fmla="*/ 0 w 231456"/>
                <a:gd name="connsiteY4" fmla="*/ 0 h 566737"/>
                <a:gd name="connsiteX0" fmla="*/ 0 w 231456"/>
                <a:gd name="connsiteY0" fmla="*/ 5291 h 572028"/>
                <a:gd name="connsiteX1" fmla="*/ 231456 w 231456"/>
                <a:gd name="connsiteY1" fmla="*/ 52916 h 572028"/>
                <a:gd name="connsiteX2" fmla="*/ 231456 w 231456"/>
                <a:gd name="connsiteY2" fmla="*/ 319616 h 572028"/>
                <a:gd name="connsiteX3" fmla="*/ 95249 w 231456"/>
                <a:gd name="connsiteY3" fmla="*/ 572028 h 572028"/>
                <a:gd name="connsiteX4" fmla="*/ 0 w 231456"/>
                <a:gd name="connsiteY4" fmla="*/ 5291 h 572028"/>
                <a:gd name="connsiteX0" fmla="*/ 0 w 245744"/>
                <a:gd name="connsiteY0" fmla="*/ 5291 h 572028"/>
                <a:gd name="connsiteX1" fmla="*/ 231456 w 245744"/>
                <a:gd name="connsiteY1" fmla="*/ 52916 h 572028"/>
                <a:gd name="connsiteX2" fmla="*/ 245744 w 245744"/>
                <a:gd name="connsiteY2" fmla="*/ 291041 h 572028"/>
                <a:gd name="connsiteX3" fmla="*/ 95249 w 245744"/>
                <a:gd name="connsiteY3" fmla="*/ 572028 h 572028"/>
                <a:gd name="connsiteX4" fmla="*/ 0 w 245744"/>
                <a:gd name="connsiteY4" fmla="*/ 5291 h 572028"/>
                <a:gd name="connsiteX0" fmla="*/ 0 w 245744"/>
                <a:gd name="connsiteY0" fmla="*/ 5291 h 572028"/>
                <a:gd name="connsiteX1" fmla="*/ 231456 w 245744"/>
                <a:gd name="connsiteY1" fmla="*/ 52916 h 572028"/>
                <a:gd name="connsiteX2" fmla="*/ 245744 w 245744"/>
                <a:gd name="connsiteY2" fmla="*/ 291041 h 572028"/>
                <a:gd name="connsiteX3" fmla="*/ 95249 w 245744"/>
                <a:gd name="connsiteY3" fmla="*/ 572028 h 572028"/>
                <a:gd name="connsiteX4" fmla="*/ 0 w 245744"/>
                <a:gd name="connsiteY4" fmla="*/ 5291 h 572028"/>
                <a:gd name="connsiteX0" fmla="*/ 0 w 250506"/>
                <a:gd name="connsiteY0" fmla="*/ 5291 h 572028"/>
                <a:gd name="connsiteX1" fmla="*/ 231456 w 250506"/>
                <a:gd name="connsiteY1" fmla="*/ 52916 h 572028"/>
                <a:gd name="connsiteX2" fmla="*/ 250506 w 250506"/>
                <a:gd name="connsiteY2" fmla="*/ 276753 h 572028"/>
                <a:gd name="connsiteX3" fmla="*/ 95249 w 250506"/>
                <a:gd name="connsiteY3" fmla="*/ 572028 h 572028"/>
                <a:gd name="connsiteX4" fmla="*/ 0 w 250506"/>
                <a:gd name="connsiteY4" fmla="*/ 5291 h 572028"/>
                <a:gd name="connsiteX0" fmla="*/ 0 w 250506"/>
                <a:gd name="connsiteY0" fmla="*/ 5291 h 572028"/>
                <a:gd name="connsiteX1" fmla="*/ 231456 w 250506"/>
                <a:gd name="connsiteY1" fmla="*/ 52916 h 572028"/>
                <a:gd name="connsiteX2" fmla="*/ 250506 w 250506"/>
                <a:gd name="connsiteY2" fmla="*/ 257703 h 572028"/>
                <a:gd name="connsiteX3" fmla="*/ 95249 w 250506"/>
                <a:gd name="connsiteY3" fmla="*/ 572028 h 572028"/>
                <a:gd name="connsiteX4" fmla="*/ 0 w 250506"/>
                <a:gd name="connsiteY4" fmla="*/ 5291 h 57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506" h="572028">
                  <a:moveTo>
                    <a:pt x="0" y="5291"/>
                  </a:moveTo>
                  <a:cubicBezTo>
                    <a:pt x="115252" y="-16934"/>
                    <a:pt x="154304" y="37041"/>
                    <a:pt x="231456" y="52916"/>
                  </a:cubicBezTo>
                  <a:lnTo>
                    <a:pt x="250506" y="257703"/>
                  </a:lnTo>
                  <a:cubicBezTo>
                    <a:pt x="171766" y="322790"/>
                    <a:pt x="145414" y="478366"/>
                    <a:pt x="95249" y="572028"/>
                  </a:cubicBezTo>
                  <a:cubicBezTo>
                    <a:pt x="1587" y="516466"/>
                    <a:pt x="31750" y="194203"/>
                    <a:pt x="0" y="5291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BD02DAA6-DC79-45B9-8D0E-BD24846126CE}"/>
                </a:ext>
              </a:extLst>
            </p:cNvPr>
            <p:cNvSpPr/>
            <p:nvPr/>
          </p:nvSpPr>
          <p:spPr>
            <a:xfrm rot="16721598">
              <a:off x="3107531" y="5783699"/>
              <a:ext cx="250506" cy="567287"/>
            </a:xfrm>
            <a:custGeom>
              <a:avLst/>
              <a:gdLst>
                <a:gd name="connsiteX0" fmla="*/ 0 w 45719"/>
                <a:gd name="connsiteY0" fmla="*/ 0 h 266700"/>
                <a:gd name="connsiteX1" fmla="*/ 45719 w 45719"/>
                <a:gd name="connsiteY1" fmla="*/ 0 h 266700"/>
                <a:gd name="connsiteX2" fmla="*/ 45719 w 45719"/>
                <a:gd name="connsiteY2" fmla="*/ 266700 h 266700"/>
                <a:gd name="connsiteX3" fmla="*/ 0 w 45719"/>
                <a:gd name="connsiteY3" fmla="*/ 266700 h 266700"/>
                <a:gd name="connsiteX4" fmla="*/ 0 w 45719"/>
                <a:gd name="connsiteY4" fmla="*/ 0 h 266700"/>
                <a:gd name="connsiteX0" fmla="*/ 0 w 231456"/>
                <a:gd name="connsiteY0" fmla="*/ 0 h 314325"/>
                <a:gd name="connsiteX1" fmla="*/ 231456 w 231456"/>
                <a:gd name="connsiteY1" fmla="*/ 47625 h 314325"/>
                <a:gd name="connsiteX2" fmla="*/ 231456 w 231456"/>
                <a:gd name="connsiteY2" fmla="*/ 314325 h 314325"/>
                <a:gd name="connsiteX3" fmla="*/ 185737 w 231456"/>
                <a:gd name="connsiteY3" fmla="*/ 314325 h 314325"/>
                <a:gd name="connsiteX4" fmla="*/ 0 w 231456"/>
                <a:gd name="connsiteY4" fmla="*/ 0 h 314325"/>
                <a:gd name="connsiteX0" fmla="*/ 0 w 231456"/>
                <a:gd name="connsiteY0" fmla="*/ 0 h 566737"/>
                <a:gd name="connsiteX1" fmla="*/ 231456 w 231456"/>
                <a:gd name="connsiteY1" fmla="*/ 47625 h 566737"/>
                <a:gd name="connsiteX2" fmla="*/ 231456 w 231456"/>
                <a:gd name="connsiteY2" fmla="*/ 314325 h 566737"/>
                <a:gd name="connsiteX3" fmla="*/ 95249 w 231456"/>
                <a:gd name="connsiteY3" fmla="*/ 566737 h 566737"/>
                <a:gd name="connsiteX4" fmla="*/ 0 w 231456"/>
                <a:gd name="connsiteY4" fmla="*/ 0 h 566737"/>
                <a:gd name="connsiteX0" fmla="*/ 0 w 231456"/>
                <a:gd name="connsiteY0" fmla="*/ 0 h 566737"/>
                <a:gd name="connsiteX1" fmla="*/ 231456 w 231456"/>
                <a:gd name="connsiteY1" fmla="*/ 47625 h 566737"/>
                <a:gd name="connsiteX2" fmla="*/ 231456 w 231456"/>
                <a:gd name="connsiteY2" fmla="*/ 314325 h 566737"/>
                <a:gd name="connsiteX3" fmla="*/ 95249 w 231456"/>
                <a:gd name="connsiteY3" fmla="*/ 566737 h 566737"/>
                <a:gd name="connsiteX4" fmla="*/ 0 w 231456"/>
                <a:gd name="connsiteY4" fmla="*/ 0 h 566737"/>
                <a:gd name="connsiteX0" fmla="*/ 0 w 231456"/>
                <a:gd name="connsiteY0" fmla="*/ 5291 h 572028"/>
                <a:gd name="connsiteX1" fmla="*/ 231456 w 231456"/>
                <a:gd name="connsiteY1" fmla="*/ 52916 h 572028"/>
                <a:gd name="connsiteX2" fmla="*/ 231456 w 231456"/>
                <a:gd name="connsiteY2" fmla="*/ 319616 h 572028"/>
                <a:gd name="connsiteX3" fmla="*/ 95249 w 231456"/>
                <a:gd name="connsiteY3" fmla="*/ 572028 h 572028"/>
                <a:gd name="connsiteX4" fmla="*/ 0 w 231456"/>
                <a:gd name="connsiteY4" fmla="*/ 5291 h 572028"/>
                <a:gd name="connsiteX0" fmla="*/ 0 w 245744"/>
                <a:gd name="connsiteY0" fmla="*/ 5291 h 572028"/>
                <a:gd name="connsiteX1" fmla="*/ 231456 w 245744"/>
                <a:gd name="connsiteY1" fmla="*/ 52916 h 572028"/>
                <a:gd name="connsiteX2" fmla="*/ 245744 w 245744"/>
                <a:gd name="connsiteY2" fmla="*/ 291041 h 572028"/>
                <a:gd name="connsiteX3" fmla="*/ 95249 w 245744"/>
                <a:gd name="connsiteY3" fmla="*/ 572028 h 572028"/>
                <a:gd name="connsiteX4" fmla="*/ 0 w 245744"/>
                <a:gd name="connsiteY4" fmla="*/ 5291 h 572028"/>
                <a:gd name="connsiteX0" fmla="*/ 0 w 245744"/>
                <a:gd name="connsiteY0" fmla="*/ 5291 h 572028"/>
                <a:gd name="connsiteX1" fmla="*/ 231456 w 245744"/>
                <a:gd name="connsiteY1" fmla="*/ 52916 h 572028"/>
                <a:gd name="connsiteX2" fmla="*/ 245744 w 245744"/>
                <a:gd name="connsiteY2" fmla="*/ 291041 h 572028"/>
                <a:gd name="connsiteX3" fmla="*/ 95249 w 245744"/>
                <a:gd name="connsiteY3" fmla="*/ 572028 h 572028"/>
                <a:gd name="connsiteX4" fmla="*/ 0 w 245744"/>
                <a:gd name="connsiteY4" fmla="*/ 5291 h 572028"/>
                <a:gd name="connsiteX0" fmla="*/ 0 w 250506"/>
                <a:gd name="connsiteY0" fmla="*/ 5291 h 572028"/>
                <a:gd name="connsiteX1" fmla="*/ 231456 w 250506"/>
                <a:gd name="connsiteY1" fmla="*/ 52916 h 572028"/>
                <a:gd name="connsiteX2" fmla="*/ 250506 w 250506"/>
                <a:gd name="connsiteY2" fmla="*/ 276753 h 572028"/>
                <a:gd name="connsiteX3" fmla="*/ 95249 w 250506"/>
                <a:gd name="connsiteY3" fmla="*/ 572028 h 572028"/>
                <a:gd name="connsiteX4" fmla="*/ 0 w 250506"/>
                <a:gd name="connsiteY4" fmla="*/ 5291 h 572028"/>
                <a:gd name="connsiteX0" fmla="*/ 0 w 250506"/>
                <a:gd name="connsiteY0" fmla="*/ 5291 h 572028"/>
                <a:gd name="connsiteX1" fmla="*/ 231456 w 250506"/>
                <a:gd name="connsiteY1" fmla="*/ 52916 h 572028"/>
                <a:gd name="connsiteX2" fmla="*/ 250506 w 250506"/>
                <a:gd name="connsiteY2" fmla="*/ 257703 h 572028"/>
                <a:gd name="connsiteX3" fmla="*/ 95249 w 250506"/>
                <a:gd name="connsiteY3" fmla="*/ 572028 h 572028"/>
                <a:gd name="connsiteX4" fmla="*/ 0 w 250506"/>
                <a:gd name="connsiteY4" fmla="*/ 5291 h 57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506" h="572028">
                  <a:moveTo>
                    <a:pt x="0" y="5291"/>
                  </a:moveTo>
                  <a:cubicBezTo>
                    <a:pt x="115252" y="-16934"/>
                    <a:pt x="154304" y="37041"/>
                    <a:pt x="231456" y="52916"/>
                  </a:cubicBezTo>
                  <a:lnTo>
                    <a:pt x="250506" y="257703"/>
                  </a:lnTo>
                  <a:cubicBezTo>
                    <a:pt x="171766" y="322790"/>
                    <a:pt x="145414" y="478366"/>
                    <a:pt x="95249" y="572028"/>
                  </a:cubicBezTo>
                  <a:cubicBezTo>
                    <a:pt x="1587" y="516466"/>
                    <a:pt x="31750" y="194203"/>
                    <a:pt x="0" y="5291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02263C-207A-4286-AB68-9654EA4B5AC7}"/>
                </a:ext>
              </a:extLst>
            </p:cNvPr>
            <p:cNvSpPr/>
            <p:nvPr/>
          </p:nvSpPr>
          <p:spPr>
            <a:xfrm>
              <a:off x="2172545" y="1178795"/>
              <a:ext cx="1194543" cy="1170077"/>
            </a:xfrm>
            <a:custGeom>
              <a:avLst/>
              <a:gdLst>
                <a:gd name="connsiteX0" fmla="*/ 0 w 781050"/>
                <a:gd name="connsiteY0" fmla="*/ 0 h 152539"/>
                <a:gd name="connsiteX1" fmla="*/ 781050 w 781050"/>
                <a:gd name="connsiteY1" fmla="*/ 0 h 152539"/>
                <a:gd name="connsiteX2" fmla="*/ 781050 w 781050"/>
                <a:gd name="connsiteY2" fmla="*/ 152539 h 152539"/>
                <a:gd name="connsiteX3" fmla="*/ 0 w 781050"/>
                <a:gd name="connsiteY3" fmla="*/ 152539 h 152539"/>
                <a:gd name="connsiteX4" fmla="*/ 0 w 781050"/>
                <a:gd name="connsiteY4" fmla="*/ 0 h 152539"/>
                <a:gd name="connsiteX0" fmla="*/ 0 w 781050"/>
                <a:gd name="connsiteY0" fmla="*/ 0 h 976452"/>
                <a:gd name="connsiteX1" fmla="*/ 781050 w 781050"/>
                <a:gd name="connsiteY1" fmla="*/ 0 h 976452"/>
                <a:gd name="connsiteX2" fmla="*/ 781050 w 781050"/>
                <a:gd name="connsiteY2" fmla="*/ 152539 h 976452"/>
                <a:gd name="connsiteX3" fmla="*/ 314325 w 781050"/>
                <a:gd name="connsiteY3" fmla="*/ 976452 h 976452"/>
                <a:gd name="connsiteX4" fmla="*/ 0 w 781050"/>
                <a:gd name="connsiteY4" fmla="*/ 0 h 976452"/>
                <a:gd name="connsiteX0" fmla="*/ 0 w 781050"/>
                <a:gd name="connsiteY0" fmla="*/ 0 h 976452"/>
                <a:gd name="connsiteX1" fmla="*/ 781050 w 781050"/>
                <a:gd name="connsiteY1" fmla="*/ 0 h 976452"/>
                <a:gd name="connsiteX2" fmla="*/ 781050 w 781050"/>
                <a:gd name="connsiteY2" fmla="*/ 152539 h 976452"/>
                <a:gd name="connsiteX3" fmla="*/ 314325 w 781050"/>
                <a:gd name="connsiteY3" fmla="*/ 976452 h 976452"/>
                <a:gd name="connsiteX4" fmla="*/ 309562 w 781050"/>
                <a:gd name="connsiteY4" fmla="*/ 828848 h 976452"/>
                <a:gd name="connsiteX5" fmla="*/ 0 w 781050"/>
                <a:gd name="connsiteY5" fmla="*/ 0 h 976452"/>
                <a:gd name="connsiteX0" fmla="*/ 0 w 781050"/>
                <a:gd name="connsiteY0" fmla="*/ 0 h 976452"/>
                <a:gd name="connsiteX1" fmla="*/ 781050 w 781050"/>
                <a:gd name="connsiteY1" fmla="*/ 0 h 976452"/>
                <a:gd name="connsiteX2" fmla="*/ 781050 w 781050"/>
                <a:gd name="connsiteY2" fmla="*/ 152539 h 976452"/>
                <a:gd name="connsiteX3" fmla="*/ 314325 w 781050"/>
                <a:gd name="connsiteY3" fmla="*/ 976452 h 976452"/>
                <a:gd name="connsiteX4" fmla="*/ 309562 w 781050"/>
                <a:gd name="connsiteY4" fmla="*/ 828848 h 976452"/>
                <a:gd name="connsiteX5" fmla="*/ 0 w 781050"/>
                <a:gd name="connsiteY5" fmla="*/ 0 h 976452"/>
                <a:gd name="connsiteX0" fmla="*/ 14166 w 795216"/>
                <a:gd name="connsiteY0" fmla="*/ 0 h 976452"/>
                <a:gd name="connsiteX1" fmla="*/ 795216 w 795216"/>
                <a:gd name="connsiteY1" fmla="*/ 0 h 976452"/>
                <a:gd name="connsiteX2" fmla="*/ 795216 w 795216"/>
                <a:gd name="connsiteY2" fmla="*/ 152539 h 976452"/>
                <a:gd name="connsiteX3" fmla="*/ 328491 w 795216"/>
                <a:gd name="connsiteY3" fmla="*/ 976452 h 976452"/>
                <a:gd name="connsiteX4" fmla="*/ 14166 w 795216"/>
                <a:gd name="connsiteY4" fmla="*/ 0 h 976452"/>
                <a:gd name="connsiteX0" fmla="*/ 209739 w 990789"/>
                <a:gd name="connsiteY0" fmla="*/ 0 h 976452"/>
                <a:gd name="connsiteX1" fmla="*/ 990789 w 990789"/>
                <a:gd name="connsiteY1" fmla="*/ 0 h 976452"/>
                <a:gd name="connsiteX2" fmla="*/ 990789 w 990789"/>
                <a:gd name="connsiteY2" fmla="*/ 152539 h 976452"/>
                <a:gd name="connsiteX3" fmla="*/ 524064 w 990789"/>
                <a:gd name="connsiteY3" fmla="*/ 976452 h 976452"/>
                <a:gd name="connsiteX4" fmla="*/ 209739 w 990789"/>
                <a:gd name="connsiteY4" fmla="*/ 0 h 976452"/>
                <a:gd name="connsiteX0" fmla="*/ 211250 w 992300"/>
                <a:gd name="connsiteY0" fmla="*/ 0 h 977772"/>
                <a:gd name="connsiteX1" fmla="*/ 992300 w 992300"/>
                <a:gd name="connsiteY1" fmla="*/ 0 h 977772"/>
                <a:gd name="connsiteX2" fmla="*/ 992300 w 992300"/>
                <a:gd name="connsiteY2" fmla="*/ 152539 h 977772"/>
                <a:gd name="connsiteX3" fmla="*/ 525575 w 992300"/>
                <a:gd name="connsiteY3" fmla="*/ 976452 h 977772"/>
                <a:gd name="connsiteX4" fmla="*/ 211250 w 992300"/>
                <a:gd name="connsiteY4" fmla="*/ 0 h 977772"/>
                <a:gd name="connsiteX0" fmla="*/ 211250 w 992300"/>
                <a:gd name="connsiteY0" fmla="*/ 0 h 977772"/>
                <a:gd name="connsiteX1" fmla="*/ 992300 w 992300"/>
                <a:gd name="connsiteY1" fmla="*/ 0 h 977772"/>
                <a:gd name="connsiteX2" fmla="*/ 992300 w 992300"/>
                <a:gd name="connsiteY2" fmla="*/ 152539 h 977772"/>
                <a:gd name="connsiteX3" fmla="*/ 511288 w 992300"/>
                <a:gd name="connsiteY3" fmla="*/ 871711 h 977772"/>
                <a:gd name="connsiteX4" fmla="*/ 525575 w 992300"/>
                <a:gd name="connsiteY4" fmla="*/ 976452 h 977772"/>
                <a:gd name="connsiteX5" fmla="*/ 211250 w 992300"/>
                <a:gd name="connsiteY5" fmla="*/ 0 h 977772"/>
                <a:gd name="connsiteX0" fmla="*/ 211250 w 992300"/>
                <a:gd name="connsiteY0" fmla="*/ 0 h 977772"/>
                <a:gd name="connsiteX1" fmla="*/ 992300 w 992300"/>
                <a:gd name="connsiteY1" fmla="*/ 0 h 977772"/>
                <a:gd name="connsiteX2" fmla="*/ 992300 w 992300"/>
                <a:gd name="connsiteY2" fmla="*/ 152539 h 977772"/>
                <a:gd name="connsiteX3" fmla="*/ 549388 w 992300"/>
                <a:gd name="connsiteY3" fmla="*/ 838373 h 977772"/>
                <a:gd name="connsiteX4" fmla="*/ 511288 w 992300"/>
                <a:gd name="connsiteY4" fmla="*/ 871711 h 977772"/>
                <a:gd name="connsiteX5" fmla="*/ 525575 w 992300"/>
                <a:gd name="connsiteY5" fmla="*/ 976452 h 977772"/>
                <a:gd name="connsiteX6" fmla="*/ 211250 w 992300"/>
                <a:gd name="connsiteY6" fmla="*/ 0 h 977772"/>
                <a:gd name="connsiteX0" fmla="*/ 211250 w 992300"/>
                <a:gd name="connsiteY0" fmla="*/ 0 h 977772"/>
                <a:gd name="connsiteX1" fmla="*/ 992300 w 992300"/>
                <a:gd name="connsiteY1" fmla="*/ 0 h 977772"/>
                <a:gd name="connsiteX2" fmla="*/ 992300 w 992300"/>
                <a:gd name="connsiteY2" fmla="*/ 152539 h 977772"/>
                <a:gd name="connsiteX3" fmla="*/ 511288 w 992300"/>
                <a:gd name="connsiteY3" fmla="*/ 781223 h 977772"/>
                <a:gd name="connsiteX4" fmla="*/ 549388 w 992300"/>
                <a:gd name="connsiteY4" fmla="*/ 838373 h 977772"/>
                <a:gd name="connsiteX5" fmla="*/ 511288 w 992300"/>
                <a:gd name="connsiteY5" fmla="*/ 871711 h 977772"/>
                <a:gd name="connsiteX6" fmla="*/ 525575 w 992300"/>
                <a:gd name="connsiteY6" fmla="*/ 976452 h 977772"/>
                <a:gd name="connsiteX7" fmla="*/ 211250 w 992300"/>
                <a:gd name="connsiteY7" fmla="*/ 0 h 977772"/>
                <a:gd name="connsiteX0" fmla="*/ 211250 w 992300"/>
                <a:gd name="connsiteY0" fmla="*/ 0 h 977772"/>
                <a:gd name="connsiteX1" fmla="*/ 992300 w 992300"/>
                <a:gd name="connsiteY1" fmla="*/ 0 h 977772"/>
                <a:gd name="connsiteX2" fmla="*/ 992300 w 992300"/>
                <a:gd name="connsiteY2" fmla="*/ 152539 h 977772"/>
                <a:gd name="connsiteX3" fmla="*/ 511288 w 992300"/>
                <a:gd name="connsiteY3" fmla="*/ 781223 h 977772"/>
                <a:gd name="connsiteX4" fmla="*/ 549388 w 992300"/>
                <a:gd name="connsiteY4" fmla="*/ 838373 h 977772"/>
                <a:gd name="connsiteX5" fmla="*/ 511288 w 992300"/>
                <a:gd name="connsiteY5" fmla="*/ 871711 h 977772"/>
                <a:gd name="connsiteX6" fmla="*/ 525575 w 992300"/>
                <a:gd name="connsiteY6" fmla="*/ 976452 h 977772"/>
                <a:gd name="connsiteX7" fmla="*/ 211250 w 992300"/>
                <a:gd name="connsiteY7" fmla="*/ 0 h 977772"/>
                <a:gd name="connsiteX0" fmla="*/ 211250 w 992300"/>
                <a:gd name="connsiteY0" fmla="*/ 0 h 977772"/>
                <a:gd name="connsiteX1" fmla="*/ 992300 w 992300"/>
                <a:gd name="connsiteY1" fmla="*/ 0 h 977772"/>
                <a:gd name="connsiteX2" fmla="*/ 992300 w 992300"/>
                <a:gd name="connsiteY2" fmla="*/ 152539 h 977772"/>
                <a:gd name="connsiteX3" fmla="*/ 511288 w 992300"/>
                <a:gd name="connsiteY3" fmla="*/ 581198 h 977772"/>
                <a:gd name="connsiteX4" fmla="*/ 511288 w 992300"/>
                <a:gd name="connsiteY4" fmla="*/ 781223 h 977772"/>
                <a:gd name="connsiteX5" fmla="*/ 549388 w 992300"/>
                <a:gd name="connsiteY5" fmla="*/ 838373 h 977772"/>
                <a:gd name="connsiteX6" fmla="*/ 511288 w 992300"/>
                <a:gd name="connsiteY6" fmla="*/ 871711 h 977772"/>
                <a:gd name="connsiteX7" fmla="*/ 525575 w 992300"/>
                <a:gd name="connsiteY7" fmla="*/ 976452 h 977772"/>
                <a:gd name="connsiteX8" fmla="*/ 211250 w 992300"/>
                <a:gd name="connsiteY8" fmla="*/ 0 h 977772"/>
                <a:gd name="connsiteX0" fmla="*/ 211250 w 992300"/>
                <a:gd name="connsiteY0" fmla="*/ 0 h 977772"/>
                <a:gd name="connsiteX1" fmla="*/ 992300 w 992300"/>
                <a:gd name="connsiteY1" fmla="*/ 0 h 977772"/>
                <a:gd name="connsiteX2" fmla="*/ 992300 w 992300"/>
                <a:gd name="connsiteY2" fmla="*/ 152539 h 977772"/>
                <a:gd name="connsiteX3" fmla="*/ 820851 w 992300"/>
                <a:gd name="connsiteY3" fmla="*/ 343073 h 977772"/>
                <a:gd name="connsiteX4" fmla="*/ 511288 w 992300"/>
                <a:gd name="connsiteY4" fmla="*/ 581198 h 977772"/>
                <a:gd name="connsiteX5" fmla="*/ 511288 w 992300"/>
                <a:gd name="connsiteY5" fmla="*/ 781223 h 977772"/>
                <a:gd name="connsiteX6" fmla="*/ 549388 w 992300"/>
                <a:gd name="connsiteY6" fmla="*/ 838373 h 977772"/>
                <a:gd name="connsiteX7" fmla="*/ 511288 w 992300"/>
                <a:gd name="connsiteY7" fmla="*/ 871711 h 977772"/>
                <a:gd name="connsiteX8" fmla="*/ 525575 w 992300"/>
                <a:gd name="connsiteY8" fmla="*/ 976452 h 977772"/>
                <a:gd name="connsiteX9" fmla="*/ 211250 w 992300"/>
                <a:gd name="connsiteY9" fmla="*/ 0 h 977772"/>
                <a:gd name="connsiteX0" fmla="*/ 211250 w 992300"/>
                <a:gd name="connsiteY0" fmla="*/ 0 h 977772"/>
                <a:gd name="connsiteX1" fmla="*/ 992300 w 992300"/>
                <a:gd name="connsiteY1" fmla="*/ 0 h 977772"/>
                <a:gd name="connsiteX2" fmla="*/ 992300 w 992300"/>
                <a:gd name="connsiteY2" fmla="*/ 152539 h 977772"/>
                <a:gd name="connsiteX3" fmla="*/ 820851 w 992300"/>
                <a:gd name="connsiteY3" fmla="*/ 343073 h 977772"/>
                <a:gd name="connsiteX4" fmla="*/ 511288 w 992300"/>
                <a:gd name="connsiteY4" fmla="*/ 581198 h 977772"/>
                <a:gd name="connsiteX5" fmla="*/ 511288 w 992300"/>
                <a:gd name="connsiteY5" fmla="*/ 781223 h 977772"/>
                <a:gd name="connsiteX6" fmla="*/ 549388 w 992300"/>
                <a:gd name="connsiteY6" fmla="*/ 838373 h 977772"/>
                <a:gd name="connsiteX7" fmla="*/ 511288 w 992300"/>
                <a:gd name="connsiteY7" fmla="*/ 871711 h 977772"/>
                <a:gd name="connsiteX8" fmla="*/ 525575 w 992300"/>
                <a:gd name="connsiteY8" fmla="*/ 976452 h 977772"/>
                <a:gd name="connsiteX9" fmla="*/ 211250 w 992300"/>
                <a:gd name="connsiteY9" fmla="*/ 0 h 977772"/>
                <a:gd name="connsiteX0" fmla="*/ 211250 w 992300"/>
                <a:gd name="connsiteY0" fmla="*/ 0 h 977772"/>
                <a:gd name="connsiteX1" fmla="*/ 992300 w 992300"/>
                <a:gd name="connsiteY1" fmla="*/ 0 h 977772"/>
                <a:gd name="connsiteX2" fmla="*/ 992300 w 992300"/>
                <a:gd name="connsiteY2" fmla="*/ 152539 h 977772"/>
                <a:gd name="connsiteX3" fmla="*/ 820851 w 992300"/>
                <a:gd name="connsiteY3" fmla="*/ 343073 h 977772"/>
                <a:gd name="connsiteX4" fmla="*/ 511288 w 992300"/>
                <a:gd name="connsiteY4" fmla="*/ 581198 h 977772"/>
                <a:gd name="connsiteX5" fmla="*/ 511288 w 992300"/>
                <a:gd name="connsiteY5" fmla="*/ 781223 h 977772"/>
                <a:gd name="connsiteX6" fmla="*/ 549388 w 992300"/>
                <a:gd name="connsiteY6" fmla="*/ 838373 h 977772"/>
                <a:gd name="connsiteX7" fmla="*/ 511288 w 992300"/>
                <a:gd name="connsiteY7" fmla="*/ 871711 h 977772"/>
                <a:gd name="connsiteX8" fmla="*/ 525575 w 992300"/>
                <a:gd name="connsiteY8" fmla="*/ 976452 h 977772"/>
                <a:gd name="connsiteX9" fmla="*/ 211250 w 992300"/>
                <a:gd name="connsiteY9" fmla="*/ 0 h 977772"/>
                <a:gd name="connsiteX0" fmla="*/ 211250 w 992300"/>
                <a:gd name="connsiteY0" fmla="*/ 0 h 977772"/>
                <a:gd name="connsiteX1" fmla="*/ 992300 w 992300"/>
                <a:gd name="connsiteY1" fmla="*/ 0 h 977772"/>
                <a:gd name="connsiteX2" fmla="*/ 992300 w 992300"/>
                <a:gd name="connsiteY2" fmla="*/ 152539 h 977772"/>
                <a:gd name="connsiteX3" fmla="*/ 944676 w 992300"/>
                <a:gd name="connsiteY3" fmla="*/ 324023 h 977772"/>
                <a:gd name="connsiteX4" fmla="*/ 820851 w 992300"/>
                <a:gd name="connsiteY4" fmla="*/ 343073 h 977772"/>
                <a:gd name="connsiteX5" fmla="*/ 511288 w 992300"/>
                <a:gd name="connsiteY5" fmla="*/ 581198 h 977772"/>
                <a:gd name="connsiteX6" fmla="*/ 511288 w 992300"/>
                <a:gd name="connsiteY6" fmla="*/ 781223 h 977772"/>
                <a:gd name="connsiteX7" fmla="*/ 549388 w 992300"/>
                <a:gd name="connsiteY7" fmla="*/ 838373 h 977772"/>
                <a:gd name="connsiteX8" fmla="*/ 511288 w 992300"/>
                <a:gd name="connsiteY8" fmla="*/ 871711 h 977772"/>
                <a:gd name="connsiteX9" fmla="*/ 525575 w 992300"/>
                <a:gd name="connsiteY9" fmla="*/ 976452 h 977772"/>
                <a:gd name="connsiteX10" fmla="*/ 211250 w 992300"/>
                <a:gd name="connsiteY10" fmla="*/ 0 h 977772"/>
                <a:gd name="connsiteX0" fmla="*/ 211250 w 992300"/>
                <a:gd name="connsiteY0" fmla="*/ 0 h 977772"/>
                <a:gd name="connsiteX1" fmla="*/ 992300 w 992300"/>
                <a:gd name="connsiteY1" fmla="*/ 0 h 977772"/>
                <a:gd name="connsiteX2" fmla="*/ 992300 w 992300"/>
                <a:gd name="connsiteY2" fmla="*/ 152539 h 977772"/>
                <a:gd name="connsiteX3" fmla="*/ 944676 w 992300"/>
                <a:gd name="connsiteY3" fmla="*/ 324023 h 977772"/>
                <a:gd name="connsiteX4" fmla="*/ 820851 w 992300"/>
                <a:gd name="connsiteY4" fmla="*/ 343073 h 977772"/>
                <a:gd name="connsiteX5" fmla="*/ 511288 w 992300"/>
                <a:gd name="connsiteY5" fmla="*/ 581198 h 977772"/>
                <a:gd name="connsiteX6" fmla="*/ 511288 w 992300"/>
                <a:gd name="connsiteY6" fmla="*/ 781223 h 977772"/>
                <a:gd name="connsiteX7" fmla="*/ 549388 w 992300"/>
                <a:gd name="connsiteY7" fmla="*/ 838373 h 977772"/>
                <a:gd name="connsiteX8" fmla="*/ 511288 w 992300"/>
                <a:gd name="connsiteY8" fmla="*/ 871711 h 977772"/>
                <a:gd name="connsiteX9" fmla="*/ 525575 w 992300"/>
                <a:gd name="connsiteY9" fmla="*/ 976452 h 977772"/>
                <a:gd name="connsiteX10" fmla="*/ 211250 w 992300"/>
                <a:gd name="connsiteY10" fmla="*/ 0 h 977772"/>
                <a:gd name="connsiteX0" fmla="*/ 211250 w 992300"/>
                <a:gd name="connsiteY0" fmla="*/ 0 h 977772"/>
                <a:gd name="connsiteX1" fmla="*/ 992300 w 992300"/>
                <a:gd name="connsiteY1" fmla="*/ 0 h 977772"/>
                <a:gd name="connsiteX2" fmla="*/ 992300 w 992300"/>
                <a:gd name="connsiteY2" fmla="*/ 152539 h 977772"/>
                <a:gd name="connsiteX3" fmla="*/ 944676 w 992300"/>
                <a:gd name="connsiteY3" fmla="*/ 324023 h 977772"/>
                <a:gd name="connsiteX4" fmla="*/ 820851 w 992300"/>
                <a:gd name="connsiteY4" fmla="*/ 343073 h 977772"/>
                <a:gd name="connsiteX5" fmla="*/ 511288 w 992300"/>
                <a:gd name="connsiteY5" fmla="*/ 581198 h 977772"/>
                <a:gd name="connsiteX6" fmla="*/ 511288 w 992300"/>
                <a:gd name="connsiteY6" fmla="*/ 781223 h 977772"/>
                <a:gd name="connsiteX7" fmla="*/ 549388 w 992300"/>
                <a:gd name="connsiteY7" fmla="*/ 838373 h 977772"/>
                <a:gd name="connsiteX8" fmla="*/ 511288 w 992300"/>
                <a:gd name="connsiteY8" fmla="*/ 871711 h 977772"/>
                <a:gd name="connsiteX9" fmla="*/ 525575 w 992300"/>
                <a:gd name="connsiteY9" fmla="*/ 976452 h 977772"/>
                <a:gd name="connsiteX10" fmla="*/ 211250 w 992300"/>
                <a:gd name="connsiteY10" fmla="*/ 0 h 977772"/>
                <a:gd name="connsiteX0" fmla="*/ 211250 w 992300"/>
                <a:gd name="connsiteY0" fmla="*/ 0 h 977772"/>
                <a:gd name="connsiteX1" fmla="*/ 992300 w 992300"/>
                <a:gd name="connsiteY1" fmla="*/ 0 h 977772"/>
                <a:gd name="connsiteX2" fmla="*/ 992300 w 992300"/>
                <a:gd name="connsiteY2" fmla="*/ 152539 h 977772"/>
                <a:gd name="connsiteX3" fmla="*/ 944676 w 992300"/>
                <a:gd name="connsiteY3" fmla="*/ 324023 h 977772"/>
                <a:gd name="connsiteX4" fmla="*/ 820851 w 992300"/>
                <a:gd name="connsiteY4" fmla="*/ 343073 h 977772"/>
                <a:gd name="connsiteX5" fmla="*/ 511288 w 992300"/>
                <a:gd name="connsiteY5" fmla="*/ 581198 h 977772"/>
                <a:gd name="connsiteX6" fmla="*/ 511288 w 992300"/>
                <a:gd name="connsiteY6" fmla="*/ 781223 h 977772"/>
                <a:gd name="connsiteX7" fmla="*/ 549388 w 992300"/>
                <a:gd name="connsiteY7" fmla="*/ 838373 h 977772"/>
                <a:gd name="connsiteX8" fmla="*/ 511288 w 992300"/>
                <a:gd name="connsiteY8" fmla="*/ 871711 h 977772"/>
                <a:gd name="connsiteX9" fmla="*/ 525575 w 992300"/>
                <a:gd name="connsiteY9" fmla="*/ 976452 h 977772"/>
                <a:gd name="connsiteX10" fmla="*/ 211250 w 992300"/>
                <a:gd name="connsiteY10" fmla="*/ 0 h 977772"/>
                <a:gd name="connsiteX0" fmla="*/ 211250 w 1111363"/>
                <a:gd name="connsiteY0" fmla="*/ 0 h 977772"/>
                <a:gd name="connsiteX1" fmla="*/ 992300 w 1111363"/>
                <a:gd name="connsiteY1" fmla="*/ 0 h 977772"/>
                <a:gd name="connsiteX2" fmla="*/ 1111363 w 1111363"/>
                <a:gd name="connsiteY2" fmla="*/ 323989 h 977772"/>
                <a:gd name="connsiteX3" fmla="*/ 944676 w 1111363"/>
                <a:gd name="connsiteY3" fmla="*/ 324023 h 977772"/>
                <a:gd name="connsiteX4" fmla="*/ 820851 w 1111363"/>
                <a:gd name="connsiteY4" fmla="*/ 343073 h 977772"/>
                <a:gd name="connsiteX5" fmla="*/ 511288 w 1111363"/>
                <a:gd name="connsiteY5" fmla="*/ 581198 h 977772"/>
                <a:gd name="connsiteX6" fmla="*/ 511288 w 1111363"/>
                <a:gd name="connsiteY6" fmla="*/ 781223 h 977772"/>
                <a:gd name="connsiteX7" fmla="*/ 549388 w 1111363"/>
                <a:gd name="connsiteY7" fmla="*/ 838373 h 977772"/>
                <a:gd name="connsiteX8" fmla="*/ 511288 w 1111363"/>
                <a:gd name="connsiteY8" fmla="*/ 871711 h 977772"/>
                <a:gd name="connsiteX9" fmla="*/ 525575 w 1111363"/>
                <a:gd name="connsiteY9" fmla="*/ 976452 h 977772"/>
                <a:gd name="connsiteX10" fmla="*/ 211250 w 1111363"/>
                <a:gd name="connsiteY10" fmla="*/ 0 h 977772"/>
                <a:gd name="connsiteX0" fmla="*/ 211250 w 1111363"/>
                <a:gd name="connsiteY0" fmla="*/ 0 h 977772"/>
                <a:gd name="connsiteX1" fmla="*/ 992300 w 1111363"/>
                <a:gd name="connsiteY1" fmla="*/ 0 h 977772"/>
                <a:gd name="connsiteX2" fmla="*/ 1111363 w 1111363"/>
                <a:gd name="connsiteY2" fmla="*/ 323989 h 977772"/>
                <a:gd name="connsiteX3" fmla="*/ 944676 w 1111363"/>
                <a:gd name="connsiteY3" fmla="*/ 324023 h 977772"/>
                <a:gd name="connsiteX4" fmla="*/ 820851 w 1111363"/>
                <a:gd name="connsiteY4" fmla="*/ 343073 h 977772"/>
                <a:gd name="connsiteX5" fmla="*/ 511288 w 1111363"/>
                <a:gd name="connsiteY5" fmla="*/ 581198 h 977772"/>
                <a:gd name="connsiteX6" fmla="*/ 511288 w 1111363"/>
                <a:gd name="connsiteY6" fmla="*/ 781223 h 977772"/>
                <a:gd name="connsiteX7" fmla="*/ 549388 w 1111363"/>
                <a:gd name="connsiteY7" fmla="*/ 838373 h 977772"/>
                <a:gd name="connsiteX8" fmla="*/ 511288 w 1111363"/>
                <a:gd name="connsiteY8" fmla="*/ 871711 h 977772"/>
                <a:gd name="connsiteX9" fmla="*/ 525575 w 1111363"/>
                <a:gd name="connsiteY9" fmla="*/ 976452 h 977772"/>
                <a:gd name="connsiteX10" fmla="*/ 211250 w 1111363"/>
                <a:gd name="connsiteY10" fmla="*/ 0 h 977772"/>
                <a:gd name="connsiteX0" fmla="*/ 211250 w 1220901"/>
                <a:gd name="connsiteY0" fmla="*/ 0 h 977772"/>
                <a:gd name="connsiteX1" fmla="*/ 992300 w 1220901"/>
                <a:gd name="connsiteY1" fmla="*/ 0 h 977772"/>
                <a:gd name="connsiteX2" fmla="*/ 1220901 w 1220901"/>
                <a:gd name="connsiteY2" fmla="*/ 300211 h 977772"/>
                <a:gd name="connsiteX3" fmla="*/ 1111363 w 1220901"/>
                <a:gd name="connsiteY3" fmla="*/ 323989 h 977772"/>
                <a:gd name="connsiteX4" fmla="*/ 944676 w 1220901"/>
                <a:gd name="connsiteY4" fmla="*/ 324023 h 977772"/>
                <a:gd name="connsiteX5" fmla="*/ 820851 w 1220901"/>
                <a:gd name="connsiteY5" fmla="*/ 343073 h 977772"/>
                <a:gd name="connsiteX6" fmla="*/ 511288 w 1220901"/>
                <a:gd name="connsiteY6" fmla="*/ 581198 h 977772"/>
                <a:gd name="connsiteX7" fmla="*/ 511288 w 1220901"/>
                <a:gd name="connsiteY7" fmla="*/ 781223 h 977772"/>
                <a:gd name="connsiteX8" fmla="*/ 549388 w 1220901"/>
                <a:gd name="connsiteY8" fmla="*/ 838373 h 977772"/>
                <a:gd name="connsiteX9" fmla="*/ 511288 w 1220901"/>
                <a:gd name="connsiteY9" fmla="*/ 871711 h 977772"/>
                <a:gd name="connsiteX10" fmla="*/ 525575 w 1220901"/>
                <a:gd name="connsiteY10" fmla="*/ 976452 h 977772"/>
                <a:gd name="connsiteX11" fmla="*/ 211250 w 1220901"/>
                <a:gd name="connsiteY11" fmla="*/ 0 h 977772"/>
                <a:gd name="connsiteX0" fmla="*/ 211250 w 1254239"/>
                <a:gd name="connsiteY0" fmla="*/ 0 h 977772"/>
                <a:gd name="connsiteX1" fmla="*/ 992300 w 1254239"/>
                <a:gd name="connsiteY1" fmla="*/ 0 h 977772"/>
                <a:gd name="connsiteX2" fmla="*/ 1254239 w 1254239"/>
                <a:gd name="connsiteY2" fmla="*/ 290686 h 977772"/>
                <a:gd name="connsiteX3" fmla="*/ 1111363 w 1254239"/>
                <a:gd name="connsiteY3" fmla="*/ 323989 h 977772"/>
                <a:gd name="connsiteX4" fmla="*/ 944676 w 1254239"/>
                <a:gd name="connsiteY4" fmla="*/ 324023 h 977772"/>
                <a:gd name="connsiteX5" fmla="*/ 820851 w 1254239"/>
                <a:gd name="connsiteY5" fmla="*/ 343073 h 977772"/>
                <a:gd name="connsiteX6" fmla="*/ 511288 w 1254239"/>
                <a:gd name="connsiteY6" fmla="*/ 581198 h 977772"/>
                <a:gd name="connsiteX7" fmla="*/ 511288 w 1254239"/>
                <a:gd name="connsiteY7" fmla="*/ 781223 h 977772"/>
                <a:gd name="connsiteX8" fmla="*/ 549388 w 1254239"/>
                <a:gd name="connsiteY8" fmla="*/ 838373 h 977772"/>
                <a:gd name="connsiteX9" fmla="*/ 511288 w 1254239"/>
                <a:gd name="connsiteY9" fmla="*/ 871711 h 977772"/>
                <a:gd name="connsiteX10" fmla="*/ 525575 w 1254239"/>
                <a:gd name="connsiteY10" fmla="*/ 976452 h 977772"/>
                <a:gd name="connsiteX11" fmla="*/ 211250 w 1254239"/>
                <a:gd name="connsiteY11" fmla="*/ 0 h 977772"/>
                <a:gd name="connsiteX0" fmla="*/ 211250 w 1244714"/>
                <a:gd name="connsiteY0" fmla="*/ 0 h 977772"/>
                <a:gd name="connsiteX1" fmla="*/ 992300 w 1244714"/>
                <a:gd name="connsiteY1" fmla="*/ 0 h 977772"/>
                <a:gd name="connsiteX2" fmla="*/ 1244714 w 1244714"/>
                <a:gd name="connsiteY2" fmla="*/ 300211 h 977772"/>
                <a:gd name="connsiteX3" fmla="*/ 1111363 w 1244714"/>
                <a:gd name="connsiteY3" fmla="*/ 323989 h 977772"/>
                <a:gd name="connsiteX4" fmla="*/ 944676 w 1244714"/>
                <a:gd name="connsiteY4" fmla="*/ 324023 h 977772"/>
                <a:gd name="connsiteX5" fmla="*/ 820851 w 1244714"/>
                <a:gd name="connsiteY5" fmla="*/ 343073 h 977772"/>
                <a:gd name="connsiteX6" fmla="*/ 511288 w 1244714"/>
                <a:gd name="connsiteY6" fmla="*/ 581198 h 977772"/>
                <a:gd name="connsiteX7" fmla="*/ 511288 w 1244714"/>
                <a:gd name="connsiteY7" fmla="*/ 781223 h 977772"/>
                <a:gd name="connsiteX8" fmla="*/ 549388 w 1244714"/>
                <a:gd name="connsiteY8" fmla="*/ 838373 h 977772"/>
                <a:gd name="connsiteX9" fmla="*/ 511288 w 1244714"/>
                <a:gd name="connsiteY9" fmla="*/ 871711 h 977772"/>
                <a:gd name="connsiteX10" fmla="*/ 525575 w 1244714"/>
                <a:gd name="connsiteY10" fmla="*/ 976452 h 977772"/>
                <a:gd name="connsiteX11" fmla="*/ 211250 w 1244714"/>
                <a:gd name="connsiteY11" fmla="*/ 0 h 977772"/>
                <a:gd name="connsiteX0" fmla="*/ 211250 w 1211376"/>
                <a:gd name="connsiteY0" fmla="*/ 0 h 977772"/>
                <a:gd name="connsiteX1" fmla="*/ 992300 w 1211376"/>
                <a:gd name="connsiteY1" fmla="*/ 0 h 977772"/>
                <a:gd name="connsiteX2" fmla="*/ 1211376 w 1211376"/>
                <a:gd name="connsiteY2" fmla="*/ 319261 h 977772"/>
                <a:gd name="connsiteX3" fmla="*/ 1111363 w 1211376"/>
                <a:gd name="connsiteY3" fmla="*/ 323989 h 977772"/>
                <a:gd name="connsiteX4" fmla="*/ 944676 w 1211376"/>
                <a:gd name="connsiteY4" fmla="*/ 324023 h 977772"/>
                <a:gd name="connsiteX5" fmla="*/ 820851 w 1211376"/>
                <a:gd name="connsiteY5" fmla="*/ 343073 h 977772"/>
                <a:gd name="connsiteX6" fmla="*/ 511288 w 1211376"/>
                <a:gd name="connsiteY6" fmla="*/ 581198 h 977772"/>
                <a:gd name="connsiteX7" fmla="*/ 511288 w 1211376"/>
                <a:gd name="connsiteY7" fmla="*/ 781223 h 977772"/>
                <a:gd name="connsiteX8" fmla="*/ 549388 w 1211376"/>
                <a:gd name="connsiteY8" fmla="*/ 838373 h 977772"/>
                <a:gd name="connsiteX9" fmla="*/ 511288 w 1211376"/>
                <a:gd name="connsiteY9" fmla="*/ 871711 h 977772"/>
                <a:gd name="connsiteX10" fmla="*/ 525575 w 1211376"/>
                <a:gd name="connsiteY10" fmla="*/ 976452 h 977772"/>
                <a:gd name="connsiteX11" fmla="*/ 211250 w 1211376"/>
                <a:gd name="connsiteY11" fmla="*/ 0 h 977772"/>
                <a:gd name="connsiteX0" fmla="*/ 211250 w 1211376"/>
                <a:gd name="connsiteY0" fmla="*/ 0 h 977772"/>
                <a:gd name="connsiteX1" fmla="*/ 992300 w 1211376"/>
                <a:gd name="connsiteY1" fmla="*/ 0 h 977772"/>
                <a:gd name="connsiteX2" fmla="*/ 1211376 w 1211376"/>
                <a:gd name="connsiteY2" fmla="*/ 319261 h 977772"/>
                <a:gd name="connsiteX3" fmla="*/ 1111363 w 1211376"/>
                <a:gd name="connsiteY3" fmla="*/ 323989 h 977772"/>
                <a:gd name="connsiteX4" fmla="*/ 944676 w 1211376"/>
                <a:gd name="connsiteY4" fmla="*/ 324023 h 977772"/>
                <a:gd name="connsiteX5" fmla="*/ 820851 w 1211376"/>
                <a:gd name="connsiteY5" fmla="*/ 343073 h 977772"/>
                <a:gd name="connsiteX6" fmla="*/ 511288 w 1211376"/>
                <a:gd name="connsiteY6" fmla="*/ 581198 h 977772"/>
                <a:gd name="connsiteX7" fmla="*/ 511288 w 1211376"/>
                <a:gd name="connsiteY7" fmla="*/ 781223 h 977772"/>
                <a:gd name="connsiteX8" fmla="*/ 549388 w 1211376"/>
                <a:gd name="connsiteY8" fmla="*/ 838373 h 977772"/>
                <a:gd name="connsiteX9" fmla="*/ 511288 w 1211376"/>
                <a:gd name="connsiteY9" fmla="*/ 871711 h 977772"/>
                <a:gd name="connsiteX10" fmla="*/ 525575 w 1211376"/>
                <a:gd name="connsiteY10" fmla="*/ 976452 h 977772"/>
                <a:gd name="connsiteX11" fmla="*/ 211250 w 1211376"/>
                <a:gd name="connsiteY11" fmla="*/ 0 h 977772"/>
                <a:gd name="connsiteX0" fmla="*/ 211250 w 1211376"/>
                <a:gd name="connsiteY0" fmla="*/ 0 h 977772"/>
                <a:gd name="connsiteX1" fmla="*/ 992300 w 1211376"/>
                <a:gd name="connsiteY1" fmla="*/ 0 h 977772"/>
                <a:gd name="connsiteX2" fmla="*/ 1211376 w 1211376"/>
                <a:gd name="connsiteY2" fmla="*/ 319261 h 977772"/>
                <a:gd name="connsiteX3" fmla="*/ 1111363 w 1211376"/>
                <a:gd name="connsiteY3" fmla="*/ 323989 h 977772"/>
                <a:gd name="connsiteX4" fmla="*/ 944676 w 1211376"/>
                <a:gd name="connsiteY4" fmla="*/ 324023 h 977772"/>
                <a:gd name="connsiteX5" fmla="*/ 820851 w 1211376"/>
                <a:gd name="connsiteY5" fmla="*/ 343073 h 977772"/>
                <a:gd name="connsiteX6" fmla="*/ 511288 w 1211376"/>
                <a:gd name="connsiteY6" fmla="*/ 581198 h 977772"/>
                <a:gd name="connsiteX7" fmla="*/ 511288 w 1211376"/>
                <a:gd name="connsiteY7" fmla="*/ 781223 h 977772"/>
                <a:gd name="connsiteX8" fmla="*/ 549388 w 1211376"/>
                <a:gd name="connsiteY8" fmla="*/ 838373 h 977772"/>
                <a:gd name="connsiteX9" fmla="*/ 511288 w 1211376"/>
                <a:gd name="connsiteY9" fmla="*/ 871711 h 977772"/>
                <a:gd name="connsiteX10" fmla="*/ 525575 w 1211376"/>
                <a:gd name="connsiteY10" fmla="*/ 976452 h 977772"/>
                <a:gd name="connsiteX11" fmla="*/ 211250 w 1211376"/>
                <a:gd name="connsiteY11" fmla="*/ 0 h 977772"/>
                <a:gd name="connsiteX0" fmla="*/ 211250 w 1211376"/>
                <a:gd name="connsiteY0" fmla="*/ 0 h 977772"/>
                <a:gd name="connsiteX1" fmla="*/ 992300 w 1211376"/>
                <a:gd name="connsiteY1" fmla="*/ 0 h 977772"/>
                <a:gd name="connsiteX2" fmla="*/ 1211376 w 1211376"/>
                <a:gd name="connsiteY2" fmla="*/ 319261 h 977772"/>
                <a:gd name="connsiteX3" fmla="*/ 1111363 w 1211376"/>
                <a:gd name="connsiteY3" fmla="*/ 323989 h 977772"/>
                <a:gd name="connsiteX4" fmla="*/ 944676 w 1211376"/>
                <a:gd name="connsiteY4" fmla="*/ 324023 h 977772"/>
                <a:gd name="connsiteX5" fmla="*/ 820851 w 1211376"/>
                <a:gd name="connsiteY5" fmla="*/ 343073 h 977772"/>
                <a:gd name="connsiteX6" fmla="*/ 511288 w 1211376"/>
                <a:gd name="connsiteY6" fmla="*/ 581198 h 977772"/>
                <a:gd name="connsiteX7" fmla="*/ 511288 w 1211376"/>
                <a:gd name="connsiteY7" fmla="*/ 781223 h 977772"/>
                <a:gd name="connsiteX8" fmla="*/ 549388 w 1211376"/>
                <a:gd name="connsiteY8" fmla="*/ 838373 h 977772"/>
                <a:gd name="connsiteX9" fmla="*/ 511288 w 1211376"/>
                <a:gd name="connsiteY9" fmla="*/ 871711 h 977772"/>
                <a:gd name="connsiteX10" fmla="*/ 525575 w 1211376"/>
                <a:gd name="connsiteY10" fmla="*/ 976452 h 977772"/>
                <a:gd name="connsiteX11" fmla="*/ 211250 w 1211376"/>
                <a:gd name="connsiteY11" fmla="*/ 0 h 977772"/>
                <a:gd name="connsiteX0" fmla="*/ 211250 w 1211376"/>
                <a:gd name="connsiteY0" fmla="*/ 0 h 977772"/>
                <a:gd name="connsiteX1" fmla="*/ 1211376 w 1211376"/>
                <a:gd name="connsiteY1" fmla="*/ 319261 h 977772"/>
                <a:gd name="connsiteX2" fmla="*/ 1111363 w 1211376"/>
                <a:gd name="connsiteY2" fmla="*/ 323989 h 977772"/>
                <a:gd name="connsiteX3" fmla="*/ 944676 w 1211376"/>
                <a:gd name="connsiteY3" fmla="*/ 324023 h 977772"/>
                <a:gd name="connsiteX4" fmla="*/ 820851 w 1211376"/>
                <a:gd name="connsiteY4" fmla="*/ 343073 h 977772"/>
                <a:gd name="connsiteX5" fmla="*/ 511288 w 1211376"/>
                <a:gd name="connsiteY5" fmla="*/ 581198 h 977772"/>
                <a:gd name="connsiteX6" fmla="*/ 511288 w 1211376"/>
                <a:gd name="connsiteY6" fmla="*/ 781223 h 977772"/>
                <a:gd name="connsiteX7" fmla="*/ 549388 w 1211376"/>
                <a:gd name="connsiteY7" fmla="*/ 838373 h 977772"/>
                <a:gd name="connsiteX8" fmla="*/ 511288 w 1211376"/>
                <a:gd name="connsiteY8" fmla="*/ 871711 h 977772"/>
                <a:gd name="connsiteX9" fmla="*/ 525575 w 1211376"/>
                <a:gd name="connsiteY9" fmla="*/ 976452 h 977772"/>
                <a:gd name="connsiteX10" fmla="*/ 211250 w 1211376"/>
                <a:gd name="connsiteY10" fmla="*/ 0 h 977772"/>
                <a:gd name="connsiteX0" fmla="*/ 211250 w 1211376"/>
                <a:gd name="connsiteY0" fmla="*/ 113620 h 1091392"/>
                <a:gd name="connsiteX1" fmla="*/ 1211376 w 1211376"/>
                <a:gd name="connsiteY1" fmla="*/ 432881 h 1091392"/>
                <a:gd name="connsiteX2" fmla="*/ 1111363 w 1211376"/>
                <a:gd name="connsiteY2" fmla="*/ 437609 h 1091392"/>
                <a:gd name="connsiteX3" fmla="*/ 944676 w 1211376"/>
                <a:gd name="connsiteY3" fmla="*/ 437643 h 1091392"/>
                <a:gd name="connsiteX4" fmla="*/ 820851 w 1211376"/>
                <a:gd name="connsiteY4" fmla="*/ 456693 h 1091392"/>
                <a:gd name="connsiteX5" fmla="*/ 511288 w 1211376"/>
                <a:gd name="connsiteY5" fmla="*/ 694818 h 1091392"/>
                <a:gd name="connsiteX6" fmla="*/ 511288 w 1211376"/>
                <a:gd name="connsiteY6" fmla="*/ 894843 h 1091392"/>
                <a:gd name="connsiteX7" fmla="*/ 549388 w 1211376"/>
                <a:gd name="connsiteY7" fmla="*/ 951993 h 1091392"/>
                <a:gd name="connsiteX8" fmla="*/ 511288 w 1211376"/>
                <a:gd name="connsiteY8" fmla="*/ 985331 h 1091392"/>
                <a:gd name="connsiteX9" fmla="*/ 525575 w 1211376"/>
                <a:gd name="connsiteY9" fmla="*/ 1090072 h 1091392"/>
                <a:gd name="connsiteX10" fmla="*/ 211250 w 1211376"/>
                <a:gd name="connsiteY10" fmla="*/ 113620 h 1091392"/>
                <a:gd name="connsiteX0" fmla="*/ 211250 w 1211376"/>
                <a:gd name="connsiteY0" fmla="*/ 135532 h 1113304"/>
                <a:gd name="connsiteX1" fmla="*/ 1211376 w 1211376"/>
                <a:gd name="connsiteY1" fmla="*/ 454793 h 1113304"/>
                <a:gd name="connsiteX2" fmla="*/ 1111363 w 1211376"/>
                <a:gd name="connsiteY2" fmla="*/ 459521 h 1113304"/>
                <a:gd name="connsiteX3" fmla="*/ 944676 w 1211376"/>
                <a:gd name="connsiteY3" fmla="*/ 459555 h 1113304"/>
                <a:gd name="connsiteX4" fmla="*/ 820851 w 1211376"/>
                <a:gd name="connsiteY4" fmla="*/ 478605 h 1113304"/>
                <a:gd name="connsiteX5" fmla="*/ 511288 w 1211376"/>
                <a:gd name="connsiteY5" fmla="*/ 716730 h 1113304"/>
                <a:gd name="connsiteX6" fmla="*/ 511288 w 1211376"/>
                <a:gd name="connsiteY6" fmla="*/ 916755 h 1113304"/>
                <a:gd name="connsiteX7" fmla="*/ 549388 w 1211376"/>
                <a:gd name="connsiteY7" fmla="*/ 973905 h 1113304"/>
                <a:gd name="connsiteX8" fmla="*/ 511288 w 1211376"/>
                <a:gd name="connsiteY8" fmla="*/ 1007243 h 1113304"/>
                <a:gd name="connsiteX9" fmla="*/ 525575 w 1211376"/>
                <a:gd name="connsiteY9" fmla="*/ 1111984 h 1113304"/>
                <a:gd name="connsiteX10" fmla="*/ 211250 w 1211376"/>
                <a:gd name="connsiteY10" fmla="*/ 135532 h 1113304"/>
                <a:gd name="connsiteX0" fmla="*/ 212108 w 1207471"/>
                <a:gd name="connsiteY0" fmla="*/ 134650 h 1117163"/>
                <a:gd name="connsiteX1" fmla="*/ 1207471 w 1207471"/>
                <a:gd name="connsiteY1" fmla="*/ 458673 h 1117163"/>
                <a:gd name="connsiteX2" fmla="*/ 1107458 w 1207471"/>
                <a:gd name="connsiteY2" fmla="*/ 463401 h 1117163"/>
                <a:gd name="connsiteX3" fmla="*/ 940771 w 1207471"/>
                <a:gd name="connsiteY3" fmla="*/ 463435 h 1117163"/>
                <a:gd name="connsiteX4" fmla="*/ 816946 w 1207471"/>
                <a:gd name="connsiteY4" fmla="*/ 482485 h 1117163"/>
                <a:gd name="connsiteX5" fmla="*/ 507383 w 1207471"/>
                <a:gd name="connsiteY5" fmla="*/ 720610 h 1117163"/>
                <a:gd name="connsiteX6" fmla="*/ 507383 w 1207471"/>
                <a:gd name="connsiteY6" fmla="*/ 920635 h 1117163"/>
                <a:gd name="connsiteX7" fmla="*/ 545483 w 1207471"/>
                <a:gd name="connsiteY7" fmla="*/ 977785 h 1117163"/>
                <a:gd name="connsiteX8" fmla="*/ 507383 w 1207471"/>
                <a:gd name="connsiteY8" fmla="*/ 1011123 h 1117163"/>
                <a:gd name="connsiteX9" fmla="*/ 521670 w 1207471"/>
                <a:gd name="connsiteY9" fmla="*/ 1115864 h 1117163"/>
                <a:gd name="connsiteX10" fmla="*/ 212108 w 1207471"/>
                <a:gd name="connsiteY10" fmla="*/ 134650 h 1117163"/>
                <a:gd name="connsiteX0" fmla="*/ 175215 w 1170578"/>
                <a:gd name="connsiteY0" fmla="*/ 134650 h 1116871"/>
                <a:gd name="connsiteX1" fmla="*/ 1170578 w 1170578"/>
                <a:gd name="connsiteY1" fmla="*/ 458673 h 1116871"/>
                <a:gd name="connsiteX2" fmla="*/ 1070565 w 1170578"/>
                <a:gd name="connsiteY2" fmla="*/ 463401 h 1116871"/>
                <a:gd name="connsiteX3" fmla="*/ 903878 w 1170578"/>
                <a:gd name="connsiteY3" fmla="*/ 463435 h 1116871"/>
                <a:gd name="connsiteX4" fmla="*/ 780053 w 1170578"/>
                <a:gd name="connsiteY4" fmla="*/ 482485 h 1116871"/>
                <a:gd name="connsiteX5" fmla="*/ 470490 w 1170578"/>
                <a:gd name="connsiteY5" fmla="*/ 720610 h 1116871"/>
                <a:gd name="connsiteX6" fmla="*/ 470490 w 1170578"/>
                <a:gd name="connsiteY6" fmla="*/ 920635 h 1116871"/>
                <a:gd name="connsiteX7" fmla="*/ 508590 w 1170578"/>
                <a:gd name="connsiteY7" fmla="*/ 977785 h 1116871"/>
                <a:gd name="connsiteX8" fmla="*/ 470490 w 1170578"/>
                <a:gd name="connsiteY8" fmla="*/ 1011123 h 1116871"/>
                <a:gd name="connsiteX9" fmla="*/ 484777 w 1170578"/>
                <a:gd name="connsiteY9" fmla="*/ 1115864 h 1116871"/>
                <a:gd name="connsiteX10" fmla="*/ 175215 w 1170578"/>
                <a:gd name="connsiteY10" fmla="*/ 134650 h 1116871"/>
                <a:gd name="connsiteX0" fmla="*/ 180228 w 1147016"/>
                <a:gd name="connsiteY0" fmla="*/ 135533 h 1113005"/>
                <a:gd name="connsiteX1" fmla="*/ 1147016 w 1147016"/>
                <a:gd name="connsiteY1" fmla="*/ 454794 h 1113005"/>
                <a:gd name="connsiteX2" fmla="*/ 1047003 w 1147016"/>
                <a:gd name="connsiteY2" fmla="*/ 459522 h 1113005"/>
                <a:gd name="connsiteX3" fmla="*/ 880316 w 1147016"/>
                <a:gd name="connsiteY3" fmla="*/ 459556 h 1113005"/>
                <a:gd name="connsiteX4" fmla="*/ 756491 w 1147016"/>
                <a:gd name="connsiteY4" fmla="*/ 478606 h 1113005"/>
                <a:gd name="connsiteX5" fmla="*/ 446928 w 1147016"/>
                <a:gd name="connsiteY5" fmla="*/ 716731 h 1113005"/>
                <a:gd name="connsiteX6" fmla="*/ 446928 w 1147016"/>
                <a:gd name="connsiteY6" fmla="*/ 916756 h 1113005"/>
                <a:gd name="connsiteX7" fmla="*/ 485028 w 1147016"/>
                <a:gd name="connsiteY7" fmla="*/ 973906 h 1113005"/>
                <a:gd name="connsiteX8" fmla="*/ 446928 w 1147016"/>
                <a:gd name="connsiteY8" fmla="*/ 1007244 h 1113005"/>
                <a:gd name="connsiteX9" fmla="*/ 461215 w 1147016"/>
                <a:gd name="connsiteY9" fmla="*/ 1111985 h 1113005"/>
                <a:gd name="connsiteX10" fmla="*/ 180228 w 1147016"/>
                <a:gd name="connsiteY10" fmla="*/ 135533 h 1113005"/>
                <a:gd name="connsiteX0" fmla="*/ 227755 w 1194543"/>
                <a:gd name="connsiteY0" fmla="*/ 135533 h 1112979"/>
                <a:gd name="connsiteX1" fmla="*/ 1194543 w 1194543"/>
                <a:gd name="connsiteY1" fmla="*/ 454794 h 1112979"/>
                <a:gd name="connsiteX2" fmla="*/ 1094530 w 1194543"/>
                <a:gd name="connsiteY2" fmla="*/ 459522 h 1112979"/>
                <a:gd name="connsiteX3" fmla="*/ 927843 w 1194543"/>
                <a:gd name="connsiteY3" fmla="*/ 459556 h 1112979"/>
                <a:gd name="connsiteX4" fmla="*/ 804018 w 1194543"/>
                <a:gd name="connsiteY4" fmla="*/ 478606 h 1112979"/>
                <a:gd name="connsiteX5" fmla="*/ 494455 w 1194543"/>
                <a:gd name="connsiteY5" fmla="*/ 716731 h 1112979"/>
                <a:gd name="connsiteX6" fmla="*/ 494455 w 1194543"/>
                <a:gd name="connsiteY6" fmla="*/ 916756 h 1112979"/>
                <a:gd name="connsiteX7" fmla="*/ 532555 w 1194543"/>
                <a:gd name="connsiteY7" fmla="*/ 973906 h 1112979"/>
                <a:gd name="connsiteX8" fmla="*/ 494455 w 1194543"/>
                <a:gd name="connsiteY8" fmla="*/ 1007244 h 1112979"/>
                <a:gd name="connsiteX9" fmla="*/ 508742 w 1194543"/>
                <a:gd name="connsiteY9" fmla="*/ 1111985 h 1112979"/>
                <a:gd name="connsiteX10" fmla="*/ 227755 w 1194543"/>
                <a:gd name="connsiteY10" fmla="*/ 135533 h 1112979"/>
                <a:gd name="connsiteX0" fmla="*/ 227755 w 1194543"/>
                <a:gd name="connsiteY0" fmla="*/ 137524 h 1114970"/>
                <a:gd name="connsiteX1" fmla="*/ 137268 w 1194543"/>
                <a:gd name="connsiteY1" fmla="*/ 37685 h 1114970"/>
                <a:gd name="connsiteX2" fmla="*/ 1194543 w 1194543"/>
                <a:gd name="connsiteY2" fmla="*/ 456785 h 1114970"/>
                <a:gd name="connsiteX3" fmla="*/ 1094530 w 1194543"/>
                <a:gd name="connsiteY3" fmla="*/ 461513 h 1114970"/>
                <a:gd name="connsiteX4" fmla="*/ 927843 w 1194543"/>
                <a:gd name="connsiteY4" fmla="*/ 461547 h 1114970"/>
                <a:gd name="connsiteX5" fmla="*/ 804018 w 1194543"/>
                <a:gd name="connsiteY5" fmla="*/ 480597 h 1114970"/>
                <a:gd name="connsiteX6" fmla="*/ 494455 w 1194543"/>
                <a:gd name="connsiteY6" fmla="*/ 718722 h 1114970"/>
                <a:gd name="connsiteX7" fmla="*/ 494455 w 1194543"/>
                <a:gd name="connsiteY7" fmla="*/ 918747 h 1114970"/>
                <a:gd name="connsiteX8" fmla="*/ 532555 w 1194543"/>
                <a:gd name="connsiteY8" fmla="*/ 975897 h 1114970"/>
                <a:gd name="connsiteX9" fmla="*/ 494455 w 1194543"/>
                <a:gd name="connsiteY9" fmla="*/ 1009235 h 1114970"/>
                <a:gd name="connsiteX10" fmla="*/ 508742 w 1194543"/>
                <a:gd name="connsiteY10" fmla="*/ 1113976 h 1114970"/>
                <a:gd name="connsiteX11" fmla="*/ 227755 w 1194543"/>
                <a:gd name="connsiteY11" fmla="*/ 137524 h 1114970"/>
                <a:gd name="connsiteX0" fmla="*/ 227755 w 1194543"/>
                <a:gd name="connsiteY0" fmla="*/ 137524 h 1114970"/>
                <a:gd name="connsiteX1" fmla="*/ 137268 w 1194543"/>
                <a:gd name="connsiteY1" fmla="*/ 37685 h 1114970"/>
                <a:gd name="connsiteX2" fmla="*/ 375393 w 1194543"/>
                <a:gd name="connsiteY2" fmla="*/ 66260 h 1114970"/>
                <a:gd name="connsiteX3" fmla="*/ 1194543 w 1194543"/>
                <a:gd name="connsiteY3" fmla="*/ 456785 h 1114970"/>
                <a:gd name="connsiteX4" fmla="*/ 1094530 w 1194543"/>
                <a:gd name="connsiteY4" fmla="*/ 461513 h 1114970"/>
                <a:gd name="connsiteX5" fmla="*/ 927843 w 1194543"/>
                <a:gd name="connsiteY5" fmla="*/ 461547 h 1114970"/>
                <a:gd name="connsiteX6" fmla="*/ 804018 w 1194543"/>
                <a:gd name="connsiteY6" fmla="*/ 480597 h 1114970"/>
                <a:gd name="connsiteX7" fmla="*/ 494455 w 1194543"/>
                <a:gd name="connsiteY7" fmla="*/ 718722 h 1114970"/>
                <a:gd name="connsiteX8" fmla="*/ 494455 w 1194543"/>
                <a:gd name="connsiteY8" fmla="*/ 918747 h 1114970"/>
                <a:gd name="connsiteX9" fmla="*/ 532555 w 1194543"/>
                <a:gd name="connsiteY9" fmla="*/ 975897 h 1114970"/>
                <a:gd name="connsiteX10" fmla="*/ 494455 w 1194543"/>
                <a:gd name="connsiteY10" fmla="*/ 1009235 h 1114970"/>
                <a:gd name="connsiteX11" fmla="*/ 508742 w 1194543"/>
                <a:gd name="connsiteY11" fmla="*/ 1113976 h 1114970"/>
                <a:gd name="connsiteX12" fmla="*/ 227755 w 1194543"/>
                <a:gd name="connsiteY12" fmla="*/ 137524 h 1114970"/>
                <a:gd name="connsiteX0" fmla="*/ 227755 w 1194543"/>
                <a:gd name="connsiteY0" fmla="*/ 181358 h 1158804"/>
                <a:gd name="connsiteX1" fmla="*/ 137268 w 1194543"/>
                <a:gd name="connsiteY1" fmla="*/ 81519 h 1158804"/>
                <a:gd name="connsiteX2" fmla="*/ 375393 w 1194543"/>
                <a:gd name="connsiteY2" fmla="*/ 110094 h 1158804"/>
                <a:gd name="connsiteX3" fmla="*/ 823068 w 1194543"/>
                <a:gd name="connsiteY3" fmla="*/ 14844 h 1158804"/>
                <a:gd name="connsiteX4" fmla="*/ 1194543 w 1194543"/>
                <a:gd name="connsiteY4" fmla="*/ 500619 h 1158804"/>
                <a:gd name="connsiteX5" fmla="*/ 1094530 w 1194543"/>
                <a:gd name="connsiteY5" fmla="*/ 505347 h 1158804"/>
                <a:gd name="connsiteX6" fmla="*/ 927843 w 1194543"/>
                <a:gd name="connsiteY6" fmla="*/ 505381 h 1158804"/>
                <a:gd name="connsiteX7" fmla="*/ 804018 w 1194543"/>
                <a:gd name="connsiteY7" fmla="*/ 524431 h 1158804"/>
                <a:gd name="connsiteX8" fmla="*/ 494455 w 1194543"/>
                <a:gd name="connsiteY8" fmla="*/ 762556 h 1158804"/>
                <a:gd name="connsiteX9" fmla="*/ 494455 w 1194543"/>
                <a:gd name="connsiteY9" fmla="*/ 962581 h 1158804"/>
                <a:gd name="connsiteX10" fmla="*/ 532555 w 1194543"/>
                <a:gd name="connsiteY10" fmla="*/ 1019731 h 1158804"/>
                <a:gd name="connsiteX11" fmla="*/ 494455 w 1194543"/>
                <a:gd name="connsiteY11" fmla="*/ 1053069 h 1158804"/>
                <a:gd name="connsiteX12" fmla="*/ 508742 w 1194543"/>
                <a:gd name="connsiteY12" fmla="*/ 1157810 h 1158804"/>
                <a:gd name="connsiteX13" fmla="*/ 227755 w 1194543"/>
                <a:gd name="connsiteY13" fmla="*/ 181358 h 1158804"/>
                <a:gd name="connsiteX0" fmla="*/ 227755 w 1194543"/>
                <a:gd name="connsiteY0" fmla="*/ 181358 h 1158804"/>
                <a:gd name="connsiteX1" fmla="*/ 137268 w 1194543"/>
                <a:gd name="connsiteY1" fmla="*/ 81519 h 1158804"/>
                <a:gd name="connsiteX2" fmla="*/ 375393 w 1194543"/>
                <a:gd name="connsiteY2" fmla="*/ 110094 h 1158804"/>
                <a:gd name="connsiteX3" fmla="*/ 823068 w 1194543"/>
                <a:gd name="connsiteY3" fmla="*/ 14844 h 1158804"/>
                <a:gd name="connsiteX4" fmla="*/ 1194543 w 1194543"/>
                <a:gd name="connsiteY4" fmla="*/ 500619 h 1158804"/>
                <a:gd name="connsiteX5" fmla="*/ 1094530 w 1194543"/>
                <a:gd name="connsiteY5" fmla="*/ 505347 h 1158804"/>
                <a:gd name="connsiteX6" fmla="*/ 927843 w 1194543"/>
                <a:gd name="connsiteY6" fmla="*/ 505381 h 1158804"/>
                <a:gd name="connsiteX7" fmla="*/ 804018 w 1194543"/>
                <a:gd name="connsiteY7" fmla="*/ 524431 h 1158804"/>
                <a:gd name="connsiteX8" fmla="*/ 494455 w 1194543"/>
                <a:gd name="connsiteY8" fmla="*/ 762556 h 1158804"/>
                <a:gd name="connsiteX9" fmla="*/ 494455 w 1194543"/>
                <a:gd name="connsiteY9" fmla="*/ 962581 h 1158804"/>
                <a:gd name="connsiteX10" fmla="*/ 532555 w 1194543"/>
                <a:gd name="connsiteY10" fmla="*/ 1019731 h 1158804"/>
                <a:gd name="connsiteX11" fmla="*/ 494455 w 1194543"/>
                <a:gd name="connsiteY11" fmla="*/ 1053069 h 1158804"/>
                <a:gd name="connsiteX12" fmla="*/ 508742 w 1194543"/>
                <a:gd name="connsiteY12" fmla="*/ 1157810 h 1158804"/>
                <a:gd name="connsiteX13" fmla="*/ 227755 w 1194543"/>
                <a:gd name="connsiteY13" fmla="*/ 181358 h 1158804"/>
                <a:gd name="connsiteX0" fmla="*/ 227755 w 1194543"/>
                <a:gd name="connsiteY0" fmla="*/ 181358 h 1158804"/>
                <a:gd name="connsiteX1" fmla="*/ 137268 w 1194543"/>
                <a:gd name="connsiteY1" fmla="*/ 81519 h 1158804"/>
                <a:gd name="connsiteX2" fmla="*/ 375393 w 1194543"/>
                <a:gd name="connsiteY2" fmla="*/ 110094 h 1158804"/>
                <a:gd name="connsiteX3" fmla="*/ 823068 w 1194543"/>
                <a:gd name="connsiteY3" fmla="*/ 14844 h 1158804"/>
                <a:gd name="connsiteX4" fmla="*/ 1194543 w 1194543"/>
                <a:gd name="connsiteY4" fmla="*/ 500619 h 1158804"/>
                <a:gd name="connsiteX5" fmla="*/ 1094530 w 1194543"/>
                <a:gd name="connsiteY5" fmla="*/ 505347 h 1158804"/>
                <a:gd name="connsiteX6" fmla="*/ 927843 w 1194543"/>
                <a:gd name="connsiteY6" fmla="*/ 505381 h 1158804"/>
                <a:gd name="connsiteX7" fmla="*/ 804018 w 1194543"/>
                <a:gd name="connsiteY7" fmla="*/ 524431 h 1158804"/>
                <a:gd name="connsiteX8" fmla="*/ 494455 w 1194543"/>
                <a:gd name="connsiteY8" fmla="*/ 762556 h 1158804"/>
                <a:gd name="connsiteX9" fmla="*/ 494455 w 1194543"/>
                <a:gd name="connsiteY9" fmla="*/ 962581 h 1158804"/>
                <a:gd name="connsiteX10" fmla="*/ 532555 w 1194543"/>
                <a:gd name="connsiteY10" fmla="*/ 1019731 h 1158804"/>
                <a:gd name="connsiteX11" fmla="*/ 494455 w 1194543"/>
                <a:gd name="connsiteY11" fmla="*/ 1053069 h 1158804"/>
                <a:gd name="connsiteX12" fmla="*/ 508742 w 1194543"/>
                <a:gd name="connsiteY12" fmla="*/ 1157810 h 1158804"/>
                <a:gd name="connsiteX13" fmla="*/ 227755 w 1194543"/>
                <a:gd name="connsiteY13" fmla="*/ 181358 h 1158804"/>
                <a:gd name="connsiteX0" fmla="*/ 227755 w 1194543"/>
                <a:gd name="connsiteY0" fmla="*/ 181358 h 1158804"/>
                <a:gd name="connsiteX1" fmla="*/ 137268 w 1194543"/>
                <a:gd name="connsiteY1" fmla="*/ 81519 h 1158804"/>
                <a:gd name="connsiteX2" fmla="*/ 375393 w 1194543"/>
                <a:gd name="connsiteY2" fmla="*/ 110094 h 1158804"/>
                <a:gd name="connsiteX3" fmla="*/ 823068 w 1194543"/>
                <a:gd name="connsiteY3" fmla="*/ 14844 h 1158804"/>
                <a:gd name="connsiteX4" fmla="*/ 1194543 w 1194543"/>
                <a:gd name="connsiteY4" fmla="*/ 500619 h 1158804"/>
                <a:gd name="connsiteX5" fmla="*/ 1094530 w 1194543"/>
                <a:gd name="connsiteY5" fmla="*/ 505347 h 1158804"/>
                <a:gd name="connsiteX6" fmla="*/ 927843 w 1194543"/>
                <a:gd name="connsiteY6" fmla="*/ 505381 h 1158804"/>
                <a:gd name="connsiteX7" fmla="*/ 804018 w 1194543"/>
                <a:gd name="connsiteY7" fmla="*/ 524431 h 1158804"/>
                <a:gd name="connsiteX8" fmla="*/ 494455 w 1194543"/>
                <a:gd name="connsiteY8" fmla="*/ 762556 h 1158804"/>
                <a:gd name="connsiteX9" fmla="*/ 494455 w 1194543"/>
                <a:gd name="connsiteY9" fmla="*/ 962581 h 1158804"/>
                <a:gd name="connsiteX10" fmla="*/ 532555 w 1194543"/>
                <a:gd name="connsiteY10" fmla="*/ 1019731 h 1158804"/>
                <a:gd name="connsiteX11" fmla="*/ 494455 w 1194543"/>
                <a:gd name="connsiteY11" fmla="*/ 1053069 h 1158804"/>
                <a:gd name="connsiteX12" fmla="*/ 508742 w 1194543"/>
                <a:gd name="connsiteY12" fmla="*/ 1157810 h 1158804"/>
                <a:gd name="connsiteX13" fmla="*/ 227755 w 1194543"/>
                <a:gd name="connsiteY13" fmla="*/ 181358 h 1158804"/>
                <a:gd name="connsiteX0" fmla="*/ 227755 w 1194543"/>
                <a:gd name="connsiteY0" fmla="*/ 181358 h 1158804"/>
                <a:gd name="connsiteX1" fmla="*/ 137268 w 1194543"/>
                <a:gd name="connsiteY1" fmla="*/ 81519 h 1158804"/>
                <a:gd name="connsiteX2" fmla="*/ 375393 w 1194543"/>
                <a:gd name="connsiteY2" fmla="*/ 110094 h 1158804"/>
                <a:gd name="connsiteX3" fmla="*/ 823068 w 1194543"/>
                <a:gd name="connsiteY3" fmla="*/ 14844 h 1158804"/>
                <a:gd name="connsiteX4" fmla="*/ 1194543 w 1194543"/>
                <a:gd name="connsiteY4" fmla="*/ 500619 h 1158804"/>
                <a:gd name="connsiteX5" fmla="*/ 1094530 w 1194543"/>
                <a:gd name="connsiteY5" fmla="*/ 505347 h 1158804"/>
                <a:gd name="connsiteX6" fmla="*/ 927843 w 1194543"/>
                <a:gd name="connsiteY6" fmla="*/ 505381 h 1158804"/>
                <a:gd name="connsiteX7" fmla="*/ 804018 w 1194543"/>
                <a:gd name="connsiteY7" fmla="*/ 524431 h 1158804"/>
                <a:gd name="connsiteX8" fmla="*/ 494455 w 1194543"/>
                <a:gd name="connsiteY8" fmla="*/ 762556 h 1158804"/>
                <a:gd name="connsiteX9" fmla="*/ 494455 w 1194543"/>
                <a:gd name="connsiteY9" fmla="*/ 962581 h 1158804"/>
                <a:gd name="connsiteX10" fmla="*/ 532555 w 1194543"/>
                <a:gd name="connsiteY10" fmla="*/ 1019731 h 1158804"/>
                <a:gd name="connsiteX11" fmla="*/ 494455 w 1194543"/>
                <a:gd name="connsiteY11" fmla="*/ 1053069 h 1158804"/>
                <a:gd name="connsiteX12" fmla="*/ 508742 w 1194543"/>
                <a:gd name="connsiteY12" fmla="*/ 1157810 h 1158804"/>
                <a:gd name="connsiteX13" fmla="*/ 227755 w 1194543"/>
                <a:gd name="connsiteY13" fmla="*/ 181358 h 1158804"/>
                <a:gd name="connsiteX0" fmla="*/ 227755 w 1194543"/>
                <a:gd name="connsiteY0" fmla="*/ 192631 h 1170077"/>
                <a:gd name="connsiteX1" fmla="*/ 137268 w 1194543"/>
                <a:gd name="connsiteY1" fmla="*/ 92792 h 1170077"/>
                <a:gd name="connsiteX2" fmla="*/ 375393 w 1194543"/>
                <a:gd name="connsiteY2" fmla="*/ 121367 h 1170077"/>
                <a:gd name="connsiteX3" fmla="*/ 823068 w 1194543"/>
                <a:gd name="connsiteY3" fmla="*/ 26117 h 1170077"/>
                <a:gd name="connsiteX4" fmla="*/ 1194543 w 1194543"/>
                <a:gd name="connsiteY4" fmla="*/ 511892 h 1170077"/>
                <a:gd name="connsiteX5" fmla="*/ 1094530 w 1194543"/>
                <a:gd name="connsiteY5" fmla="*/ 516620 h 1170077"/>
                <a:gd name="connsiteX6" fmla="*/ 927843 w 1194543"/>
                <a:gd name="connsiteY6" fmla="*/ 516654 h 1170077"/>
                <a:gd name="connsiteX7" fmla="*/ 804018 w 1194543"/>
                <a:gd name="connsiteY7" fmla="*/ 535704 h 1170077"/>
                <a:gd name="connsiteX8" fmla="*/ 494455 w 1194543"/>
                <a:gd name="connsiteY8" fmla="*/ 773829 h 1170077"/>
                <a:gd name="connsiteX9" fmla="*/ 494455 w 1194543"/>
                <a:gd name="connsiteY9" fmla="*/ 973854 h 1170077"/>
                <a:gd name="connsiteX10" fmla="*/ 532555 w 1194543"/>
                <a:gd name="connsiteY10" fmla="*/ 1031004 h 1170077"/>
                <a:gd name="connsiteX11" fmla="*/ 494455 w 1194543"/>
                <a:gd name="connsiteY11" fmla="*/ 1064342 h 1170077"/>
                <a:gd name="connsiteX12" fmla="*/ 508742 w 1194543"/>
                <a:gd name="connsiteY12" fmla="*/ 1169083 h 1170077"/>
                <a:gd name="connsiteX13" fmla="*/ 227755 w 1194543"/>
                <a:gd name="connsiteY13" fmla="*/ 192631 h 1170077"/>
                <a:gd name="connsiteX0" fmla="*/ 227755 w 1194543"/>
                <a:gd name="connsiteY0" fmla="*/ 192631 h 1170077"/>
                <a:gd name="connsiteX1" fmla="*/ 137268 w 1194543"/>
                <a:gd name="connsiteY1" fmla="*/ 92792 h 1170077"/>
                <a:gd name="connsiteX2" fmla="*/ 375393 w 1194543"/>
                <a:gd name="connsiteY2" fmla="*/ 121367 h 1170077"/>
                <a:gd name="connsiteX3" fmla="*/ 823068 w 1194543"/>
                <a:gd name="connsiteY3" fmla="*/ 26117 h 1170077"/>
                <a:gd name="connsiteX4" fmla="*/ 799255 w 1194543"/>
                <a:gd name="connsiteY4" fmla="*/ 83268 h 1170077"/>
                <a:gd name="connsiteX5" fmla="*/ 1194543 w 1194543"/>
                <a:gd name="connsiteY5" fmla="*/ 511892 h 1170077"/>
                <a:gd name="connsiteX6" fmla="*/ 1094530 w 1194543"/>
                <a:gd name="connsiteY6" fmla="*/ 516620 h 1170077"/>
                <a:gd name="connsiteX7" fmla="*/ 927843 w 1194543"/>
                <a:gd name="connsiteY7" fmla="*/ 516654 h 1170077"/>
                <a:gd name="connsiteX8" fmla="*/ 804018 w 1194543"/>
                <a:gd name="connsiteY8" fmla="*/ 535704 h 1170077"/>
                <a:gd name="connsiteX9" fmla="*/ 494455 w 1194543"/>
                <a:gd name="connsiteY9" fmla="*/ 773829 h 1170077"/>
                <a:gd name="connsiteX10" fmla="*/ 494455 w 1194543"/>
                <a:gd name="connsiteY10" fmla="*/ 973854 h 1170077"/>
                <a:gd name="connsiteX11" fmla="*/ 532555 w 1194543"/>
                <a:gd name="connsiteY11" fmla="*/ 1031004 h 1170077"/>
                <a:gd name="connsiteX12" fmla="*/ 494455 w 1194543"/>
                <a:gd name="connsiteY12" fmla="*/ 1064342 h 1170077"/>
                <a:gd name="connsiteX13" fmla="*/ 508742 w 1194543"/>
                <a:gd name="connsiteY13" fmla="*/ 1169083 h 1170077"/>
                <a:gd name="connsiteX14" fmla="*/ 227755 w 1194543"/>
                <a:gd name="connsiteY14" fmla="*/ 192631 h 1170077"/>
                <a:gd name="connsiteX0" fmla="*/ 227755 w 1194543"/>
                <a:gd name="connsiteY0" fmla="*/ 192631 h 1170077"/>
                <a:gd name="connsiteX1" fmla="*/ 137268 w 1194543"/>
                <a:gd name="connsiteY1" fmla="*/ 92792 h 1170077"/>
                <a:gd name="connsiteX2" fmla="*/ 375393 w 1194543"/>
                <a:gd name="connsiteY2" fmla="*/ 121367 h 1170077"/>
                <a:gd name="connsiteX3" fmla="*/ 823068 w 1194543"/>
                <a:gd name="connsiteY3" fmla="*/ 26117 h 1170077"/>
                <a:gd name="connsiteX4" fmla="*/ 799255 w 1194543"/>
                <a:gd name="connsiteY4" fmla="*/ 83268 h 1170077"/>
                <a:gd name="connsiteX5" fmla="*/ 1194543 w 1194543"/>
                <a:gd name="connsiteY5" fmla="*/ 511892 h 1170077"/>
                <a:gd name="connsiteX6" fmla="*/ 1094530 w 1194543"/>
                <a:gd name="connsiteY6" fmla="*/ 516620 h 1170077"/>
                <a:gd name="connsiteX7" fmla="*/ 927843 w 1194543"/>
                <a:gd name="connsiteY7" fmla="*/ 516654 h 1170077"/>
                <a:gd name="connsiteX8" fmla="*/ 804018 w 1194543"/>
                <a:gd name="connsiteY8" fmla="*/ 535704 h 1170077"/>
                <a:gd name="connsiteX9" fmla="*/ 494455 w 1194543"/>
                <a:gd name="connsiteY9" fmla="*/ 773829 h 1170077"/>
                <a:gd name="connsiteX10" fmla="*/ 494455 w 1194543"/>
                <a:gd name="connsiteY10" fmla="*/ 973854 h 1170077"/>
                <a:gd name="connsiteX11" fmla="*/ 532555 w 1194543"/>
                <a:gd name="connsiteY11" fmla="*/ 1031004 h 1170077"/>
                <a:gd name="connsiteX12" fmla="*/ 494455 w 1194543"/>
                <a:gd name="connsiteY12" fmla="*/ 1064342 h 1170077"/>
                <a:gd name="connsiteX13" fmla="*/ 508742 w 1194543"/>
                <a:gd name="connsiteY13" fmla="*/ 1169083 h 1170077"/>
                <a:gd name="connsiteX14" fmla="*/ 227755 w 1194543"/>
                <a:gd name="connsiteY14" fmla="*/ 192631 h 117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94543" h="1170077">
                  <a:moveTo>
                    <a:pt x="227755" y="192631"/>
                  </a:moveTo>
                  <a:cubicBezTo>
                    <a:pt x="219024" y="148187"/>
                    <a:pt x="209499" y="58632"/>
                    <a:pt x="137268" y="92792"/>
                  </a:cubicBezTo>
                  <a:cubicBezTo>
                    <a:pt x="158699" y="88852"/>
                    <a:pt x="199181" y="51517"/>
                    <a:pt x="375393" y="121367"/>
                  </a:cubicBezTo>
                  <a:cubicBezTo>
                    <a:pt x="453180" y="26911"/>
                    <a:pt x="686543" y="-38970"/>
                    <a:pt x="823068" y="26117"/>
                  </a:cubicBezTo>
                  <a:cubicBezTo>
                    <a:pt x="903237" y="21355"/>
                    <a:pt x="737343" y="2306"/>
                    <a:pt x="799255" y="83268"/>
                  </a:cubicBezTo>
                  <a:cubicBezTo>
                    <a:pt x="1194542" y="116605"/>
                    <a:pt x="1154855" y="441254"/>
                    <a:pt x="1194543" y="511892"/>
                  </a:cubicBezTo>
                  <a:cubicBezTo>
                    <a:pt x="1077862" y="420599"/>
                    <a:pt x="1070718" y="448369"/>
                    <a:pt x="1094530" y="516620"/>
                  </a:cubicBezTo>
                  <a:cubicBezTo>
                    <a:pt x="1083418" y="557130"/>
                    <a:pt x="951656" y="342023"/>
                    <a:pt x="927843" y="516654"/>
                  </a:cubicBezTo>
                  <a:cubicBezTo>
                    <a:pt x="775444" y="295998"/>
                    <a:pt x="811161" y="450773"/>
                    <a:pt x="804018" y="535704"/>
                  </a:cubicBezTo>
                  <a:cubicBezTo>
                    <a:pt x="576212" y="254722"/>
                    <a:pt x="465086" y="675404"/>
                    <a:pt x="494455" y="773829"/>
                  </a:cubicBezTo>
                  <a:cubicBezTo>
                    <a:pt x="442861" y="853204"/>
                    <a:pt x="497630" y="941310"/>
                    <a:pt x="494455" y="973854"/>
                  </a:cubicBezTo>
                  <a:cubicBezTo>
                    <a:pt x="420636" y="1088160"/>
                    <a:pt x="543668" y="1015923"/>
                    <a:pt x="532555" y="1031004"/>
                  </a:cubicBezTo>
                  <a:cubicBezTo>
                    <a:pt x="521442" y="1046085"/>
                    <a:pt x="496836" y="1037360"/>
                    <a:pt x="494455" y="1064342"/>
                  </a:cubicBezTo>
                  <a:lnTo>
                    <a:pt x="508742" y="1169083"/>
                  </a:lnTo>
                  <a:cubicBezTo>
                    <a:pt x="369042" y="1191285"/>
                    <a:pt x="-364382" y="841148"/>
                    <a:pt x="227755" y="192631"/>
                  </a:cubicBezTo>
                  <a:close/>
                </a:path>
              </a:pathLst>
            </a:custGeom>
            <a:solidFill>
              <a:srgbClr val="BD8D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4CEF344-129B-478E-879C-D1B28E1332CE}"/>
                </a:ext>
              </a:extLst>
            </p:cNvPr>
            <p:cNvSpPr/>
            <p:nvPr/>
          </p:nvSpPr>
          <p:spPr>
            <a:xfrm>
              <a:off x="2933467" y="1815408"/>
              <a:ext cx="177856" cy="17785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BEF7EAB-7A9B-40AD-8FCB-6F2BAD0A8E9B}"/>
                </a:ext>
              </a:extLst>
            </p:cNvPr>
            <p:cNvSpPr/>
            <p:nvPr/>
          </p:nvSpPr>
          <p:spPr>
            <a:xfrm>
              <a:off x="3206311" y="1754584"/>
              <a:ext cx="116827" cy="1168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A431C3D-2505-478F-9792-126A085BC8BB}"/>
                </a:ext>
              </a:extLst>
            </p:cNvPr>
            <p:cNvSpPr/>
            <p:nvPr/>
          </p:nvSpPr>
          <p:spPr>
            <a:xfrm rot="569267">
              <a:off x="3241398" y="1962800"/>
              <a:ext cx="56809" cy="95321"/>
            </a:xfrm>
            <a:custGeom>
              <a:avLst/>
              <a:gdLst>
                <a:gd name="connsiteX0" fmla="*/ 0 w 77203"/>
                <a:gd name="connsiteY0" fmla="*/ 0 h 129540"/>
                <a:gd name="connsiteX1" fmla="*/ 68580 w 77203"/>
                <a:gd name="connsiteY1" fmla="*/ 60960 h 129540"/>
                <a:gd name="connsiteX2" fmla="*/ 76200 w 77203"/>
                <a:gd name="connsiteY2" fmla="*/ 129540 h 129540"/>
                <a:gd name="connsiteX3" fmla="*/ 76200 w 77203"/>
                <a:gd name="connsiteY3" fmla="*/ 12954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203" h="129540">
                  <a:moveTo>
                    <a:pt x="0" y="0"/>
                  </a:moveTo>
                  <a:cubicBezTo>
                    <a:pt x="27940" y="19685"/>
                    <a:pt x="55880" y="39370"/>
                    <a:pt x="68580" y="60960"/>
                  </a:cubicBezTo>
                  <a:cubicBezTo>
                    <a:pt x="81280" y="82550"/>
                    <a:pt x="76200" y="129540"/>
                    <a:pt x="76200" y="129540"/>
                  </a:cubicBezTo>
                  <a:lnTo>
                    <a:pt x="76200" y="12954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0E50EC54-4CD2-4920-ABAF-0EF2F509A40B}"/>
                </a:ext>
              </a:extLst>
            </p:cNvPr>
            <p:cNvSpPr/>
            <p:nvPr/>
          </p:nvSpPr>
          <p:spPr>
            <a:xfrm rot="7087801">
              <a:off x="3154897" y="1962800"/>
              <a:ext cx="226097" cy="22609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604968C-7946-4AE5-9498-F20896B95B7F}"/>
                </a:ext>
              </a:extLst>
            </p:cNvPr>
            <p:cNvSpPr/>
            <p:nvPr/>
          </p:nvSpPr>
          <p:spPr>
            <a:xfrm>
              <a:off x="3261636" y="1781328"/>
              <a:ext cx="45799" cy="457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57B39A2-EBEB-4984-B5A1-355DAE63D8AE}"/>
                </a:ext>
              </a:extLst>
            </p:cNvPr>
            <p:cNvSpPr/>
            <p:nvPr/>
          </p:nvSpPr>
          <p:spPr>
            <a:xfrm>
              <a:off x="3019362" y="1852178"/>
              <a:ext cx="70477" cy="704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1ED5DD9-CEFE-42A5-8E14-36A0AB39D17A}"/>
              </a:ext>
            </a:extLst>
          </p:cNvPr>
          <p:cNvGrpSpPr/>
          <p:nvPr/>
        </p:nvGrpSpPr>
        <p:grpSpPr>
          <a:xfrm>
            <a:off x="597380" y="1513561"/>
            <a:ext cx="3328420" cy="5013801"/>
            <a:chOff x="1052513" y="1178795"/>
            <a:chExt cx="3328420" cy="5013801"/>
          </a:xfrm>
        </p:grpSpPr>
        <p:sp>
          <p:nvSpPr>
            <p:cNvPr id="65" name="Rectangle 4">
              <a:extLst>
                <a:ext uri="{FF2B5EF4-FFF2-40B4-BE49-F238E27FC236}">
                  <a16:creationId xmlns:a16="http://schemas.microsoft.com/office/drawing/2014/main" id="{3E7A5B91-98B9-4296-834D-4AF4F55AA0B0}"/>
                </a:ext>
              </a:extLst>
            </p:cNvPr>
            <p:cNvSpPr/>
            <p:nvPr/>
          </p:nvSpPr>
          <p:spPr>
            <a:xfrm rot="5947624">
              <a:off x="2603437" y="3043976"/>
              <a:ext cx="962025" cy="428854"/>
            </a:xfrm>
            <a:custGeom>
              <a:avLst/>
              <a:gdLst>
                <a:gd name="connsiteX0" fmla="*/ 0 w 276225"/>
                <a:gd name="connsiteY0" fmla="*/ 0 h 45719"/>
                <a:gd name="connsiteX1" fmla="*/ 276225 w 276225"/>
                <a:gd name="connsiteY1" fmla="*/ 0 h 45719"/>
                <a:gd name="connsiteX2" fmla="*/ 276225 w 276225"/>
                <a:gd name="connsiteY2" fmla="*/ 45719 h 45719"/>
                <a:gd name="connsiteX3" fmla="*/ 0 w 276225"/>
                <a:gd name="connsiteY3" fmla="*/ 45719 h 45719"/>
                <a:gd name="connsiteX4" fmla="*/ 0 w 276225"/>
                <a:gd name="connsiteY4" fmla="*/ 0 h 45719"/>
                <a:gd name="connsiteX0" fmla="*/ 0 w 857250"/>
                <a:gd name="connsiteY0" fmla="*/ 240031 h 285750"/>
                <a:gd name="connsiteX1" fmla="*/ 276225 w 857250"/>
                <a:gd name="connsiteY1" fmla="*/ 240031 h 285750"/>
                <a:gd name="connsiteX2" fmla="*/ 857250 w 857250"/>
                <a:gd name="connsiteY2" fmla="*/ 0 h 285750"/>
                <a:gd name="connsiteX3" fmla="*/ 0 w 857250"/>
                <a:gd name="connsiteY3" fmla="*/ 285750 h 285750"/>
                <a:gd name="connsiteX4" fmla="*/ 0 w 857250"/>
                <a:gd name="connsiteY4" fmla="*/ 240031 h 285750"/>
                <a:gd name="connsiteX0" fmla="*/ 0 w 857250"/>
                <a:gd name="connsiteY0" fmla="*/ 323850 h 369569"/>
                <a:gd name="connsiteX1" fmla="*/ 457200 w 857250"/>
                <a:gd name="connsiteY1" fmla="*/ 0 h 369569"/>
                <a:gd name="connsiteX2" fmla="*/ 857250 w 857250"/>
                <a:gd name="connsiteY2" fmla="*/ 83819 h 369569"/>
                <a:gd name="connsiteX3" fmla="*/ 0 w 857250"/>
                <a:gd name="connsiteY3" fmla="*/ 369569 h 369569"/>
                <a:gd name="connsiteX4" fmla="*/ 0 w 857250"/>
                <a:gd name="connsiteY4" fmla="*/ 323850 h 369569"/>
                <a:gd name="connsiteX0" fmla="*/ 0 w 885825"/>
                <a:gd name="connsiteY0" fmla="*/ 323850 h 369569"/>
                <a:gd name="connsiteX1" fmla="*/ 457200 w 885825"/>
                <a:gd name="connsiteY1" fmla="*/ 0 h 369569"/>
                <a:gd name="connsiteX2" fmla="*/ 885825 w 885825"/>
                <a:gd name="connsiteY2" fmla="*/ 121919 h 369569"/>
                <a:gd name="connsiteX3" fmla="*/ 0 w 885825"/>
                <a:gd name="connsiteY3" fmla="*/ 369569 h 369569"/>
                <a:gd name="connsiteX4" fmla="*/ 0 w 885825"/>
                <a:gd name="connsiteY4" fmla="*/ 323850 h 369569"/>
                <a:gd name="connsiteX0" fmla="*/ 0 w 917575"/>
                <a:gd name="connsiteY0" fmla="*/ 323850 h 369569"/>
                <a:gd name="connsiteX1" fmla="*/ 457200 w 917575"/>
                <a:gd name="connsiteY1" fmla="*/ 0 h 369569"/>
                <a:gd name="connsiteX2" fmla="*/ 917575 w 917575"/>
                <a:gd name="connsiteY2" fmla="*/ 115569 h 369569"/>
                <a:gd name="connsiteX3" fmla="*/ 0 w 917575"/>
                <a:gd name="connsiteY3" fmla="*/ 369569 h 369569"/>
                <a:gd name="connsiteX4" fmla="*/ 0 w 917575"/>
                <a:gd name="connsiteY4" fmla="*/ 323850 h 369569"/>
                <a:gd name="connsiteX0" fmla="*/ 0 w 917575"/>
                <a:gd name="connsiteY0" fmla="*/ 317500 h 363219"/>
                <a:gd name="connsiteX1" fmla="*/ 850900 w 917575"/>
                <a:gd name="connsiteY1" fmla="*/ 0 h 363219"/>
                <a:gd name="connsiteX2" fmla="*/ 917575 w 917575"/>
                <a:gd name="connsiteY2" fmla="*/ 109219 h 363219"/>
                <a:gd name="connsiteX3" fmla="*/ 0 w 917575"/>
                <a:gd name="connsiteY3" fmla="*/ 363219 h 363219"/>
                <a:gd name="connsiteX4" fmla="*/ 0 w 917575"/>
                <a:gd name="connsiteY4" fmla="*/ 317500 h 363219"/>
                <a:gd name="connsiteX0" fmla="*/ 0 w 974725"/>
                <a:gd name="connsiteY0" fmla="*/ 241300 h 363219"/>
                <a:gd name="connsiteX1" fmla="*/ 908050 w 974725"/>
                <a:gd name="connsiteY1" fmla="*/ 0 h 363219"/>
                <a:gd name="connsiteX2" fmla="*/ 974725 w 974725"/>
                <a:gd name="connsiteY2" fmla="*/ 109219 h 363219"/>
                <a:gd name="connsiteX3" fmla="*/ 57150 w 974725"/>
                <a:gd name="connsiteY3" fmla="*/ 363219 h 363219"/>
                <a:gd name="connsiteX4" fmla="*/ 0 w 974725"/>
                <a:gd name="connsiteY4" fmla="*/ 241300 h 363219"/>
                <a:gd name="connsiteX0" fmla="*/ 0 w 974725"/>
                <a:gd name="connsiteY0" fmla="*/ 241300 h 426719"/>
                <a:gd name="connsiteX1" fmla="*/ 908050 w 974725"/>
                <a:gd name="connsiteY1" fmla="*/ 0 h 426719"/>
                <a:gd name="connsiteX2" fmla="*/ 974725 w 974725"/>
                <a:gd name="connsiteY2" fmla="*/ 109219 h 426719"/>
                <a:gd name="connsiteX3" fmla="*/ 76200 w 974725"/>
                <a:gd name="connsiteY3" fmla="*/ 426719 h 426719"/>
                <a:gd name="connsiteX4" fmla="*/ 0 w 974725"/>
                <a:gd name="connsiteY4" fmla="*/ 241300 h 426719"/>
                <a:gd name="connsiteX0" fmla="*/ 0 w 974725"/>
                <a:gd name="connsiteY0" fmla="*/ 241300 h 428906"/>
                <a:gd name="connsiteX1" fmla="*/ 908050 w 974725"/>
                <a:gd name="connsiteY1" fmla="*/ 0 h 428906"/>
                <a:gd name="connsiteX2" fmla="*/ 974725 w 974725"/>
                <a:gd name="connsiteY2" fmla="*/ 109219 h 428906"/>
                <a:gd name="connsiteX3" fmla="*/ 76200 w 974725"/>
                <a:gd name="connsiteY3" fmla="*/ 426719 h 428906"/>
                <a:gd name="connsiteX4" fmla="*/ 0 w 974725"/>
                <a:gd name="connsiteY4" fmla="*/ 241300 h 428906"/>
                <a:gd name="connsiteX0" fmla="*/ 0 w 974725"/>
                <a:gd name="connsiteY0" fmla="*/ 241300 h 428906"/>
                <a:gd name="connsiteX1" fmla="*/ 908050 w 974725"/>
                <a:gd name="connsiteY1" fmla="*/ 0 h 428906"/>
                <a:gd name="connsiteX2" fmla="*/ 974725 w 974725"/>
                <a:gd name="connsiteY2" fmla="*/ 109219 h 428906"/>
                <a:gd name="connsiteX3" fmla="*/ 76200 w 974725"/>
                <a:gd name="connsiteY3" fmla="*/ 426719 h 428906"/>
                <a:gd name="connsiteX4" fmla="*/ 0 w 974725"/>
                <a:gd name="connsiteY4" fmla="*/ 241300 h 428906"/>
                <a:gd name="connsiteX0" fmla="*/ 0 w 974725"/>
                <a:gd name="connsiteY0" fmla="*/ 241300 h 428906"/>
                <a:gd name="connsiteX1" fmla="*/ 908050 w 974725"/>
                <a:gd name="connsiteY1" fmla="*/ 0 h 428906"/>
                <a:gd name="connsiteX2" fmla="*/ 974725 w 974725"/>
                <a:gd name="connsiteY2" fmla="*/ 109219 h 428906"/>
                <a:gd name="connsiteX3" fmla="*/ 76200 w 974725"/>
                <a:gd name="connsiteY3" fmla="*/ 426719 h 428906"/>
                <a:gd name="connsiteX4" fmla="*/ 0 w 974725"/>
                <a:gd name="connsiteY4" fmla="*/ 241300 h 428906"/>
                <a:gd name="connsiteX0" fmla="*/ 0 w 974725"/>
                <a:gd name="connsiteY0" fmla="*/ 241300 h 428906"/>
                <a:gd name="connsiteX1" fmla="*/ 908050 w 974725"/>
                <a:gd name="connsiteY1" fmla="*/ 0 h 428906"/>
                <a:gd name="connsiteX2" fmla="*/ 974725 w 974725"/>
                <a:gd name="connsiteY2" fmla="*/ 109219 h 428906"/>
                <a:gd name="connsiteX3" fmla="*/ 76200 w 974725"/>
                <a:gd name="connsiteY3" fmla="*/ 426719 h 428906"/>
                <a:gd name="connsiteX4" fmla="*/ 0 w 974725"/>
                <a:gd name="connsiteY4" fmla="*/ 241300 h 428906"/>
                <a:gd name="connsiteX0" fmla="*/ 0 w 962025"/>
                <a:gd name="connsiteY0" fmla="*/ 260350 h 428906"/>
                <a:gd name="connsiteX1" fmla="*/ 895350 w 962025"/>
                <a:gd name="connsiteY1" fmla="*/ 0 h 428906"/>
                <a:gd name="connsiteX2" fmla="*/ 962025 w 962025"/>
                <a:gd name="connsiteY2" fmla="*/ 109219 h 428906"/>
                <a:gd name="connsiteX3" fmla="*/ 63500 w 962025"/>
                <a:gd name="connsiteY3" fmla="*/ 426719 h 428906"/>
                <a:gd name="connsiteX4" fmla="*/ 0 w 962025"/>
                <a:gd name="connsiteY4" fmla="*/ 260350 h 428906"/>
                <a:gd name="connsiteX0" fmla="*/ 0 w 962025"/>
                <a:gd name="connsiteY0" fmla="*/ 260350 h 428854"/>
                <a:gd name="connsiteX1" fmla="*/ 895350 w 962025"/>
                <a:gd name="connsiteY1" fmla="*/ 0 h 428854"/>
                <a:gd name="connsiteX2" fmla="*/ 962025 w 962025"/>
                <a:gd name="connsiteY2" fmla="*/ 102869 h 428854"/>
                <a:gd name="connsiteX3" fmla="*/ 63500 w 962025"/>
                <a:gd name="connsiteY3" fmla="*/ 426719 h 428854"/>
                <a:gd name="connsiteX4" fmla="*/ 0 w 962025"/>
                <a:gd name="connsiteY4" fmla="*/ 260350 h 42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025" h="428854">
                  <a:moveTo>
                    <a:pt x="0" y="260350"/>
                  </a:moveTo>
                  <a:cubicBezTo>
                    <a:pt x="324908" y="138642"/>
                    <a:pt x="592667" y="80433"/>
                    <a:pt x="895350" y="0"/>
                  </a:cubicBezTo>
                  <a:lnTo>
                    <a:pt x="962025" y="102869"/>
                  </a:lnTo>
                  <a:cubicBezTo>
                    <a:pt x="662517" y="208702"/>
                    <a:pt x="302683" y="454236"/>
                    <a:pt x="63500" y="426719"/>
                  </a:cubicBezTo>
                  <a:lnTo>
                    <a:pt x="0" y="26035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5">
              <a:extLst>
                <a:ext uri="{FF2B5EF4-FFF2-40B4-BE49-F238E27FC236}">
                  <a16:creationId xmlns:a16="http://schemas.microsoft.com/office/drawing/2014/main" id="{1F3E52B8-BB8E-45A3-8037-7406DFBF43AB}"/>
                </a:ext>
              </a:extLst>
            </p:cNvPr>
            <p:cNvSpPr/>
            <p:nvPr/>
          </p:nvSpPr>
          <p:spPr>
            <a:xfrm rot="5885455">
              <a:off x="3104109" y="3616691"/>
              <a:ext cx="380999" cy="394877"/>
            </a:xfrm>
            <a:custGeom>
              <a:avLst/>
              <a:gdLst>
                <a:gd name="connsiteX0" fmla="*/ 0 w 45719"/>
                <a:gd name="connsiteY0" fmla="*/ 0 h 60325"/>
                <a:gd name="connsiteX1" fmla="*/ 45719 w 45719"/>
                <a:gd name="connsiteY1" fmla="*/ 0 h 60325"/>
                <a:gd name="connsiteX2" fmla="*/ 45719 w 45719"/>
                <a:gd name="connsiteY2" fmla="*/ 60325 h 60325"/>
                <a:gd name="connsiteX3" fmla="*/ 0 w 45719"/>
                <a:gd name="connsiteY3" fmla="*/ 60325 h 60325"/>
                <a:gd name="connsiteX4" fmla="*/ 0 w 45719"/>
                <a:gd name="connsiteY4" fmla="*/ 0 h 60325"/>
                <a:gd name="connsiteX0" fmla="*/ 0 w 77469"/>
                <a:gd name="connsiteY0" fmla="*/ 0 h 66675"/>
                <a:gd name="connsiteX1" fmla="*/ 77469 w 77469"/>
                <a:gd name="connsiteY1" fmla="*/ 6350 h 66675"/>
                <a:gd name="connsiteX2" fmla="*/ 77469 w 77469"/>
                <a:gd name="connsiteY2" fmla="*/ 66675 h 66675"/>
                <a:gd name="connsiteX3" fmla="*/ 31750 w 77469"/>
                <a:gd name="connsiteY3" fmla="*/ 66675 h 66675"/>
                <a:gd name="connsiteX4" fmla="*/ 0 w 77469"/>
                <a:gd name="connsiteY4" fmla="*/ 0 h 66675"/>
                <a:gd name="connsiteX0" fmla="*/ 0 w 77469"/>
                <a:gd name="connsiteY0" fmla="*/ 0 h 104775"/>
                <a:gd name="connsiteX1" fmla="*/ 77469 w 77469"/>
                <a:gd name="connsiteY1" fmla="*/ 6350 h 104775"/>
                <a:gd name="connsiteX2" fmla="*/ 77469 w 77469"/>
                <a:gd name="connsiteY2" fmla="*/ 66675 h 104775"/>
                <a:gd name="connsiteX3" fmla="*/ 63500 w 77469"/>
                <a:gd name="connsiteY3" fmla="*/ 104775 h 104775"/>
                <a:gd name="connsiteX4" fmla="*/ 0 w 77469"/>
                <a:gd name="connsiteY4" fmla="*/ 0 h 104775"/>
                <a:gd name="connsiteX0" fmla="*/ 0 w 77469"/>
                <a:gd name="connsiteY0" fmla="*/ 244475 h 349250"/>
                <a:gd name="connsiteX1" fmla="*/ 23494 w 77469"/>
                <a:gd name="connsiteY1" fmla="*/ 0 h 349250"/>
                <a:gd name="connsiteX2" fmla="*/ 77469 w 77469"/>
                <a:gd name="connsiteY2" fmla="*/ 311150 h 349250"/>
                <a:gd name="connsiteX3" fmla="*/ 63500 w 77469"/>
                <a:gd name="connsiteY3" fmla="*/ 349250 h 349250"/>
                <a:gd name="connsiteX4" fmla="*/ 0 w 77469"/>
                <a:gd name="connsiteY4" fmla="*/ 244475 h 349250"/>
                <a:gd name="connsiteX0" fmla="*/ 0 w 82550"/>
                <a:gd name="connsiteY0" fmla="*/ 244475 h 349250"/>
                <a:gd name="connsiteX1" fmla="*/ 23494 w 82550"/>
                <a:gd name="connsiteY1" fmla="*/ 0 h 349250"/>
                <a:gd name="connsiteX2" fmla="*/ 82550 w 82550"/>
                <a:gd name="connsiteY2" fmla="*/ 114300 h 349250"/>
                <a:gd name="connsiteX3" fmla="*/ 77469 w 82550"/>
                <a:gd name="connsiteY3" fmla="*/ 311150 h 349250"/>
                <a:gd name="connsiteX4" fmla="*/ 63500 w 82550"/>
                <a:gd name="connsiteY4" fmla="*/ 349250 h 349250"/>
                <a:gd name="connsiteX5" fmla="*/ 0 w 82550"/>
                <a:gd name="connsiteY5" fmla="*/ 244475 h 349250"/>
                <a:gd name="connsiteX0" fmla="*/ 0 w 238124"/>
                <a:gd name="connsiteY0" fmla="*/ 288905 h 393680"/>
                <a:gd name="connsiteX1" fmla="*/ 23494 w 238124"/>
                <a:gd name="connsiteY1" fmla="*/ 44430 h 393680"/>
                <a:gd name="connsiteX2" fmla="*/ 82550 w 238124"/>
                <a:gd name="connsiteY2" fmla="*/ 158730 h 393680"/>
                <a:gd name="connsiteX3" fmla="*/ 238124 w 238124"/>
                <a:gd name="connsiteY3" fmla="*/ 3155 h 393680"/>
                <a:gd name="connsiteX4" fmla="*/ 77469 w 238124"/>
                <a:gd name="connsiteY4" fmla="*/ 355580 h 393680"/>
                <a:gd name="connsiteX5" fmla="*/ 63500 w 238124"/>
                <a:gd name="connsiteY5" fmla="*/ 393680 h 393680"/>
                <a:gd name="connsiteX6" fmla="*/ 0 w 238124"/>
                <a:gd name="connsiteY6" fmla="*/ 288905 h 393680"/>
                <a:gd name="connsiteX0" fmla="*/ 0 w 238124"/>
                <a:gd name="connsiteY0" fmla="*/ 288905 h 393680"/>
                <a:gd name="connsiteX1" fmla="*/ 23494 w 238124"/>
                <a:gd name="connsiteY1" fmla="*/ 44430 h 393680"/>
                <a:gd name="connsiteX2" fmla="*/ 82550 w 238124"/>
                <a:gd name="connsiteY2" fmla="*/ 158730 h 393680"/>
                <a:gd name="connsiteX3" fmla="*/ 238124 w 238124"/>
                <a:gd name="connsiteY3" fmla="*/ 3155 h 393680"/>
                <a:gd name="connsiteX4" fmla="*/ 200024 w 238124"/>
                <a:gd name="connsiteY4" fmla="*/ 136505 h 393680"/>
                <a:gd name="connsiteX5" fmla="*/ 77469 w 238124"/>
                <a:gd name="connsiteY5" fmla="*/ 355580 h 393680"/>
                <a:gd name="connsiteX6" fmla="*/ 63500 w 238124"/>
                <a:gd name="connsiteY6" fmla="*/ 393680 h 393680"/>
                <a:gd name="connsiteX7" fmla="*/ 0 w 238124"/>
                <a:gd name="connsiteY7" fmla="*/ 288905 h 393680"/>
                <a:gd name="connsiteX0" fmla="*/ 0 w 320967"/>
                <a:gd name="connsiteY0" fmla="*/ 288905 h 393680"/>
                <a:gd name="connsiteX1" fmla="*/ 23494 w 320967"/>
                <a:gd name="connsiteY1" fmla="*/ 44430 h 393680"/>
                <a:gd name="connsiteX2" fmla="*/ 82550 w 320967"/>
                <a:gd name="connsiteY2" fmla="*/ 158730 h 393680"/>
                <a:gd name="connsiteX3" fmla="*/ 238124 w 320967"/>
                <a:gd name="connsiteY3" fmla="*/ 3155 h 393680"/>
                <a:gd name="connsiteX4" fmla="*/ 200024 w 320967"/>
                <a:gd name="connsiteY4" fmla="*/ 136505 h 393680"/>
                <a:gd name="connsiteX5" fmla="*/ 320674 w 320967"/>
                <a:gd name="connsiteY5" fmla="*/ 98405 h 393680"/>
                <a:gd name="connsiteX6" fmla="*/ 77469 w 320967"/>
                <a:gd name="connsiteY6" fmla="*/ 355580 h 393680"/>
                <a:gd name="connsiteX7" fmla="*/ 63500 w 320967"/>
                <a:gd name="connsiteY7" fmla="*/ 393680 h 393680"/>
                <a:gd name="connsiteX8" fmla="*/ 0 w 320967"/>
                <a:gd name="connsiteY8" fmla="*/ 288905 h 393680"/>
                <a:gd name="connsiteX0" fmla="*/ 0 w 320967"/>
                <a:gd name="connsiteY0" fmla="*/ 288905 h 393680"/>
                <a:gd name="connsiteX1" fmla="*/ 23494 w 320967"/>
                <a:gd name="connsiteY1" fmla="*/ 44430 h 393680"/>
                <a:gd name="connsiteX2" fmla="*/ 82550 w 320967"/>
                <a:gd name="connsiteY2" fmla="*/ 158730 h 393680"/>
                <a:gd name="connsiteX3" fmla="*/ 238124 w 320967"/>
                <a:gd name="connsiteY3" fmla="*/ 3155 h 393680"/>
                <a:gd name="connsiteX4" fmla="*/ 200024 w 320967"/>
                <a:gd name="connsiteY4" fmla="*/ 136505 h 393680"/>
                <a:gd name="connsiteX5" fmla="*/ 320674 w 320967"/>
                <a:gd name="connsiteY5" fmla="*/ 98405 h 393680"/>
                <a:gd name="connsiteX6" fmla="*/ 219074 w 320967"/>
                <a:gd name="connsiteY6" fmla="*/ 200005 h 393680"/>
                <a:gd name="connsiteX7" fmla="*/ 77469 w 320967"/>
                <a:gd name="connsiteY7" fmla="*/ 355580 h 393680"/>
                <a:gd name="connsiteX8" fmla="*/ 63500 w 320967"/>
                <a:gd name="connsiteY8" fmla="*/ 393680 h 393680"/>
                <a:gd name="connsiteX9" fmla="*/ 0 w 320967"/>
                <a:gd name="connsiteY9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77469 w 381290"/>
                <a:gd name="connsiteY8" fmla="*/ 355580 h 393680"/>
                <a:gd name="connsiteX9" fmla="*/ 63500 w 381290"/>
                <a:gd name="connsiteY9" fmla="*/ 393680 h 393680"/>
                <a:gd name="connsiteX10" fmla="*/ 0 w 381290"/>
                <a:gd name="connsiteY10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77469 w 381290"/>
                <a:gd name="connsiteY9" fmla="*/ 35558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30199 w 381290"/>
                <a:gd name="connsiteY5" fmla="*/ 9205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30199 w 381290"/>
                <a:gd name="connsiteY5" fmla="*/ 9205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0999"/>
                <a:gd name="connsiteY0" fmla="*/ 288905 h 393680"/>
                <a:gd name="connsiteX1" fmla="*/ 23494 w 380999"/>
                <a:gd name="connsiteY1" fmla="*/ 44430 h 393680"/>
                <a:gd name="connsiteX2" fmla="*/ 82550 w 380999"/>
                <a:gd name="connsiteY2" fmla="*/ 158730 h 393680"/>
                <a:gd name="connsiteX3" fmla="*/ 238124 w 380999"/>
                <a:gd name="connsiteY3" fmla="*/ 3155 h 393680"/>
                <a:gd name="connsiteX4" fmla="*/ 200024 w 380999"/>
                <a:gd name="connsiteY4" fmla="*/ 136505 h 393680"/>
                <a:gd name="connsiteX5" fmla="*/ 330199 w 380999"/>
                <a:gd name="connsiteY5" fmla="*/ 92055 h 393680"/>
                <a:gd name="connsiteX6" fmla="*/ 219074 w 380999"/>
                <a:gd name="connsiteY6" fmla="*/ 200005 h 393680"/>
                <a:gd name="connsiteX7" fmla="*/ 380999 w 380999"/>
                <a:gd name="connsiteY7" fmla="*/ 206355 h 393680"/>
                <a:gd name="connsiteX8" fmla="*/ 225423 w 380999"/>
                <a:gd name="connsiteY8" fmla="*/ 263505 h 393680"/>
                <a:gd name="connsiteX9" fmla="*/ 315594 w 380999"/>
                <a:gd name="connsiteY9" fmla="*/ 311130 h 393680"/>
                <a:gd name="connsiteX10" fmla="*/ 63500 w 380999"/>
                <a:gd name="connsiteY10" fmla="*/ 393680 h 393680"/>
                <a:gd name="connsiteX11" fmla="*/ 0 w 380999"/>
                <a:gd name="connsiteY11" fmla="*/ 288905 h 393680"/>
                <a:gd name="connsiteX0" fmla="*/ 0 w 380999"/>
                <a:gd name="connsiteY0" fmla="*/ 288905 h 393680"/>
                <a:gd name="connsiteX1" fmla="*/ 23494 w 380999"/>
                <a:gd name="connsiteY1" fmla="*/ 44430 h 393680"/>
                <a:gd name="connsiteX2" fmla="*/ 82550 w 380999"/>
                <a:gd name="connsiteY2" fmla="*/ 158730 h 393680"/>
                <a:gd name="connsiteX3" fmla="*/ 238124 w 380999"/>
                <a:gd name="connsiteY3" fmla="*/ 3155 h 393680"/>
                <a:gd name="connsiteX4" fmla="*/ 200024 w 380999"/>
                <a:gd name="connsiteY4" fmla="*/ 136505 h 393680"/>
                <a:gd name="connsiteX5" fmla="*/ 330199 w 380999"/>
                <a:gd name="connsiteY5" fmla="*/ 92055 h 393680"/>
                <a:gd name="connsiteX6" fmla="*/ 219074 w 380999"/>
                <a:gd name="connsiteY6" fmla="*/ 200005 h 393680"/>
                <a:gd name="connsiteX7" fmla="*/ 380999 w 380999"/>
                <a:gd name="connsiteY7" fmla="*/ 206355 h 393680"/>
                <a:gd name="connsiteX8" fmla="*/ 225423 w 380999"/>
                <a:gd name="connsiteY8" fmla="*/ 263505 h 393680"/>
                <a:gd name="connsiteX9" fmla="*/ 315594 w 380999"/>
                <a:gd name="connsiteY9" fmla="*/ 311130 h 393680"/>
                <a:gd name="connsiteX10" fmla="*/ 63500 w 380999"/>
                <a:gd name="connsiteY10" fmla="*/ 393680 h 393680"/>
                <a:gd name="connsiteX11" fmla="*/ 0 w 380999"/>
                <a:gd name="connsiteY11" fmla="*/ 288905 h 393680"/>
                <a:gd name="connsiteX0" fmla="*/ 0 w 380999"/>
                <a:gd name="connsiteY0" fmla="*/ 288905 h 393680"/>
                <a:gd name="connsiteX1" fmla="*/ 23494 w 380999"/>
                <a:gd name="connsiteY1" fmla="*/ 44430 h 393680"/>
                <a:gd name="connsiteX2" fmla="*/ 82550 w 380999"/>
                <a:gd name="connsiteY2" fmla="*/ 158730 h 393680"/>
                <a:gd name="connsiteX3" fmla="*/ 238124 w 380999"/>
                <a:gd name="connsiteY3" fmla="*/ 3155 h 393680"/>
                <a:gd name="connsiteX4" fmla="*/ 200024 w 380999"/>
                <a:gd name="connsiteY4" fmla="*/ 136505 h 393680"/>
                <a:gd name="connsiteX5" fmla="*/ 330199 w 380999"/>
                <a:gd name="connsiteY5" fmla="*/ 92055 h 393680"/>
                <a:gd name="connsiteX6" fmla="*/ 219074 w 380999"/>
                <a:gd name="connsiteY6" fmla="*/ 200005 h 393680"/>
                <a:gd name="connsiteX7" fmla="*/ 380999 w 380999"/>
                <a:gd name="connsiteY7" fmla="*/ 206355 h 393680"/>
                <a:gd name="connsiteX8" fmla="*/ 225423 w 380999"/>
                <a:gd name="connsiteY8" fmla="*/ 263505 h 393680"/>
                <a:gd name="connsiteX9" fmla="*/ 315594 w 380999"/>
                <a:gd name="connsiteY9" fmla="*/ 311130 h 393680"/>
                <a:gd name="connsiteX10" fmla="*/ 63500 w 380999"/>
                <a:gd name="connsiteY10" fmla="*/ 393680 h 393680"/>
                <a:gd name="connsiteX11" fmla="*/ 0 w 380999"/>
                <a:gd name="connsiteY11" fmla="*/ 288905 h 393680"/>
                <a:gd name="connsiteX0" fmla="*/ 0 w 380999"/>
                <a:gd name="connsiteY0" fmla="*/ 288905 h 393680"/>
                <a:gd name="connsiteX1" fmla="*/ 23494 w 380999"/>
                <a:gd name="connsiteY1" fmla="*/ 44430 h 393680"/>
                <a:gd name="connsiteX2" fmla="*/ 82550 w 380999"/>
                <a:gd name="connsiteY2" fmla="*/ 158730 h 393680"/>
                <a:gd name="connsiteX3" fmla="*/ 238124 w 380999"/>
                <a:gd name="connsiteY3" fmla="*/ 3155 h 393680"/>
                <a:gd name="connsiteX4" fmla="*/ 200024 w 380999"/>
                <a:gd name="connsiteY4" fmla="*/ 136505 h 393680"/>
                <a:gd name="connsiteX5" fmla="*/ 330199 w 380999"/>
                <a:gd name="connsiteY5" fmla="*/ 92055 h 393680"/>
                <a:gd name="connsiteX6" fmla="*/ 219074 w 380999"/>
                <a:gd name="connsiteY6" fmla="*/ 200005 h 393680"/>
                <a:gd name="connsiteX7" fmla="*/ 380999 w 380999"/>
                <a:gd name="connsiteY7" fmla="*/ 206355 h 393680"/>
                <a:gd name="connsiteX8" fmla="*/ 225423 w 380999"/>
                <a:gd name="connsiteY8" fmla="*/ 263505 h 393680"/>
                <a:gd name="connsiteX9" fmla="*/ 347344 w 380999"/>
                <a:gd name="connsiteY9" fmla="*/ 304780 h 393680"/>
                <a:gd name="connsiteX10" fmla="*/ 63500 w 380999"/>
                <a:gd name="connsiteY10" fmla="*/ 393680 h 393680"/>
                <a:gd name="connsiteX11" fmla="*/ 0 w 380999"/>
                <a:gd name="connsiteY11" fmla="*/ 288905 h 393680"/>
                <a:gd name="connsiteX0" fmla="*/ 0 w 380999"/>
                <a:gd name="connsiteY0" fmla="*/ 288905 h 393680"/>
                <a:gd name="connsiteX1" fmla="*/ 23494 w 380999"/>
                <a:gd name="connsiteY1" fmla="*/ 44430 h 393680"/>
                <a:gd name="connsiteX2" fmla="*/ 82550 w 380999"/>
                <a:gd name="connsiteY2" fmla="*/ 158730 h 393680"/>
                <a:gd name="connsiteX3" fmla="*/ 238124 w 380999"/>
                <a:gd name="connsiteY3" fmla="*/ 3155 h 393680"/>
                <a:gd name="connsiteX4" fmla="*/ 200024 w 380999"/>
                <a:gd name="connsiteY4" fmla="*/ 136505 h 393680"/>
                <a:gd name="connsiteX5" fmla="*/ 330199 w 380999"/>
                <a:gd name="connsiteY5" fmla="*/ 92055 h 393680"/>
                <a:gd name="connsiteX6" fmla="*/ 219074 w 380999"/>
                <a:gd name="connsiteY6" fmla="*/ 200005 h 393680"/>
                <a:gd name="connsiteX7" fmla="*/ 380999 w 380999"/>
                <a:gd name="connsiteY7" fmla="*/ 206355 h 393680"/>
                <a:gd name="connsiteX8" fmla="*/ 234948 w 380999"/>
                <a:gd name="connsiteY8" fmla="*/ 263505 h 393680"/>
                <a:gd name="connsiteX9" fmla="*/ 347344 w 380999"/>
                <a:gd name="connsiteY9" fmla="*/ 304780 h 393680"/>
                <a:gd name="connsiteX10" fmla="*/ 63500 w 380999"/>
                <a:gd name="connsiteY10" fmla="*/ 393680 h 393680"/>
                <a:gd name="connsiteX11" fmla="*/ 0 w 380999"/>
                <a:gd name="connsiteY11" fmla="*/ 288905 h 393680"/>
                <a:gd name="connsiteX0" fmla="*/ 0 w 380999"/>
                <a:gd name="connsiteY0" fmla="*/ 288905 h 393680"/>
                <a:gd name="connsiteX1" fmla="*/ 23494 w 380999"/>
                <a:gd name="connsiteY1" fmla="*/ 44430 h 393680"/>
                <a:gd name="connsiteX2" fmla="*/ 82550 w 380999"/>
                <a:gd name="connsiteY2" fmla="*/ 158730 h 393680"/>
                <a:gd name="connsiteX3" fmla="*/ 238124 w 380999"/>
                <a:gd name="connsiteY3" fmla="*/ 3155 h 393680"/>
                <a:gd name="connsiteX4" fmla="*/ 200024 w 380999"/>
                <a:gd name="connsiteY4" fmla="*/ 136505 h 393680"/>
                <a:gd name="connsiteX5" fmla="*/ 330199 w 380999"/>
                <a:gd name="connsiteY5" fmla="*/ 92055 h 393680"/>
                <a:gd name="connsiteX6" fmla="*/ 219074 w 380999"/>
                <a:gd name="connsiteY6" fmla="*/ 200005 h 393680"/>
                <a:gd name="connsiteX7" fmla="*/ 380999 w 380999"/>
                <a:gd name="connsiteY7" fmla="*/ 206355 h 393680"/>
                <a:gd name="connsiteX8" fmla="*/ 247648 w 380999"/>
                <a:gd name="connsiteY8" fmla="*/ 263505 h 393680"/>
                <a:gd name="connsiteX9" fmla="*/ 347344 w 380999"/>
                <a:gd name="connsiteY9" fmla="*/ 304780 h 393680"/>
                <a:gd name="connsiteX10" fmla="*/ 63500 w 380999"/>
                <a:gd name="connsiteY10" fmla="*/ 393680 h 393680"/>
                <a:gd name="connsiteX11" fmla="*/ 0 w 380999"/>
                <a:gd name="connsiteY11" fmla="*/ 288905 h 393680"/>
                <a:gd name="connsiteX0" fmla="*/ 0 w 380999"/>
                <a:gd name="connsiteY0" fmla="*/ 288905 h 393680"/>
                <a:gd name="connsiteX1" fmla="*/ 23494 w 380999"/>
                <a:gd name="connsiteY1" fmla="*/ 44430 h 393680"/>
                <a:gd name="connsiteX2" fmla="*/ 82550 w 380999"/>
                <a:gd name="connsiteY2" fmla="*/ 158730 h 393680"/>
                <a:gd name="connsiteX3" fmla="*/ 238124 w 380999"/>
                <a:gd name="connsiteY3" fmla="*/ 3155 h 393680"/>
                <a:gd name="connsiteX4" fmla="*/ 200024 w 380999"/>
                <a:gd name="connsiteY4" fmla="*/ 136505 h 393680"/>
                <a:gd name="connsiteX5" fmla="*/ 330199 w 380999"/>
                <a:gd name="connsiteY5" fmla="*/ 92055 h 393680"/>
                <a:gd name="connsiteX6" fmla="*/ 219074 w 380999"/>
                <a:gd name="connsiteY6" fmla="*/ 200005 h 393680"/>
                <a:gd name="connsiteX7" fmla="*/ 380999 w 380999"/>
                <a:gd name="connsiteY7" fmla="*/ 206355 h 393680"/>
                <a:gd name="connsiteX8" fmla="*/ 247648 w 380999"/>
                <a:gd name="connsiteY8" fmla="*/ 263505 h 393680"/>
                <a:gd name="connsiteX9" fmla="*/ 347344 w 380999"/>
                <a:gd name="connsiteY9" fmla="*/ 304780 h 393680"/>
                <a:gd name="connsiteX10" fmla="*/ 63500 w 380999"/>
                <a:gd name="connsiteY10" fmla="*/ 393680 h 393680"/>
                <a:gd name="connsiteX11" fmla="*/ 0 w 380999"/>
                <a:gd name="connsiteY11" fmla="*/ 288905 h 393680"/>
                <a:gd name="connsiteX0" fmla="*/ 0 w 380999"/>
                <a:gd name="connsiteY0" fmla="*/ 290102 h 394877"/>
                <a:gd name="connsiteX1" fmla="*/ 23494 w 380999"/>
                <a:gd name="connsiteY1" fmla="*/ 45627 h 394877"/>
                <a:gd name="connsiteX2" fmla="*/ 82550 w 380999"/>
                <a:gd name="connsiteY2" fmla="*/ 159927 h 394877"/>
                <a:gd name="connsiteX3" fmla="*/ 238124 w 380999"/>
                <a:gd name="connsiteY3" fmla="*/ 4352 h 394877"/>
                <a:gd name="connsiteX4" fmla="*/ 200024 w 380999"/>
                <a:gd name="connsiteY4" fmla="*/ 137702 h 394877"/>
                <a:gd name="connsiteX5" fmla="*/ 330199 w 380999"/>
                <a:gd name="connsiteY5" fmla="*/ 93252 h 394877"/>
                <a:gd name="connsiteX6" fmla="*/ 219074 w 380999"/>
                <a:gd name="connsiteY6" fmla="*/ 201202 h 394877"/>
                <a:gd name="connsiteX7" fmla="*/ 380999 w 380999"/>
                <a:gd name="connsiteY7" fmla="*/ 207552 h 394877"/>
                <a:gd name="connsiteX8" fmla="*/ 247648 w 380999"/>
                <a:gd name="connsiteY8" fmla="*/ 264702 h 394877"/>
                <a:gd name="connsiteX9" fmla="*/ 347344 w 380999"/>
                <a:gd name="connsiteY9" fmla="*/ 305977 h 394877"/>
                <a:gd name="connsiteX10" fmla="*/ 63500 w 380999"/>
                <a:gd name="connsiteY10" fmla="*/ 394877 h 394877"/>
                <a:gd name="connsiteX11" fmla="*/ 0 w 380999"/>
                <a:gd name="connsiteY11" fmla="*/ 290102 h 394877"/>
                <a:gd name="connsiteX0" fmla="*/ 0 w 380999"/>
                <a:gd name="connsiteY0" fmla="*/ 290102 h 394877"/>
                <a:gd name="connsiteX1" fmla="*/ 23494 w 380999"/>
                <a:gd name="connsiteY1" fmla="*/ 45627 h 394877"/>
                <a:gd name="connsiteX2" fmla="*/ 82550 w 380999"/>
                <a:gd name="connsiteY2" fmla="*/ 159927 h 394877"/>
                <a:gd name="connsiteX3" fmla="*/ 238124 w 380999"/>
                <a:gd name="connsiteY3" fmla="*/ 4352 h 394877"/>
                <a:gd name="connsiteX4" fmla="*/ 200024 w 380999"/>
                <a:gd name="connsiteY4" fmla="*/ 137702 h 394877"/>
                <a:gd name="connsiteX5" fmla="*/ 330199 w 380999"/>
                <a:gd name="connsiteY5" fmla="*/ 93252 h 394877"/>
                <a:gd name="connsiteX6" fmla="*/ 219074 w 380999"/>
                <a:gd name="connsiteY6" fmla="*/ 201202 h 394877"/>
                <a:gd name="connsiteX7" fmla="*/ 380999 w 380999"/>
                <a:gd name="connsiteY7" fmla="*/ 207552 h 394877"/>
                <a:gd name="connsiteX8" fmla="*/ 247648 w 380999"/>
                <a:gd name="connsiteY8" fmla="*/ 264702 h 394877"/>
                <a:gd name="connsiteX9" fmla="*/ 347344 w 380999"/>
                <a:gd name="connsiteY9" fmla="*/ 305977 h 394877"/>
                <a:gd name="connsiteX10" fmla="*/ 63500 w 380999"/>
                <a:gd name="connsiteY10" fmla="*/ 394877 h 394877"/>
                <a:gd name="connsiteX11" fmla="*/ 91440 w 380999"/>
                <a:gd name="connsiteY11" fmla="*/ 381542 h 394877"/>
                <a:gd name="connsiteX0" fmla="*/ 0 w 380999"/>
                <a:gd name="connsiteY0" fmla="*/ 290102 h 394877"/>
                <a:gd name="connsiteX1" fmla="*/ 23494 w 380999"/>
                <a:gd name="connsiteY1" fmla="*/ 45627 h 394877"/>
                <a:gd name="connsiteX2" fmla="*/ 82550 w 380999"/>
                <a:gd name="connsiteY2" fmla="*/ 159927 h 394877"/>
                <a:gd name="connsiteX3" fmla="*/ 238124 w 380999"/>
                <a:gd name="connsiteY3" fmla="*/ 4352 h 394877"/>
                <a:gd name="connsiteX4" fmla="*/ 200024 w 380999"/>
                <a:gd name="connsiteY4" fmla="*/ 137702 h 394877"/>
                <a:gd name="connsiteX5" fmla="*/ 330199 w 380999"/>
                <a:gd name="connsiteY5" fmla="*/ 93252 h 394877"/>
                <a:gd name="connsiteX6" fmla="*/ 219074 w 380999"/>
                <a:gd name="connsiteY6" fmla="*/ 201202 h 394877"/>
                <a:gd name="connsiteX7" fmla="*/ 380999 w 380999"/>
                <a:gd name="connsiteY7" fmla="*/ 207552 h 394877"/>
                <a:gd name="connsiteX8" fmla="*/ 247648 w 380999"/>
                <a:gd name="connsiteY8" fmla="*/ 264702 h 394877"/>
                <a:gd name="connsiteX9" fmla="*/ 347344 w 380999"/>
                <a:gd name="connsiteY9" fmla="*/ 305977 h 394877"/>
                <a:gd name="connsiteX10" fmla="*/ 63500 w 380999"/>
                <a:gd name="connsiteY10" fmla="*/ 394877 h 39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0999" h="394877">
                  <a:moveTo>
                    <a:pt x="0" y="290102"/>
                  </a:moveTo>
                  <a:cubicBezTo>
                    <a:pt x="20531" y="180035"/>
                    <a:pt x="-9737" y="57269"/>
                    <a:pt x="23494" y="45627"/>
                  </a:cubicBezTo>
                  <a:cubicBezTo>
                    <a:pt x="77046" y="43510"/>
                    <a:pt x="73448" y="111244"/>
                    <a:pt x="82550" y="159927"/>
                  </a:cubicBezTo>
                  <a:cubicBezTo>
                    <a:pt x="82550" y="191677"/>
                    <a:pt x="200024" y="-33748"/>
                    <a:pt x="238124" y="4352"/>
                  </a:cubicBezTo>
                  <a:cubicBezTo>
                    <a:pt x="262466" y="31869"/>
                    <a:pt x="210607" y="110185"/>
                    <a:pt x="200024" y="137702"/>
                  </a:cubicBezTo>
                  <a:cubicBezTo>
                    <a:pt x="192616" y="153577"/>
                    <a:pt x="299507" y="51977"/>
                    <a:pt x="330199" y="93252"/>
                  </a:cubicBezTo>
                  <a:cubicBezTo>
                    <a:pt x="328082" y="147227"/>
                    <a:pt x="252941" y="163102"/>
                    <a:pt x="219074" y="201202"/>
                  </a:cubicBezTo>
                  <a:cubicBezTo>
                    <a:pt x="210607" y="209669"/>
                    <a:pt x="364066" y="164160"/>
                    <a:pt x="380999" y="207552"/>
                  </a:cubicBezTo>
                  <a:cubicBezTo>
                    <a:pt x="380999" y="248827"/>
                    <a:pt x="295273" y="242477"/>
                    <a:pt x="247648" y="264702"/>
                  </a:cubicBezTo>
                  <a:cubicBezTo>
                    <a:pt x="277705" y="280577"/>
                    <a:pt x="396662" y="248827"/>
                    <a:pt x="347344" y="305977"/>
                  </a:cubicBezTo>
                  <a:cubicBezTo>
                    <a:pt x="263313" y="358894"/>
                    <a:pt x="147531" y="389585"/>
                    <a:pt x="63500" y="394877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11">
              <a:extLst>
                <a:ext uri="{FF2B5EF4-FFF2-40B4-BE49-F238E27FC236}">
                  <a16:creationId xmlns:a16="http://schemas.microsoft.com/office/drawing/2014/main" id="{423982E2-DB06-4D12-B1E0-8D2BD5C80258}"/>
                </a:ext>
              </a:extLst>
            </p:cNvPr>
            <p:cNvSpPr/>
            <p:nvPr/>
          </p:nvSpPr>
          <p:spPr>
            <a:xfrm>
              <a:off x="2325795" y="1390860"/>
              <a:ext cx="1095146" cy="1161840"/>
            </a:xfrm>
            <a:custGeom>
              <a:avLst/>
              <a:gdLst>
                <a:gd name="connsiteX0" fmla="*/ 0 w 400882"/>
                <a:gd name="connsiteY0" fmla="*/ 0 h 583564"/>
                <a:gd name="connsiteX1" fmla="*/ 400882 w 400882"/>
                <a:gd name="connsiteY1" fmla="*/ 0 h 583564"/>
                <a:gd name="connsiteX2" fmla="*/ 400882 w 400882"/>
                <a:gd name="connsiteY2" fmla="*/ 583564 h 583564"/>
                <a:gd name="connsiteX3" fmla="*/ 0 w 400882"/>
                <a:gd name="connsiteY3" fmla="*/ 583564 h 583564"/>
                <a:gd name="connsiteX4" fmla="*/ 0 w 400882"/>
                <a:gd name="connsiteY4" fmla="*/ 0 h 583564"/>
                <a:gd name="connsiteX0" fmla="*/ 177800 w 578682"/>
                <a:gd name="connsiteY0" fmla="*/ 0 h 1167764"/>
                <a:gd name="connsiteX1" fmla="*/ 578682 w 578682"/>
                <a:gd name="connsiteY1" fmla="*/ 0 h 1167764"/>
                <a:gd name="connsiteX2" fmla="*/ 578682 w 578682"/>
                <a:gd name="connsiteY2" fmla="*/ 583564 h 1167764"/>
                <a:gd name="connsiteX3" fmla="*/ 0 w 578682"/>
                <a:gd name="connsiteY3" fmla="*/ 1167764 h 1167764"/>
                <a:gd name="connsiteX4" fmla="*/ 177800 w 578682"/>
                <a:gd name="connsiteY4" fmla="*/ 0 h 1167764"/>
                <a:gd name="connsiteX0" fmla="*/ 177800 w 578682"/>
                <a:gd name="connsiteY0" fmla="*/ 0 h 1167764"/>
                <a:gd name="connsiteX1" fmla="*/ 578682 w 578682"/>
                <a:gd name="connsiteY1" fmla="*/ 0 h 1167764"/>
                <a:gd name="connsiteX2" fmla="*/ 578682 w 578682"/>
                <a:gd name="connsiteY2" fmla="*/ 583564 h 1167764"/>
                <a:gd name="connsiteX3" fmla="*/ 269240 w 578682"/>
                <a:gd name="connsiteY3" fmla="*/ 1143000 h 1167764"/>
                <a:gd name="connsiteX4" fmla="*/ 0 w 578682"/>
                <a:gd name="connsiteY4" fmla="*/ 1167764 h 1167764"/>
                <a:gd name="connsiteX5" fmla="*/ 177800 w 578682"/>
                <a:gd name="connsiteY5" fmla="*/ 0 h 1167764"/>
                <a:gd name="connsiteX0" fmla="*/ 177800 w 769182"/>
                <a:gd name="connsiteY0" fmla="*/ 0 h 1167764"/>
                <a:gd name="connsiteX1" fmla="*/ 578682 w 769182"/>
                <a:gd name="connsiteY1" fmla="*/ 0 h 1167764"/>
                <a:gd name="connsiteX2" fmla="*/ 769182 w 769182"/>
                <a:gd name="connsiteY2" fmla="*/ 624046 h 1167764"/>
                <a:gd name="connsiteX3" fmla="*/ 269240 w 769182"/>
                <a:gd name="connsiteY3" fmla="*/ 1143000 h 1167764"/>
                <a:gd name="connsiteX4" fmla="*/ 0 w 769182"/>
                <a:gd name="connsiteY4" fmla="*/ 1167764 h 1167764"/>
                <a:gd name="connsiteX5" fmla="*/ 177800 w 769182"/>
                <a:gd name="connsiteY5" fmla="*/ 0 h 1167764"/>
                <a:gd name="connsiteX0" fmla="*/ 177800 w 769182"/>
                <a:gd name="connsiteY0" fmla="*/ 0 h 1167764"/>
                <a:gd name="connsiteX1" fmla="*/ 578682 w 769182"/>
                <a:gd name="connsiteY1" fmla="*/ 0 h 1167764"/>
                <a:gd name="connsiteX2" fmla="*/ 769182 w 769182"/>
                <a:gd name="connsiteY2" fmla="*/ 624046 h 1167764"/>
                <a:gd name="connsiteX3" fmla="*/ 269240 w 769182"/>
                <a:gd name="connsiteY3" fmla="*/ 1143000 h 1167764"/>
                <a:gd name="connsiteX4" fmla="*/ 0 w 769182"/>
                <a:gd name="connsiteY4" fmla="*/ 1167764 h 1167764"/>
                <a:gd name="connsiteX5" fmla="*/ 177800 w 769182"/>
                <a:gd name="connsiteY5" fmla="*/ 0 h 1167764"/>
                <a:gd name="connsiteX0" fmla="*/ 177800 w 769182"/>
                <a:gd name="connsiteY0" fmla="*/ 0 h 1167764"/>
                <a:gd name="connsiteX1" fmla="*/ 578682 w 769182"/>
                <a:gd name="connsiteY1" fmla="*/ 0 h 1167764"/>
                <a:gd name="connsiteX2" fmla="*/ 769182 w 769182"/>
                <a:gd name="connsiteY2" fmla="*/ 624046 h 1167764"/>
                <a:gd name="connsiteX3" fmla="*/ 269240 w 769182"/>
                <a:gd name="connsiteY3" fmla="*/ 1143000 h 1167764"/>
                <a:gd name="connsiteX4" fmla="*/ 0 w 769182"/>
                <a:gd name="connsiteY4" fmla="*/ 1167764 h 1167764"/>
                <a:gd name="connsiteX5" fmla="*/ 177800 w 769182"/>
                <a:gd name="connsiteY5" fmla="*/ 0 h 1167764"/>
                <a:gd name="connsiteX0" fmla="*/ 177800 w 769182"/>
                <a:gd name="connsiteY0" fmla="*/ 0 h 1167764"/>
                <a:gd name="connsiteX1" fmla="*/ 578682 w 769182"/>
                <a:gd name="connsiteY1" fmla="*/ 0 h 1167764"/>
                <a:gd name="connsiteX2" fmla="*/ 769182 w 769182"/>
                <a:gd name="connsiteY2" fmla="*/ 624046 h 1167764"/>
                <a:gd name="connsiteX3" fmla="*/ 305753 w 769182"/>
                <a:gd name="connsiteY3" fmla="*/ 1059656 h 1167764"/>
                <a:gd name="connsiteX4" fmla="*/ 269240 w 769182"/>
                <a:gd name="connsiteY4" fmla="*/ 1143000 h 1167764"/>
                <a:gd name="connsiteX5" fmla="*/ 0 w 769182"/>
                <a:gd name="connsiteY5" fmla="*/ 1167764 h 1167764"/>
                <a:gd name="connsiteX6" fmla="*/ 177800 w 769182"/>
                <a:gd name="connsiteY6" fmla="*/ 0 h 1167764"/>
                <a:gd name="connsiteX0" fmla="*/ 177800 w 769182"/>
                <a:gd name="connsiteY0" fmla="*/ 0 h 1167764"/>
                <a:gd name="connsiteX1" fmla="*/ 578682 w 769182"/>
                <a:gd name="connsiteY1" fmla="*/ 0 h 1167764"/>
                <a:gd name="connsiteX2" fmla="*/ 769182 w 769182"/>
                <a:gd name="connsiteY2" fmla="*/ 624046 h 1167764"/>
                <a:gd name="connsiteX3" fmla="*/ 305753 w 769182"/>
                <a:gd name="connsiteY3" fmla="*/ 1059656 h 1167764"/>
                <a:gd name="connsiteX4" fmla="*/ 269240 w 769182"/>
                <a:gd name="connsiteY4" fmla="*/ 1143000 h 1167764"/>
                <a:gd name="connsiteX5" fmla="*/ 0 w 769182"/>
                <a:gd name="connsiteY5" fmla="*/ 1167764 h 1167764"/>
                <a:gd name="connsiteX6" fmla="*/ 177800 w 769182"/>
                <a:gd name="connsiteY6" fmla="*/ 0 h 1167764"/>
                <a:gd name="connsiteX0" fmla="*/ 180182 w 771564"/>
                <a:gd name="connsiteY0" fmla="*/ 0 h 1143000"/>
                <a:gd name="connsiteX1" fmla="*/ 581064 w 771564"/>
                <a:gd name="connsiteY1" fmla="*/ 0 h 1143000"/>
                <a:gd name="connsiteX2" fmla="*/ 771564 w 771564"/>
                <a:gd name="connsiteY2" fmla="*/ 624046 h 1143000"/>
                <a:gd name="connsiteX3" fmla="*/ 308135 w 771564"/>
                <a:gd name="connsiteY3" fmla="*/ 1059656 h 1143000"/>
                <a:gd name="connsiteX4" fmla="*/ 271622 w 771564"/>
                <a:gd name="connsiteY4" fmla="*/ 1143000 h 1143000"/>
                <a:gd name="connsiteX5" fmla="*/ 0 w 771564"/>
                <a:gd name="connsiteY5" fmla="*/ 1108233 h 1143000"/>
                <a:gd name="connsiteX6" fmla="*/ 180182 w 771564"/>
                <a:gd name="connsiteY6" fmla="*/ 0 h 1143000"/>
                <a:gd name="connsiteX0" fmla="*/ 187325 w 778707"/>
                <a:gd name="connsiteY0" fmla="*/ 0 h 1143000"/>
                <a:gd name="connsiteX1" fmla="*/ 588207 w 778707"/>
                <a:gd name="connsiteY1" fmla="*/ 0 h 1143000"/>
                <a:gd name="connsiteX2" fmla="*/ 778707 w 778707"/>
                <a:gd name="connsiteY2" fmla="*/ 624046 h 1143000"/>
                <a:gd name="connsiteX3" fmla="*/ 315278 w 778707"/>
                <a:gd name="connsiteY3" fmla="*/ 1059656 h 1143000"/>
                <a:gd name="connsiteX4" fmla="*/ 278765 w 778707"/>
                <a:gd name="connsiteY4" fmla="*/ 1143000 h 1143000"/>
                <a:gd name="connsiteX5" fmla="*/ 0 w 778707"/>
                <a:gd name="connsiteY5" fmla="*/ 1108233 h 1143000"/>
                <a:gd name="connsiteX6" fmla="*/ 187325 w 778707"/>
                <a:gd name="connsiteY6" fmla="*/ 0 h 1143000"/>
                <a:gd name="connsiteX0" fmla="*/ 187325 w 778707"/>
                <a:gd name="connsiteY0" fmla="*/ 0 h 1143000"/>
                <a:gd name="connsiteX1" fmla="*/ 588207 w 778707"/>
                <a:gd name="connsiteY1" fmla="*/ 0 h 1143000"/>
                <a:gd name="connsiteX2" fmla="*/ 778707 w 778707"/>
                <a:gd name="connsiteY2" fmla="*/ 624046 h 1143000"/>
                <a:gd name="connsiteX3" fmla="*/ 315278 w 778707"/>
                <a:gd name="connsiteY3" fmla="*/ 1059656 h 1143000"/>
                <a:gd name="connsiteX4" fmla="*/ 278765 w 778707"/>
                <a:gd name="connsiteY4" fmla="*/ 1143000 h 1143000"/>
                <a:gd name="connsiteX5" fmla="*/ 0 w 778707"/>
                <a:gd name="connsiteY5" fmla="*/ 1108233 h 1143000"/>
                <a:gd name="connsiteX6" fmla="*/ 20004 w 778707"/>
                <a:gd name="connsiteY6" fmla="*/ 926306 h 1143000"/>
                <a:gd name="connsiteX7" fmla="*/ 187325 w 778707"/>
                <a:gd name="connsiteY7" fmla="*/ 0 h 1143000"/>
                <a:gd name="connsiteX0" fmla="*/ 452122 w 1043504"/>
                <a:gd name="connsiteY0" fmla="*/ 0 h 1143000"/>
                <a:gd name="connsiteX1" fmla="*/ 853004 w 1043504"/>
                <a:gd name="connsiteY1" fmla="*/ 0 h 1143000"/>
                <a:gd name="connsiteX2" fmla="*/ 1043504 w 1043504"/>
                <a:gd name="connsiteY2" fmla="*/ 624046 h 1143000"/>
                <a:gd name="connsiteX3" fmla="*/ 580075 w 1043504"/>
                <a:gd name="connsiteY3" fmla="*/ 1059656 h 1143000"/>
                <a:gd name="connsiteX4" fmla="*/ 543562 w 1043504"/>
                <a:gd name="connsiteY4" fmla="*/ 1143000 h 1143000"/>
                <a:gd name="connsiteX5" fmla="*/ 264797 w 1043504"/>
                <a:gd name="connsiteY5" fmla="*/ 1108233 h 1143000"/>
                <a:gd name="connsiteX6" fmla="*/ 284801 w 1043504"/>
                <a:gd name="connsiteY6" fmla="*/ 926306 h 1143000"/>
                <a:gd name="connsiteX7" fmla="*/ 452122 w 1043504"/>
                <a:gd name="connsiteY7" fmla="*/ 0 h 1143000"/>
                <a:gd name="connsiteX0" fmla="*/ 452122 w 1043504"/>
                <a:gd name="connsiteY0" fmla="*/ 0 h 1143000"/>
                <a:gd name="connsiteX1" fmla="*/ 853004 w 1043504"/>
                <a:gd name="connsiteY1" fmla="*/ 0 h 1143000"/>
                <a:gd name="connsiteX2" fmla="*/ 1043504 w 1043504"/>
                <a:gd name="connsiteY2" fmla="*/ 624046 h 1143000"/>
                <a:gd name="connsiteX3" fmla="*/ 580075 w 1043504"/>
                <a:gd name="connsiteY3" fmla="*/ 1059656 h 1143000"/>
                <a:gd name="connsiteX4" fmla="*/ 543562 w 1043504"/>
                <a:gd name="connsiteY4" fmla="*/ 1143000 h 1143000"/>
                <a:gd name="connsiteX5" fmla="*/ 264797 w 1043504"/>
                <a:gd name="connsiteY5" fmla="*/ 1108233 h 1143000"/>
                <a:gd name="connsiteX6" fmla="*/ 284801 w 1043504"/>
                <a:gd name="connsiteY6" fmla="*/ 926306 h 1143000"/>
                <a:gd name="connsiteX7" fmla="*/ 452122 w 1043504"/>
                <a:gd name="connsiteY7" fmla="*/ 0 h 1143000"/>
                <a:gd name="connsiteX0" fmla="*/ 452122 w 1043504"/>
                <a:gd name="connsiteY0" fmla="*/ 0 h 1143000"/>
                <a:gd name="connsiteX1" fmla="*/ 853004 w 1043504"/>
                <a:gd name="connsiteY1" fmla="*/ 0 h 1143000"/>
                <a:gd name="connsiteX2" fmla="*/ 1043504 w 1043504"/>
                <a:gd name="connsiteY2" fmla="*/ 624046 h 1143000"/>
                <a:gd name="connsiteX3" fmla="*/ 580075 w 1043504"/>
                <a:gd name="connsiteY3" fmla="*/ 1059656 h 1143000"/>
                <a:gd name="connsiteX4" fmla="*/ 543562 w 1043504"/>
                <a:gd name="connsiteY4" fmla="*/ 1143000 h 1143000"/>
                <a:gd name="connsiteX5" fmla="*/ 264797 w 1043504"/>
                <a:gd name="connsiteY5" fmla="*/ 1108233 h 1143000"/>
                <a:gd name="connsiteX6" fmla="*/ 284801 w 1043504"/>
                <a:gd name="connsiteY6" fmla="*/ 926306 h 1143000"/>
                <a:gd name="connsiteX7" fmla="*/ 452122 w 1043504"/>
                <a:gd name="connsiteY7" fmla="*/ 0 h 1143000"/>
                <a:gd name="connsiteX0" fmla="*/ 452122 w 1043504"/>
                <a:gd name="connsiteY0" fmla="*/ 0 h 1143000"/>
                <a:gd name="connsiteX1" fmla="*/ 853004 w 1043504"/>
                <a:gd name="connsiteY1" fmla="*/ 0 h 1143000"/>
                <a:gd name="connsiteX2" fmla="*/ 1043504 w 1043504"/>
                <a:gd name="connsiteY2" fmla="*/ 624046 h 1143000"/>
                <a:gd name="connsiteX3" fmla="*/ 580075 w 1043504"/>
                <a:gd name="connsiteY3" fmla="*/ 1059656 h 1143000"/>
                <a:gd name="connsiteX4" fmla="*/ 543562 w 1043504"/>
                <a:gd name="connsiteY4" fmla="*/ 1143000 h 1143000"/>
                <a:gd name="connsiteX5" fmla="*/ 264797 w 1043504"/>
                <a:gd name="connsiteY5" fmla="*/ 1108233 h 1143000"/>
                <a:gd name="connsiteX6" fmla="*/ 284801 w 1043504"/>
                <a:gd name="connsiteY6" fmla="*/ 926306 h 1143000"/>
                <a:gd name="connsiteX7" fmla="*/ 452122 w 1043504"/>
                <a:gd name="connsiteY7" fmla="*/ 0 h 1143000"/>
                <a:gd name="connsiteX0" fmla="*/ 452122 w 1043504"/>
                <a:gd name="connsiteY0" fmla="*/ 0 h 1143000"/>
                <a:gd name="connsiteX1" fmla="*/ 853004 w 1043504"/>
                <a:gd name="connsiteY1" fmla="*/ 0 h 1143000"/>
                <a:gd name="connsiteX2" fmla="*/ 1043504 w 1043504"/>
                <a:gd name="connsiteY2" fmla="*/ 624046 h 1143000"/>
                <a:gd name="connsiteX3" fmla="*/ 580075 w 1043504"/>
                <a:gd name="connsiteY3" fmla="*/ 1059656 h 1143000"/>
                <a:gd name="connsiteX4" fmla="*/ 543562 w 1043504"/>
                <a:gd name="connsiteY4" fmla="*/ 1143000 h 1143000"/>
                <a:gd name="connsiteX5" fmla="*/ 264797 w 1043504"/>
                <a:gd name="connsiteY5" fmla="*/ 1108233 h 1143000"/>
                <a:gd name="connsiteX6" fmla="*/ 284801 w 1043504"/>
                <a:gd name="connsiteY6" fmla="*/ 926306 h 1143000"/>
                <a:gd name="connsiteX7" fmla="*/ 452122 w 1043504"/>
                <a:gd name="connsiteY7" fmla="*/ 0 h 1143000"/>
                <a:gd name="connsiteX0" fmla="*/ 452122 w 1043504"/>
                <a:gd name="connsiteY0" fmla="*/ 0 h 1143000"/>
                <a:gd name="connsiteX1" fmla="*/ 853004 w 1043504"/>
                <a:gd name="connsiteY1" fmla="*/ 0 h 1143000"/>
                <a:gd name="connsiteX2" fmla="*/ 1043504 w 1043504"/>
                <a:gd name="connsiteY2" fmla="*/ 624046 h 1143000"/>
                <a:gd name="connsiteX3" fmla="*/ 580075 w 1043504"/>
                <a:gd name="connsiteY3" fmla="*/ 1059656 h 1143000"/>
                <a:gd name="connsiteX4" fmla="*/ 543562 w 1043504"/>
                <a:gd name="connsiteY4" fmla="*/ 1143000 h 1143000"/>
                <a:gd name="connsiteX5" fmla="*/ 264797 w 1043504"/>
                <a:gd name="connsiteY5" fmla="*/ 1108233 h 1143000"/>
                <a:gd name="connsiteX6" fmla="*/ 284801 w 1043504"/>
                <a:gd name="connsiteY6" fmla="*/ 926306 h 1143000"/>
                <a:gd name="connsiteX7" fmla="*/ 452122 w 1043504"/>
                <a:gd name="connsiteY7" fmla="*/ 0 h 1143000"/>
                <a:gd name="connsiteX0" fmla="*/ 452122 w 1043504"/>
                <a:gd name="connsiteY0" fmla="*/ 0 h 1143000"/>
                <a:gd name="connsiteX1" fmla="*/ 853004 w 1043504"/>
                <a:gd name="connsiteY1" fmla="*/ 0 h 1143000"/>
                <a:gd name="connsiteX2" fmla="*/ 1043504 w 1043504"/>
                <a:gd name="connsiteY2" fmla="*/ 624046 h 1143000"/>
                <a:gd name="connsiteX3" fmla="*/ 580075 w 1043504"/>
                <a:gd name="connsiteY3" fmla="*/ 1059656 h 1143000"/>
                <a:gd name="connsiteX4" fmla="*/ 543562 w 1043504"/>
                <a:gd name="connsiteY4" fmla="*/ 1143000 h 1143000"/>
                <a:gd name="connsiteX5" fmla="*/ 264797 w 1043504"/>
                <a:gd name="connsiteY5" fmla="*/ 1108233 h 1143000"/>
                <a:gd name="connsiteX6" fmla="*/ 284801 w 1043504"/>
                <a:gd name="connsiteY6" fmla="*/ 926306 h 1143000"/>
                <a:gd name="connsiteX7" fmla="*/ 452122 w 1043504"/>
                <a:gd name="connsiteY7" fmla="*/ 0 h 1143000"/>
                <a:gd name="connsiteX0" fmla="*/ 452122 w 1043595"/>
                <a:gd name="connsiteY0" fmla="*/ 0 h 1143000"/>
                <a:gd name="connsiteX1" fmla="*/ 853004 w 1043595"/>
                <a:gd name="connsiteY1" fmla="*/ 0 h 1143000"/>
                <a:gd name="connsiteX2" fmla="*/ 1043504 w 1043595"/>
                <a:gd name="connsiteY2" fmla="*/ 624046 h 1143000"/>
                <a:gd name="connsiteX3" fmla="*/ 580075 w 1043595"/>
                <a:gd name="connsiteY3" fmla="*/ 1059656 h 1143000"/>
                <a:gd name="connsiteX4" fmla="*/ 543562 w 1043595"/>
                <a:gd name="connsiteY4" fmla="*/ 1143000 h 1143000"/>
                <a:gd name="connsiteX5" fmla="*/ 264797 w 1043595"/>
                <a:gd name="connsiteY5" fmla="*/ 1108233 h 1143000"/>
                <a:gd name="connsiteX6" fmla="*/ 284801 w 1043595"/>
                <a:gd name="connsiteY6" fmla="*/ 926306 h 1143000"/>
                <a:gd name="connsiteX7" fmla="*/ 452122 w 1043595"/>
                <a:gd name="connsiteY7" fmla="*/ 0 h 1143000"/>
                <a:gd name="connsiteX0" fmla="*/ 452122 w 1043504"/>
                <a:gd name="connsiteY0" fmla="*/ 0 h 1143000"/>
                <a:gd name="connsiteX1" fmla="*/ 853004 w 1043504"/>
                <a:gd name="connsiteY1" fmla="*/ 0 h 1143000"/>
                <a:gd name="connsiteX2" fmla="*/ 1043504 w 1043504"/>
                <a:gd name="connsiteY2" fmla="*/ 624046 h 1143000"/>
                <a:gd name="connsiteX3" fmla="*/ 580075 w 1043504"/>
                <a:gd name="connsiteY3" fmla="*/ 1059656 h 1143000"/>
                <a:gd name="connsiteX4" fmla="*/ 543562 w 1043504"/>
                <a:gd name="connsiteY4" fmla="*/ 1143000 h 1143000"/>
                <a:gd name="connsiteX5" fmla="*/ 264797 w 1043504"/>
                <a:gd name="connsiteY5" fmla="*/ 1108233 h 1143000"/>
                <a:gd name="connsiteX6" fmla="*/ 284801 w 1043504"/>
                <a:gd name="connsiteY6" fmla="*/ 926306 h 1143000"/>
                <a:gd name="connsiteX7" fmla="*/ 452122 w 1043504"/>
                <a:gd name="connsiteY7" fmla="*/ 0 h 1143000"/>
                <a:gd name="connsiteX0" fmla="*/ 503764 w 1095146"/>
                <a:gd name="connsiteY0" fmla="*/ 18840 h 1161840"/>
                <a:gd name="connsiteX1" fmla="*/ 904646 w 1095146"/>
                <a:gd name="connsiteY1" fmla="*/ 18840 h 1161840"/>
                <a:gd name="connsiteX2" fmla="*/ 1095146 w 1095146"/>
                <a:gd name="connsiteY2" fmla="*/ 642886 h 1161840"/>
                <a:gd name="connsiteX3" fmla="*/ 631717 w 1095146"/>
                <a:gd name="connsiteY3" fmla="*/ 1078496 h 1161840"/>
                <a:gd name="connsiteX4" fmla="*/ 595204 w 1095146"/>
                <a:gd name="connsiteY4" fmla="*/ 1161840 h 1161840"/>
                <a:gd name="connsiteX5" fmla="*/ 316439 w 1095146"/>
                <a:gd name="connsiteY5" fmla="*/ 1127073 h 1161840"/>
                <a:gd name="connsiteX6" fmla="*/ 336443 w 1095146"/>
                <a:gd name="connsiteY6" fmla="*/ 945146 h 1161840"/>
                <a:gd name="connsiteX7" fmla="*/ 503764 w 1095146"/>
                <a:gd name="connsiteY7" fmla="*/ 18840 h 1161840"/>
                <a:gd name="connsiteX0" fmla="*/ 503764 w 1095146"/>
                <a:gd name="connsiteY0" fmla="*/ 18840 h 1161840"/>
                <a:gd name="connsiteX1" fmla="*/ 895121 w 1095146"/>
                <a:gd name="connsiteY1" fmla="*/ 21222 h 1161840"/>
                <a:gd name="connsiteX2" fmla="*/ 1095146 w 1095146"/>
                <a:gd name="connsiteY2" fmla="*/ 642886 h 1161840"/>
                <a:gd name="connsiteX3" fmla="*/ 631717 w 1095146"/>
                <a:gd name="connsiteY3" fmla="*/ 1078496 h 1161840"/>
                <a:gd name="connsiteX4" fmla="*/ 595204 w 1095146"/>
                <a:gd name="connsiteY4" fmla="*/ 1161840 h 1161840"/>
                <a:gd name="connsiteX5" fmla="*/ 316439 w 1095146"/>
                <a:gd name="connsiteY5" fmla="*/ 1127073 h 1161840"/>
                <a:gd name="connsiteX6" fmla="*/ 336443 w 1095146"/>
                <a:gd name="connsiteY6" fmla="*/ 945146 h 1161840"/>
                <a:gd name="connsiteX7" fmla="*/ 503764 w 1095146"/>
                <a:gd name="connsiteY7" fmla="*/ 18840 h 1161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95146" h="1161840">
                  <a:moveTo>
                    <a:pt x="503764" y="18840"/>
                  </a:moveTo>
                  <a:lnTo>
                    <a:pt x="895121" y="21222"/>
                  </a:lnTo>
                  <a:cubicBezTo>
                    <a:pt x="1008627" y="560231"/>
                    <a:pt x="1076890" y="527740"/>
                    <a:pt x="1095146" y="642886"/>
                  </a:cubicBezTo>
                  <a:cubicBezTo>
                    <a:pt x="1094504" y="786158"/>
                    <a:pt x="1062704" y="972954"/>
                    <a:pt x="631717" y="1078496"/>
                  </a:cubicBezTo>
                  <a:cubicBezTo>
                    <a:pt x="548393" y="1164988"/>
                    <a:pt x="598141" y="1158110"/>
                    <a:pt x="595204" y="1161840"/>
                  </a:cubicBezTo>
                  <a:lnTo>
                    <a:pt x="316439" y="1127073"/>
                  </a:lnTo>
                  <a:cubicBezTo>
                    <a:pt x="332632" y="1032300"/>
                    <a:pt x="320250" y="1039919"/>
                    <a:pt x="336443" y="945146"/>
                  </a:cubicBezTo>
                  <a:cubicBezTo>
                    <a:pt x="-367401" y="564940"/>
                    <a:pt x="205102" y="-122448"/>
                    <a:pt x="503764" y="1884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4">
              <a:extLst>
                <a:ext uri="{FF2B5EF4-FFF2-40B4-BE49-F238E27FC236}">
                  <a16:creationId xmlns:a16="http://schemas.microsoft.com/office/drawing/2014/main" id="{A618A2E5-5BD4-4212-8547-457784C3B284}"/>
                </a:ext>
              </a:extLst>
            </p:cNvPr>
            <p:cNvSpPr/>
            <p:nvPr/>
          </p:nvSpPr>
          <p:spPr>
            <a:xfrm>
              <a:off x="3158637" y="2321168"/>
              <a:ext cx="962025" cy="428854"/>
            </a:xfrm>
            <a:custGeom>
              <a:avLst/>
              <a:gdLst>
                <a:gd name="connsiteX0" fmla="*/ 0 w 276225"/>
                <a:gd name="connsiteY0" fmla="*/ 0 h 45719"/>
                <a:gd name="connsiteX1" fmla="*/ 276225 w 276225"/>
                <a:gd name="connsiteY1" fmla="*/ 0 h 45719"/>
                <a:gd name="connsiteX2" fmla="*/ 276225 w 276225"/>
                <a:gd name="connsiteY2" fmla="*/ 45719 h 45719"/>
                <a:gd name="connsiteX3" fmla="*/ 0 w 276225"/>
                <a:gd name="connsiteY3" fmla="*/ 45719 h 45719"/>
                <a:gd name="connsiteX4" fmla="*/ 0 w 276225"/>
                <a:gd name="connsiteY4" fmla="*/ 0 h 45719"/>
                <a:gd name="connsiteX0" fmla="*/ 0 w 857250"/>
                <a:gd name="connsiteY0" fmla="*/ 240031 h 285750"/>
                <a:gd name="connsiteX1" fmla="*/ 276225 w 857250"/>
                <a:gd name="connsiteY1" fmla="*/ 240031 h 285750"/>
                <a:gd name="connsiteX2" fmla="*/ 857250 w 857250"/>
                <a:gd name="connsiteY2" fmla="*/ 0 h 285750"/>
                <a:gd name="connsiteX3" fmla="*/ 0 w 857250"/>
                <a:gd name="connsiteY3" fmla="*/ 285750 h 285750"/>
                <a:gd name="connsiteX4" fmla="*/ 0 w 857250"/>
                <a:gd name="connsiteY4" fmla="*/ 240031 h 285750"/>
                <a:gd name="connsiteX0" fmla="*/ 0 w 857250"/>
                <a:gd name="connsiteY0" fmla="*/ 323850 h 369569"/>
                <a:gd name="connsiteX1" fmla="*/ 457200 w 857250"/>
                <a:gd name="connsiteY1" fmla="*/ 0 h 369569"/>
                <a:gd name="connsiteX2" fmla="*/ 857250 w 857250"/>
                <a:gd name="connsiteY2" fmla="*/ 83819 h 369569"/>
                <a:gd name="connsiteX3" fmla="*/ 0 w 857250"/>
                <a:gd name="connsiteY3" fmla="*/ 369569 h 369569"/>
                <a:gd name="connsiteX4" fmla="*/ 0 w 857250"/>
                <a:gd name="connsiteY4" fmla="*/ 323850 h 369569"/>
                <a:gd name="connsiteX0" fmla="*/ 0 w 885825"/>
                <a:gd name="connsiteY0" fmla="*/ 323850 h 369569"/>
                <a:gd name="connsiteX1" fmla="*/ 457200 w 885825"/>
                <a:gd name="connsiteY1" fmla="*/ 0 h 369569"/>
                <a:gd name="connsiteX2" fmla="*/ 885825 w 885825"/>
                <a:gd name="connsiteY2" fmla="*/ 121919 h 369569"/>
                <a:gd name="connsiteX3" fmla="*/ 0 w 885825"/>
                <a:gd name="connsiteY3" fmla="*/ 369569 h 369569"/>
                <a:gd name="connsiteX4" fmla="*/ 0 w 885825"/>
                <a:gd name="connsiteY4" fmla="*/ 323850 h 369569"/>
                <a:gd name="connsiteX0" fmla="*/ 0 w 917575"/>
                <a:gd name="connsiteY0" fmla="*/ 323850 h 369569"/>
                <a:gd name="connsiteX1" fmla="*/ 457200 w 917575"/>
                <a:gd name="connsiteY1" fmla="*/ 0 h 369569"/>
                <a:gd name="connsiteX2" fmla="*/ 917575 w 917575"/>
                <a:gd name="connsiteY2" fmla="*/ 115569 h 369569"/>
                <a:gd name="connsiteX3" fmla="*/ 0 w 917575"/>
                <a:gd name="connsiteY3" fmla="*/ 369569 h 369569"/>
                <a:gd name="connsiteX4" fmla="*/ 0 w 917575"/>
                <a:gd name="connsiteY4" fmla="*/ 323850 h 369569"/>
                <a:gd name="connsiteX0" fmla="*/ 0 w 917575"/>
                <a:gd name="connsiteY0" fmla="*/ 317500 h 363219"/>
                <a:gd name="connsiteX1" fmla="*/ 850900 w 917575"/>
                <a:gd name="connsiteY1" fmla="*/ 0 h 363219"/>
                <a:gd name="connsiteX2" fmla="*/ 917575 w 917575"/>
                <a:gd name="connsiteY2" fmla="*/ 109219 h 363219"/>
                <a:gd name="connsiteX3" fmla="*/ 0 w 917575"/>
                <a:gd name="connsiteY3" fmla="*/ 363219 h 363219"/>
                <a:gd name="connsiteX4" fmla="*/ 0 w 917575"/>
                <a:gd name="connsiteY4" fmla="*/ 317500 h 363219"/>
                <a:gd name="connsiteX0" fmla="*/ 0 w 974725"/>
                <a:gd name="connsiteY0" fmla="*/ 241300 h 363219"/>
                <a:gd name="connsiteX1" fmla="*/ 908050 w 974725"/>
                <a:gd name="connsiteY1" fmla="*/ 0 h 363219"/>
                <a:gd name="connsiteX2" fmla="*/ 974725 w 974725"/>
                <a:gd name="connsiteY2" fmla="*/ 109219 h 363219"/>
                <a:gd name="connsiteX3" fmla="*/ 57150 w 974725"/>
                <a:gd name="connsiteY3" fmla="*/ 363219 h 363219"/>
                <a:gd name="connsiteX4" fmla="*/ 0 w 974725"/>
                <a:gd name="connsiteY4" fmla="*/ 241300 h 363219"/>
                <a:gd name="connsiteX0" fmla="*/ 0 w 974725"/>
                <a:gd name="connsiteY0" fmla="*/ 241300 h 426719"/>
                <a:gd name="connsiteX1" fmla="*/ 908050 w 974725"/>
                <a:gd name="connsiteY1" fmla="*/ 0 h 426719"/>
                <a:gd name="connsiteX2" fmla="*/ 974725 w 974725"/>
                <a:gd name="connsiteY2" fmla="*/ 109219 h 426719"/>
                <a:gd name="connsiteX3" fmla="*/ 76200 w 974725"/>
                <a:gd name="connsiteY3" fmla="*/ 426719 h 426719"/>
                <a:gd name="connsiteX4" fmla="*/ 0 w 974725"/>
                <a:gd name="connsiteY4" fmla="*/ 241300 h 426719"/>
                <a:gd name="connsiteX0" fmla="*/ 0 w 974725"/>
                <a:gd name="connsiteY0" fmla="*/ 241300 h 428906"/>
                <a:gd name="connsiteX1" fmla="*/ 908050 w 974725"/>
                <a:gd name="connsiteY1" fmla="*/ 0 h 428906"/>
                <a:gd name="connsiteX2" fmla="*/ 974725 w 974725"/>
                <a:gd name="connsiteY2" fmla="*/ 109219 h 428906"/>
                <a:gd name="connsiteX3" fmla="*/ 76200 w 974725"/>
                <a:gd name="connsiteY3" fmla="*/ 426719 h 428906"/>
                <a:gd name="connsiteX4" fmla="*/ 0 w 974725"/>
                <a:gd name="connsiteY4" fmla="*/ 241300 h 428906"/>
                <a:gd name="connsiteX0" fmla="*/ 0 w 974725"/>
                <a:gd name="connsiteY0" fmla="*/ 241300 h 428906"/>
                <a:gd name="connsiteX1" fmla="*/ 908050 w 974725"/>
                <a:gd name="connsiteY1" fmla="*/ 0 h 428906"/>
                <a:gd name="connsiteX2" fmla="*/ 974725 w 974725"/>
                <a:gd name="connsiteY2" fmla="*/ 109219 h 428906"/>
                <a:gd name="connsiteX3" fmla="*/ 76200 w 974725"/>
                <a:gd name="connsiteY3" fmla="*/ 426719 h 428906"/>
                <a:gd name="connsiteX4" fmla="*/ 0 w 974725"/>
                <a:gd name="connsiteY4" fmla="*/ 241300 h 428906"/>
                <a:gd name="connsiteX0" fmla="*/ 0 w 974725"/>
                <a:gd name="connsiteY0" fmla="*/ 241300 h 428906"/>
                <a:gd name="connsiteX1" fmla="*/ 908050 w 974725"/>
                <a:gd name="connsiteY1" fmla="*/ 0 h 428906"/>
                <a:gd name="connsiteX2" fmla="*/ 974725 w 974725"/>
                <a:gd name="connsiteY2" fmla="*/ 109219 h 428906"/>
                <a:gd name="connsiteX3" fmla="*/ 76200 w 974725"/>
                <a:gd name="connsiteY3" fmla="*/ 426719 h 428906"/>
                <a:gd name="connsiteX4" fmla="*/ 0 w 974725"/>
                <a:gd name="connsiteY4" fmla="*/ 241300 h 428906"/>
                <a:gd name="connsiteX0" fmla="*/ 0 w 974725"/>
                <a:gd name="connsiteY0" fmla="*/ 241300 h 428906"/>
                <a:gd name="connsiteX1" fmla="*/ 908050 w 974725"/>
                <a:gd name="connsiteY1" fmla="*/ 0 h 428906"/>
                <a:gd name="connsiteX2" fmla="*/ 974725 w 974725"/>
                <a:gd name="connsiteY2" fmla="*/ 109219 h 428906"/>
                <a:gd name="connsiteX3" fmla="*/ 76200 w 974725"/>
                <a:gd name="connsiteY3" fmla="*/ 426719 h 428906"/>
                <a:gd name="connsiteX4" fmla="*/ 0 w 974725"/>
                <a:gd name="connsiteY4" fmla="*/ 241300 h 428906"/>
                <a:gd name="connsiteX0" fmla="*/ 0 w 962025"/>
                <a:gd name="connsiteY0" fmla="*/ 260350 h 428906"/>
                <a:gd name="connsiteX1" fmla="*/ 895350 w 962025"/>
                <a:gd name="connsiteY1" fmla="*/ 0 h 428906"/>
                <a:gd name="connsiteX2" fmla="*/ 962025 w 962025"/>
                <a:gd name="connsiteY2" fmla="*/ 109219 h 428906"/>
                <a:gd name="connsiteX3" fmla="*/ 63500 w 962025"/>
                <a:gd name="connsiteY3" fmla="*/ 426719 h 428906"/>
                <a:gd name="connsiteX4" fmla="*/ 0 w 962025"/>
                <a:gd name="connsiteY4" fmla="*/ 260350 h 428906"/>
                <a:gd name="connsiteX0" fmla="*/ 0 w 962025"/>
                <a:gd name="connsiteY0" fmla="*/ 260350 h 428854"/>
                <a:gd name="connsiteX1" fmla="*/ 895350 w 962025"/>
                <a:gd name="connsiteY1" fmla="*/ 0 h 428854"/>
                <a:gd name="connsiteX2" fmla="*/ 962025 w 962025"/>
                <a:gd name="connsiteY2" fmla="*/ 102869 h 428854"/>
                <a:gd name="connsiteX3" fmla="*/ 63500 w 962025"/>
                <a:gd name="connsiteY3" fmla="*/ 426719 h 428854"/>
                <a:gd name="connsiteX4" fmla="*/ 0 w 962025"/>
                <a:gd name="connsiteY4" fmla="*/ 260350 h 428854"/>
                <a:gd name="connsiteX0" fmla="*/ 962025 w 1053465"/>
                <a:gd name="connsiteY0" fmla="*/ 102869 h 428854"/>
                <a:gd name="connsiteX1" fmla="*/ 63500 w 1053465"/>
                <a:gd name="connsiteY1" fmla="*/ 426719 h 428854"/>
                <a:gd name="connsiteX2" fmla="*/ 0 w 1053465"/>
                <a:gd name="connsiteY2" fmla="*/ 260350 h 428854"/>
                <a:gd name="connsiteX3" fmla="*/ 895350 w 1053465"/>
                <a:gd name="connsiteY3" fmla="*/ 0 h 428854"/>
                <a:gd name="connsiteX4" fmla="*/ 1053465 w 1053465"/>
                <a:gd name="connsiteY4" fmla="*/ 194309 h 428854"/>
                <a:gd name="connsiteX0" fmla="*/ 962025 w 962025"/>
                <a:gd name="connsiteY0" fmla="*/ 102869 h 428854"/>
                <a:gd name="connsiteX1" fmla="*/ 63500 w 962025"/>
                <a:gd name="connsiteY1" fmla="*/ 426719 h 428854"/>
                <a:gd name="connsiteX2" fmla="*/ 0 w 962025"/>
                <a:gd name="connsiteY2" fmla="*/ 260350 h 428854"/>
                <a:gd name="connsiteX3" fmla="*/ 895350 w 962025"/>
                <a:gd name="connsiteY3" fmla="*/ 0 h 428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2025" h="428854">
                  <a:moveTo>
                    <a:pt x="962025" y="102869"/>
                  </a:moveTo>
                  <a:cubicBezTo>
                    <a:pt x="662517" y="208702"/>
                    <a:pt x="302683" y="454236"/>
                    <a:pt x="63500" y="426719"/>
                  </a:cubicBezTo>
                  <a:lnTo>
                    <a:pt x="0" y="260350"/>
                  </a:lnTo>
                  <a:cubicBezTo>
                    <a:pt x="324908" y="138642"/>
                    <a:pt x="592667" y="80433"/>
                    <a:pt x="895350" y="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7">
              <a:extLst>
                <a:ext uri="{FF2B5EF4-FFF2-40B4-BE49-F238E27FC236}">
                  <a16:creationId xmlns:a16="http://schemas.microsoft.com/office/drawing/2014/main" id="{4E8F2515-69C7-474F-A22A-19C35DE178CE}"/>
                </a:ext>
              </a:extLst>
            </p:cNvPr>
            <p:cNvSpPr/>
            <p:nvPr/>
          </p:nvSpPr>
          <p:spPr>
            <a:xfrm>
              <a:off x="1238250" y="4533900"/>
              <a:ext cx="1257300" cy="800135"/>
            </a:xfrm>
            <a:custGeom>
              <a:avLst/>
              <a:gdLst>
                <a:gd name="connsiteX0" fmla="*/ 0 w 352425"/>
                <a:gd name="connsiteY0" fmla="*/ 0 h 245957"/>
                <a:gd name="connsiteX1" fmla="*/ 352425 w 352425"/>
                <a:gd name="connsiteY1" fmla="*/ 0 h 245957"/>
                <a:gd name="connsiteX2" fmla="*/ 352425 w 352425"/>
                <a:gd name="connsiteY2" fmla="*/ 245957 h 245957"/>
                <a:gd name="connsiteX3" fmla="*/ 0 w 352425"/>
                <a:gd name="connsiteY3" fmla="*/ 245957 h 245957"/>
                <a:gd name="connsiteX4" fmla="*/ 0 w 352425"/>
                <a:gd name="connsiteY4" fmla="*/ 0 h 245957"/>
                <a:gd name="connsiteX0" fmla="*/ 904875 w 1257300"/>
                <a:gd name="connsiteY0" fmla="*/ 0 h 484082"/>
                <a:gd name="connsiteX1" fmla="*/ 1257300 w 1257300"/>
                <a:gd name="connsiteY1" fmla="*/ 0 h 484082"/>
                <a:gd name="connsiteX2" fmla="*/ 1257300 w 1257300"/>
                <a:gd name="connsiteY2" fmla="*/ 245957 h 484082"/>
                <a:gd name="connsiteX3" fmla="*/ 0 w 1257300"/>
                <a:gd name="connsiteY3" fmla="*/ 484082 h 484082"/>
                <a:gd name="connsiteX4" fmla="*/ 904875 w 1257300"/>
                <a:gd name="connsiteY4" fmla="*/ 0 h 484082"/>
                <a:gd name="connsiteX0" fmla="*/ 904875 w 1257300"/>
                <a:gd name="connsiteY0" fmla="*/ 0 h 693632"/>
                <a:gd name="connsiteX1" fmla="*/ 1257300 w 1257300"/>
                <a:gd name="connsiteY1" fmla="*/ 0 h 693632"/>
                <a:gd name="connsiteX2" fmla="*/ 38100 w 1257300"/>
                <a:gd name="connsiteY2" fmla="*/ 693632 h 693632"/>
                <a:gd name="connsiteX3" fmla="*/ 0 w 1257300"/>
                <a:gd name="connsiteY3" fmla="*/ 484082 h 693632"/>
                <a:gd name="connsiteX4" fmla="*/ 904875 w 1257300"/>
                <a:gd name="connsiteY4" fmla="*/ 0 h 693632"/>
                <a:gd name="connsiteX0" fmla="*/ 904875 w 1257300"/>
                <a:gd name="connsiteY0" fmla="*/ 0 h 793584"/>
                <a:gd name="connsiteX1" fmla="*/ 1257300 w 1257300"/>
                <a:gd name="connsiteY1" fmla="*/ 0 h 793584"/>
                <a:gd name="connsiteX2" fmla="*/ 38100 w 1257300"/>
                <a:gd name="connsiteY2" fmla="*/ 693632 h 793584"/>
                <a:gd name="connsiteX3" fmla="*/ 0 w 1257300"/>
                <a:gd name="connsiteY3" fmla="*/ 484082 h 793584"/>
                <a:gd name="connsiteX4" fmla="*/ 904875 w 1257300"/>
                <a:gd name="connsiteY4" fmla="*/ 0 h 793584"/>
                <a:gd name="connsiteX0" fmla="*/ 904875 w 1257300"/>
                <a:gd name="connsiteY0" fmla="*/ 0 h 787069"/>
                <a:gd name="connsiteX1" fmla="*/ 1257300 w 1257300"/>
                <a:gd name="connsiteY1" fmla="*/ 0 h 787069"/>
                <a:gd name="connsiteX2" fmla="*/ 38100 w 1257300"/>
                <a:gd name="connsiteY2" fmla="*/ 693632 h 787069"/>
                <a:gd name="connsiteX3" fmla="*/ 0 w 1257300"/>
                <a:gd name="connsiteY3" fmla="*/ 484082 h 787069"/>
                <a:gd name="connsiteX4" fmla="*/ 904875 w 1257300"/>
                <a:gd name="connsiteY4" fmla="*/ 0 h 787069"/>
                <a:gd name="connsiteX0" fmla="*/ 904875 w 1257300"/>
                <a:gd name="connsiteY0" fmla="*/ 0 h 787069"/>
                <a:gd name="connsiteX1" fmla="*/ 1257300 w 1257300"/>
                <a:gd name="connsiteY1" fmla="*/ 0 h 787069"/>
                <a:gd name="connsiteX2" fmla="*/ 38100 w 1257300"/>
                <a:gd name="connsiteY2" fmla="*/ 693632 h 787069"/>
                <a:gd name="connsiteX3" fmla="*/ 0 w 1257300"/>
                <a:gd name="connsiteY3" fmla="*/ 484082 h 787069"/>
                <a:gd name="connsiteX4" fmla="*/ 904875 w 1257300"/>
                <a:gd name="connsiteY4" fmla="*/ 0 h 787069"/>
                <a:gd name="connsiteX0" fmla="*/ 904875 w 1257300"/>
                <a:gd name="connsiteY0" fmla="*/ 0 h 787069"/>
                <a:gd name="connsiteX1" fmla="*/ 1257300 w 1257300"/>
                <a:gd name="connsiteY1" fmla="*/ 0 h 787069"/>
                <a:gd name="connsiteX2" fmla="*/ 38100 w 1257300"/>
                <a:gd name="connsiteY2" fmla="*/ 693632 h 787069"/>
                <a:gd name="connsiteX3" fmla="*/ 0 w 1257300"/>
                <a:gd name="connsiteY3" fmla="*/ 484082 h 787069"/>
                <a:gd name="connsiteX4" fmla="*/ 904875 w 1257300"/>
                <a:gd name="connsiteY4" fmla="*/ 0 h 787069"/>
                <a:gd name="connsiteX0" fmla="*/ 904875 w 1257300"/>
                <a:gd name="connsiteY0" fmla="*/ 0 h 787069"/>
                <a:gd name="connsiteX1" fmla="*/ 1257300 w 1257300"/>
                <a:gd name="connsiteY1" fmla="*/ 0 h 787069"/>
                <a:gd name="connsiteX2" fmla="*/ 38100 w 1257300"/>
                <a:gd name="connsiteY2" fmla="*/ 693632 h 787069"/>
                <a:gd name="connsiteX3" fmla="*/ 0 w 1257300"/>
                <a:gd name="connsiteY3" fmla="*/ 484082 h 787069"/>
                <a:gd name="connsiteX4" fmla="*/ 904875 w 1257300"/>
                <a:gd name="connsiteY4" fmla="*/ 0 h 787069"/>
                <a:gd name="connsiteX0" fmla="*/ 904875 w 1257300"/>
                <a:gd name="connsiteY0" fmla="*/ 0 h 787069"/>
                <a:gd name="connsiteX1" fmla="*/ 1257300 w 1257300"/>
                <a:gd name="connsiteY1" fmla="*/ 0 h 787069"/>
                <a:gd name="connsiteX2" fmla="*/ 38100 w 1257300"/>
                <a:gd name="connsiteY2" fmla="*/ 693632 h 787069"/>
                <a:gd name="connsiteX3" fmla="*/ 0 w 1257300"/>
                <a:gd name="connsiteY3" fmla="*/ 484082 h 787069"/>
                <a:gd name="connsiteX4" fmla="*/ 904875 w 1257300"/>
                <a:gd name="connsiteY4" fmla="*/ 0 h 787069"/>
                <a:gd name="connsiteX0" fmla="*/ 904875 w 1257300"/>
                <a:gd name="connsiteY0" fmla="*/ 0 h 787069"/>
                <a:gd name="connsiteX1" fmla="*/ 1257300 w 1257300"/>
                <a:gd name="connsiteY1" fmla="*/ 0 h 787069"/>
                <a:gd name="connsiteX2" fmla="*/ 38100 w 1257300"/>
                <a:gd name="connsiteY2" fmla="*/ 693632 h 787069"/>
                <a:gd name="connsiteX3" fmla="*/ 0 w 1257300"/>
                <a:gd name="connsiteY3" fmla="*/ 484082 h 787069"/>
                <a:gd name="connsiteX4" fmla="*/ 904875 w 1257300"/>
                <a:gd name="connsiteY4" fmla="*/ 0 h 787069"/>
                <a:gd name="connsiteX0" fmla="*/ 838200 w 1257300"/>
                <a:gd name="connsiteY0" fmla="*/ 0 h 796594"/>
                <a:gd name="connsiteX1" fmla="*/ 1257300 w 1257300"/>
                <a:gd name="connsiteY1" fmla="*/ 9525 h 796594"/>
                <a:gd name="connsiteX2" fmla="*/ 38100 w 1257300"/>
                <a:gd name="connsiteY2" fmla="*/ 703157 h 796594"/>
                <a:gd name="connsiteX3" fmla="*/ 0 w 1257300"/>
                <a:gd name="connsiteY3" fmla="*/ 493607 h 796594"/>
                <a:gd name="connsiteX4" fmla="*/ 838200 w 1257300"/>
                <a:gd name="connsiteY4" fmla="*/ 0 h 796594"/>
                <a:gd name="connsiteX0" fmla="*/ 838200 w 1257300"/>
                <a:gd name="connsiteY0" fmla="*/ 0 h 796594"/>
                <a:gd name="connsiteX1" fmla="*/ 1257300 w 1257300"/>
                <a:gd name="connsiteY1" fmla="*/ 9525 h 796594"/>
                <a:gd name="connsiteX2" fmla="*/ 38100 w 1257300"/>
                <a:gd name="connsiteY2" fmla="*/ 703157 h 796594"/>
                <a:gd name="connsiteX3" fmla="*/ 0 w 1257300"/>
                <a:gd name="connsiteY3" fmla="*/ 493607 h 796594"/>
                <a:gd name="connsiteX4" fmla="*/ 838200 w 1257300"/>
                <a:gd name="connsiteY4" fmla="*/ 0 h 796594"/>
                <a:gd name="connsiteX0" fmla="*/ 838200 w 1257300"/>
                <a:gd name="connsiteY0" fmla="*/ 0 h 796594"/>
                <a:gd name="connsiteX1" fmla="*/ 1257300 w 1257300"/>
                <a:gd name="connsiteY1" fmla="*/ 9525 h 796594"/>
                <a:gd name="connsiteX2" fmla="*/ 38100 w 1257300"/>
                <a:gd name="connsiteY2" fmla="*/ 703157 h 796594"/>
                <a:gd name="connsiteX3" fmla="*/ 0 w 1257300"/>
                <a:gd name="connsiteY3" fmla="*/ 493607 h 796594"/>
                <a:gd name="connsiteX4" fmla="*/ 838200 w 1257300"/>
                <a:gd name="connsiteY4" fmla="*/ 0 h 796594"/>
                <a:gd name="connsiteX0" fmla="*/ 838200 w 1257300"/>
                <a:gd name="connsiteY0" fmla="*/ 0 h 796594"/>
                <a:gd name="connsiteX1" fmla="*/ 1257300 w 1257300"/>
                <a:gd name="connsiteY1" fmla="*/ 9525 h 796594"/>
                <a:gd name="connsiteX2" fmla="*/ 38100 w 1257300"/>
                <a:gd name="connsiteY2" fmla="*/ 703157 h 796594"/>
                <a:gd name="connsiteX3" fmla="*/ 0 w 1257300"/>
                <a:gd name="connsiteY3" fmla="*/ 493607 h 796594"/>
                <a:gd name="connsiteX4" fmla="*/ 600075 w 1257300"/>
                <a:gd name="connsiteY4" fmla="*/ 504825 h 796594"/>
                <a:gd name="connsiteX5" fmla="*/ 838200 w 1257300"/>
                <a:gd name="connsiteY5" fmla="*/ 0 h 796594"/>
                <a:gd name="connsiteX0" fmla="*/ 838200 w 1257300"/>
                <a:gd name="connsiteY0" fmla="*/ 0 h 796594"/>
                <a:gd name="connsiteX1" fmla="*/ 1257300 w 1257300"/>
                <a:gd name="connsiteY1" fmla="*/ 9525 h 796594"/>
                <a:gd name="connsiteX2" fmla="*/ 38100 w 1257300"/>
                <a:gd name="connsiteY2" fmla="*/ 703157 h 796594"/>
                <a:gd name="connsiteX3" fmla="*/ 0 w 1257300"/>
                <a:gd name="connsiteY3" fmla="*/ 493607 h 796594"/>
                <a:gd name="connsiteX4" fmla="*/ 600075 w 1257300"/>
                <a:gd name="connsiteY4" fmla="*/ 514350 h 796594"/>
                <a:gd name="connsiteX5" fmla="*/ 838200 w 1257300"/>
                <a:gd name="connsiteY5" fmla="*/ 0 h 796594"/>
                <a:gd name="connsiteX0" fmla="*/ 838200 w 1257300"/>
                <a:gd name="connsiteY0" fmla="*/ 0 h 796594"/>
                <a:gd name="connsiteX1" fmla="*/ 1257300 w 1257300"/>
                <a:gd name="connsiteY1" fmla="*/ 9525 h 796594"/>
                <a:gd name="connsiteX2" fmla="*/ 38100 w 1257300"/>
                <a:gd name="connsiteY2" fmla="*/ 703157 h 796594"/>
                <a:gd name="connsiteX3" fmla="*/ 0 w 1257300"/>
                <a:gd name="connsiteY3" fmla="*/ 493607 h 796594"/>
                <a:gd name="connsiteX4" fmla="*/ 600075 w 1257300"/>
                <a:gd name="connsiteY4" fmla="*/ 514350 h 796594"/>
                <a:gd name="connsiteX5" fmla="*/ 838200 w 1257300"/>
                <a:gd name="connsiteY5" fmla="*/ 0 h 796594"/>
                <a:gd name="connsiteX0" fmla="*/ 838200 w 1257300"/>
                <a:gd name="connsiteY0" fmla="*/ 0 h 761496"/>
                <a:gd name="connsiteX1" fmla="*/ 1257300 w 1257300"/>
                <a:gd name="connsiteY1" fmla="*/ 9525 h 761496"/>
                <a:gd name="connsiteX2" fmla="*/ 38100 w 1257300"/>
                <a:gd name="connsiteY2" fmla="*/ 665057 h 761496"/>
                <a:gd name="connsiteX3" fmla="*/ 0 w 1257300"/>
                <a:gd name="connsiteY3" fmla="*/ 493607 h 761496"/>
                <a:gd name="connsiteX4" fmla="*/ 600075 w 1257300"/>
                <a:gd name="connsiteY4" fmla="*/ 514350 h 761496"/>
                <a:gd name="connsiteX5" fmla="*/ 838200 w 1257300"/>
                <a:gd name="connsiteY5" fmla="*/ 0 h 761496"/>
                <a:gd name="connsiteX0" fmla="*/ 838200 w 1257300"/>
                <a:gd name="connsiteY0" fmla="*/ 0 h 800135"/>
                <a:gd name="connsiteX1" fmla="*/ 1257300 w 1257300"/>
                <a:gd name="connsiteY1" fmla="*/ 9525 h 800135"/>
                <a:gd name="connsiteX2" fmla="*/ 38100 w 1257300"/>
                <a:gd name="connsiteY2" fmla="*/ 665057 h 800135"/>
                <a:gd name="connsiteX3" fmla="*/ 0 w 1257300"/>
                <a:gd name="connsiteY3" fmla="*/ 493607 h 800135"/>
                <a:gd name="connsiteX4" fmla="*/ 600075 w 1257300"/>
                <a:gd name="connsiteY4" fmla="*/ 514350 h 800135"/>
                <a:gd name="connsiteX5" fmla="*/ 838200 w 1257300"/>
                <a:gd name="connsiteY5" fmla="*/ 0 h 800135"/>
                <a:gd name="connsiteX0" fmla="*/ 838200 w 1257300"/>
                <a:gd name="connsiteY0" fmla="*/ 0 h 800135"/>
                <a:gd name="connsiteX1" fmla="*/ 1257300 w 1257300"/>
                <a:gd name="connsiteY1" fmla="*/ 9525 h 800135"/>
                <a:gd name="connsiteX2" fmla="*/ 38100 w 1257300"/>
                <a:gd name="connsiteY2" fmla="*/ 665057 h 800135"/>
                <a:gd name="connsiteX3" fmla="*/ 0 w 1257300"/>
                <a:gd name="connsiteY3" fmla="*/ 493607 h 800135"/>
                <a:gd name="connsiteX4" fmla="*/ 600075 w 1257300"/>
                <a:gd name="connsiteY4" fmla="*/ 514350 h 800135"/>
                <a:gd name="connsiteX5" fmla="*/ 838200 w 1257300"/>
                <a:gd name="connsiteY5" fmla="*/ 0 h 80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7300" h="800135">
                  <a:moveTo>
                    <a:pt x="838200" y="0"/>
                  </a:moveTo>
                  <a:lnTo>
                    <a:pt x="1257300" y="9525"/>
                  </a:lnTo>
                  <a:cubicBezTo>
                    <a:pt x="1079500" y="155011"/>
                    <a:pt x="1139825" y="1157746"/>
                    <a:pt x="38100" y="665057"/>
                  </a:cubicBezTo>
                  <a:lnTo>
                    <a:pt x="0" y="493607"/>
                  </a:lnTo>
                  <a:cubicBezTo>
                    <a:pt x="202520" y="408845"/>
                    <a:pt x="460375" y="596618"/>
                    <a:pt x="600075" y="514350"/>
                  </a:cubicBezTo>
                  <a:cubicBezTo>
                    <a:pt x="739775" y="432082"/>
                    <a:pt x="728663" y="73025"/>
                    <a:pt x="838200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9">
              <a:extLst>
                <a:ext uri="{FF2B5EF4-FFF2-40B4-BE49-F238E27FC236}">
                  <a16:creationId xmlns:a16="http://schemas.microsoft.com/office/drawing/2014/main" id="{5560D85E-7A6C-4560-A8E7-DF74B58580A6}"/>
                </a:ext>
              </a:extLst>
            </p:cNvPr>
            <p:cNvSpPr/>
            <p:nvPr/>
          </p:nvSpPr>
          <p:spPr>
            <a:xfrm>
              <a:off x="2829560" y="4533899"/>
              <a:ext cx="509019" cy="1410249"/>
            </a:xfrm>
            <a:custGeom>
              <a:avLst/>
              <a:gdLst>
                <a:gd name="connsiteX0" fmla="*/ 0 w 298450"/>
                <a:gd name="connsiteY0" fmla="*/ 0 h 315350"/>
                <a:gd name="connsiteX1" fmla="*/ 298450 w 298450"/>
                <a:gd name="connsiteY1" fmla="*/ 0 h 315350"/>
                <a:gd name="connsiteX2" fmla="*/ 298450 w 298450"/>
                <a:gd name="connsiteY2" fmla="*/ 315350 h 315350"/>
                <a:gd name="connsiteX3" fmla="*/ 0 w 298450"/>
                <a:gd name="connsiteY3" fmla="*/ 315350 h 315350"/>
                <a:gd name="connsiteX4" fmla="*/ 0 w 298450"/>
                <a:gd name="connsiteY4" fmla="*/ 0 h 315350"/>
                <a:gd name="connsiteX0" fmla="*/ 0 w 298450"/>
                <a:gd name="connsiteY0" fmla="*/ 0 h 1405010"/>
                <a:gd name="connsiteX1" fmla="*/ 298450 w 298450"/>
                <a:gd name="connsiteY1" fmla="*/ 0 h 1405010"/>
                <a:gd name="connsiteX2" fmla="*/ 298450 w 298450"/>
                <a:gd name="connsiteY2" fmla="*/ 315350 h 1405010"/>
                <a:gd name="connsiteX3" fmla="*/ 137160 w 298450"/>
                <a:gd name="connsiteY3" fmla="*/ 1405010 h 1405010"/>
                <a:gd name="connsiteX4" fmla="*/ 0 w 298450"/>
                <a:gd name="connsiteY4" fmla="*/ 0 h 1405010"/>
                <a:gd name="connsiteX0" fmla="*/ 0 w 298450"/>
                <a:gd name="connsiteY0" fmla="*/ 0 h 1412630"/>
                <a:gd name="connsiteX1" fmla="*/ 298450 w 298450"/>
                <a:gd name="connsiteY1" fmla="*/ 0 h 1412630"/>
                <a:gd name="connsiteX2" fmla="*/ 283210 w 298450"/>
                <a:gd name="connsiteY2" fmla="*/ 1412630 h 1412630"/>
                <a:gd name="connsiteX3" fmla="*/ 137160 w 298450"/>
                <a:gd name="connsiteY3" fmla="*/ 1405010 h 1412630"/>
                <a:gd name="connsiteX4" fmla="*/ 0 w 298450"/>
                <a:gd name="connsiteY4" fmla="*/ 0 h 1412630"/>
                <a:gd name="connsiteX0" fmla="*/ 0 w 403512"/>
                <a:gd name="connsiteY0" fmla="*/ 0 h 1412630"/>
                <a:gd name="connsiteX1" fmla="*/ 298450 w 403512"/>
                <a:gd name="connsiteY1" fmla="*/ 0 h 1412630"/>
                <a:gd name="connsiteX2" fmla="*/ 283210 w 403512"/>
                <a:gd name="connsiteY2" fmla="*/ 1412630 h 1412630"/>
                <a:gd name="connsiteX3" fmla="*/ 137160 w 403512"/>
                <a:gd name="connsiteY3" fmla="*/ 1405010 h 1412630"/>
                <a:gd name="connsiteX4" fmla="*/ 0 w 403512"/>
                <a:gd name="connsiteY4" fmla="*/ 0 h 1412630"/>
                <a:gd name="connsiteX0" fmla="*/ 0 w 403512"/>
                <a:gd name="connsiteY0" fmla="*/ 0 h 1412630"/>
                <a:gd name="connsiteX1" fmla="*/ 298450 w 403512"/>
                <a:gd name="connsiteY1" fmla="*/ 0 h 1412630"/>
                <a:gd name="connsiteX2" fmla="*/ 283210 w 403512"/>
                <a:gd name="connsiteY2" fmla="*/ 1412630 h 1412630"/>
                <a:gd name="connsiteX3" fmla="*/ 137160 w 403512"/>
                <a:gd name="connsiteY3" fmla="*/ 1405010 h 1412630"/>
                <a:gd name="connsiteX4" fmla="*/ 0 w 403512"/>
                <a:gd name="connsiteY4" fmla="*/ 0 h 1412630"/>
                <a:gd name="connsiteX0" fmla="*/ 0 w 494952"/>
                <a:gd name="connsiteY0" fmla="*/ 0 h 1412630"/>
                <a:gd name="connsiteX1" fmla="*/ 389890 w 494952"/>
                <a:gd name="connsiteY1" fmla="*/ 0 h 1412630"/>
                <a:gd name="connsiteX2" fmla="*/ 374650 w 494952"/>
                <a:gd name="connsiteY2" fmla="*/ 1412630 h 1412630"/>
                <a:gd name="connsiteX3" fmla="*/ 228600 w 494952"/>
                <a:gd name="connsiteY3" fmla="*/ 1405010 h 1412630"/>
                <a:gd name="connsiteX4" fmla="*/ 0 w 494952"/>
                <a:gd name="connsiteY4" fmla="*/ 0 h 1412630"/>
                <a:gd name="connsiteX0" fmla="*/ 0 w 494952"/>
                <a:gd name="connsiteY0" fmla="*/ 0 h 1412630"/>
                <a:gd name="connsiteX1" fmla="*/ 389890 w 494952"/>
                <a:gd name="connsiteY1" fmla="*/ 0 h 1412630"/>
                <a:gd name="connsiteX2" fmla="*/ 374650 w 494952"/>
                <a:gd name="connsiteY2" fmla="*/ 1412630 h 1412630"/>
                <a:gd name="connsiteX3" fmla="*/ 228600 w 494952"/>
                <a:gd name="connsiteY3" fmla="*/ 1405010 h 1412630"/>
                <a:gd name="connsiteX4" fmla="*/ 0 w 494952"/>
                <a:gd name="connsiteY4" fmla="*/ 0 h 1412630"/>
                <a:gd name="connsiteX0" fmla="*/ 0 w 494952"/>
                <a:gd name="connsiteY0" fmla="*/ 0 h 1412630"/>
                <a:gd name="connsiteX1" fmla="*/ 389890 w 494952"/>
                <a:gd name="connsiteY1" fmla="*/ 0 h 1412630"/>
                <a:gd name="connsiteX2" fmla="*/ 374650 w 494952"/>
                <a:gd name="connsiteY2" fmla="*/ 1412630 h 1412630"/>
                <a:gd name="connsiteX3" fmla="*/ 195263 w 494952"/>
                <a:gd name="connsiteY3" fmla="*/ 1390722 h 1412630"/>
                <a:gd name="connsiteX4" fmla="*/ 0 w 494952"/>
                <a:gd name="connsiteY4" fmla="*/ 0 h 1412630"/>
                <a:gd name="connsiteX0" fmla="*/ 0 w 501934"/>
                <a:gd name="connsiteY0" fmla="*/ 0 h 1412630"/>
                <a:gd name="connsiteX1" fmla="*/ 389890 w 501934"/>
                <a:gd name="connsiteY1" fmla="*/ 0 h 1412630"/>
                <a:gd name="connsiteX2" fmla="*/ 384175 w 501934"/>
                <a:gd name="connsiteY2" fmla="*/ 1412630 h 1412630"/>
                <a:gd name="connsiteX3" fmla="*/ 195263 w 501934"/>
                <a:gd name="connsiteY3" fmla="*/ 1390722 h 1412630"/>
                <a:gd name="connsiteX4" fmla="*/ 0 w 501934"/>
                <a:gd name="connsiteY4" fmla="*/ 0 h 1412630"/>
                <a:gd name="connsiteX0" fmla="*/ 0 w 509019"/>
                <a:gd name="connsiteY0" fmla="*/ 0 h 1410249"/>
                <a:gd name="connsiteX1" fmla="*/ 389890 w 509019"/>
                <a:gd name="connsiteY1" fmla="*/ 0 h 1410249"/>
                <a:gd name="connsiteX2" fmla="*/ 393700 w 509019"/>
                <a:gd name="connsiteY2" fmla="*/ 1410249 h 1410249"/>
                <a:gd name="connsiteX3" fmla="*/ 195263 w 509019"/>
                <a:gd name="connsiteY3" fmla="*/ 1390722 h 1410249"/>
                <a:gd name="connsiteX4" fmla="*/ 0 w 509019"/>
                <a:gd name="connsiteY4" fmla="*/ 0 h 141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019" h="1410249">
                  <a:moveTo>
                    <a:pt x="0" y="0"/>
                  </a:moveTo>
                  <a:lnTo>
                    <a:pt x="389890" y="0"/>
                  </a:lnTo>
                  <a:cubicBezTo>
                    <a:pt x="384810" y="204177"/>
                    <a:pt x="657860" y="345012"/>
                    <a:pt x="393700" y="1410249"/>
                  </a:cubicBezTo>
                  <a:lnTo>
                    <a:pt x="195263" y="1390722"/>
                  </a:lnTo>
                  <a:cubicBezTo>
                    <a:pt x="119063" y="922385"/>
                    <a:pt x="320040" y="727417"/>
                    <a:pt x="0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">
              <a:extLst>
                <a:ext uri="{FF2B5EF4-FFF2-40B4-BE49-F238E27FC236}">
                  <a16:creationId xmlns:a16="http://schemas.microsoft.com/office/drawing/2014/main" id="{3D61EF1A-FF01-4576-BE68-E65CA7EA0005}"/>
                </a:ext>
              </a:extLst>
            </p:cNvPr>
            <p:cNvSpPr/>
            <p:nvPr/>
          </p:nvSpPr>
          <p:spPr>
            <a:xfrm>
              <a:off x="1962150" y="3970802"/>
              <a:ext cx="1333500" cy="878448"/>
            </a:xfrm>
            <a:custGeom>
              <a:avLst/>
              <a:gdLst>
                <a:gd name="connsiteX0" fmla="*/ 0 w 876300"/>
                <a:gd name="connsiteY0" fmla="*/ 0 h 200417"/>
                <a:gd name="connsiteX1" fmla="*/ 876300 w 876300"/>
                <a:gd name="connsiteY1" fmla="*/ 0 h 200417"/>
                <a:gd name="connsiteX2" fmla="*/ 876300 w 876300"/>
                <a:gd name="connsiteY2" fmla="*/ 200417 h 200417"/>
                <a:gd name="connsiteX3" fmla="*/ 0 w 876300"/>
                <a:gd name="connsiteY3" fmla="*/ 200417 h 200417"/>
                <a:gd name="connsiteX4" fmla="*/ 0 w 876300"/>
                <a:gd name="connsiteY4" fmla="*/ 0 h 200417"/>
                <a:gd name="connsiteX0" fmla="*/ 228600 w 1104900"/>
                <a:gd name="connsiteY0" fmla="*/ 0 h 848117"/>
                <a:gd name="connsiteX1" fmla="*/ 1104900 w 1104900"/>
                <a:gd name="connsiteY1" fmla="*/ 0 h 848117"/>
                <a:gd name="connsiteX2" fmla="*/ 1104900 w 1104900"/>
                <a:gd name="connsiteY2" fmla="*/ 200417 h 848117"/>
                <a:gd name="connsiteX3" fmla="*/ 0 w 1104900"/>
                <a:gd name="connsiteY3" fmla="*/ 848117 h 848117"/>
                <a:gd name="connsiteX4" fmla="*/ 228600 w 1104900"/>
                <a:gd name="connsiteY4" fmla="*/ 0 h 848117"/>
                <a:gd name="connsiteX0" fmla="*/ 228600 w 1104900"/>
                <a:gd name="connsiteY0" fmla="*/ 0 h 848117"/>
                <a:gd name="connsiteX1" fmla="*/ 1104900 w 1104900"/>
                <a:gd name="connsiteY1" fmla="*/ 0 h 848117"/>
                <a:gd name="connsiteX2" fmla="*/ 1104900 w 1104900"/>
                <a:gd name="connsiteY2" fmla="*/ 200417 h 848117"/>
                <a:gd name="connsiteX3" fmla="*/ 714375 w 1104900"/>
                <a:gd name="connsiteY3" fmla="*/ 553574 h 848117"/>
                <a:gd name="connsiteX4" fmla="*/ 0 w 1104900"/>
                <a:gd name="connsiteY4" fmla="*/ 848117 h 848117"/>
                <a:gd name="connsiteX5" fmla="*/ 228600 w 1104900"/>
                <a:gd name="connsiteY5" fmla="*/ 0 h 848117"/>
                <a:gd name="connsiteX0" fmla="*/ 228600 w 1104900"/>
                <a:gd name="connsiteY0" fmla="*/ 0 h 848117"/>
                <a:gd name="connsiteX1" fmla="*/ 1104900 w 1104900"/>
                <a:gd name="connsiteY1" fmla="*/ 0 h 848117"/>
                <a:gd name="connsiteX2" fmla="*/ 1104900 w 1104900"/>
                <a:gd name="connsiteY2" fmla="*/ 200417 h 848117"/>
                <a:gd name="connsiteX3" fmla="*/ 714375 w 1104900"/>
                <a:gd name="connsiteY3" fmla="*/ 553574 h 848117"/>
                <a:gd name="connsiteX4" fmla="*/ 619125 w 1104900"/>
                <a:gd name="connsiteY4" fmla="*/ 829799 h 848117"/>
                <a:gd name="connsiteX5" fmla="*/ 0 w 1104900"/>
                <a:gd name="connsiteY5" fmla="*/ 848117 h 848117"/>
                <a:gd name="connsiteX6" fmla="*/ 228600 w 1104900"/>
                <a:gd name="connsiteY6" fmla="*/ 0 h 848117"/>
                <a:gd name="connsiteX0" fmla="*/ 228600 w 1104900"/>
                <a:gd name="connsiteY0" fmla="*/ 0 h 848117"/>
                <a:gd name="connsiteX1" fmla="*/ 1104900 w 1104900"/>
                <a:gd name="connsiteY1" fmla="*/ 0 h 848117"/>
                <a:gd name="connsiteX2" fmla="*/ 1104900 w 1104900"/>
                <a:gd name="connsiteY2" fmla="*/ 200417 h 848117"/>
                <a:gd name="connsiteX3" fmla="*/ 847725 w 1104900"/>
                <a:gd name="connsiteY3" fmla="*/ 810749 h 848117"/>
                <a:gd name="connsiteX4" fmla="*/ 714375 w 1104900"/>
                <a:gd name="connsiteY4" fmla="*/ 553574 h 848117"/>
                <a:gd name="connsiteX5" fmla="*/ 619125 w 1104900"/>
                <a:gd name="connsiteY5" fmla="*/ 829799 h 848117"/>
                <a:gd name="connsiteX6" fmla="*/ 0 w 1104900"/>
                <a:gd name="connsiteY6" fmla="*/ 848117 h 848117"/>
                <a:gd name="connsiteX7" fmla="*/ 228600 w 1104900"/>
                <a:gd name="connsiteY7" fmla="*/ 0 h 848117"/>
                <a:gd name="connsiteX0" fmla="*/ 228600 w 1333500"/>
                <a:gd name="connsiteY0" fmla="*/ 0 h 848117"/>
                <a:gd name="connsiteX1" fmla="*/ 1104900 w 1333500"/>
                <a:gd name="connsiteY1" fmla="*/ 0 h 848117"/>
                <a:gd name="connsiteX2" fmla="*/ 1333500 w 1333500"/>
                <a:gd name="connsiteY2" fmla="*/ 752867 h 848117"/>
                <a:gd name="connsiteX3" fmla="*/ 847725 w 1333500"/>
                <a:gd name="connsiteY3" fmla="*/ 810749 h 848117"/>
                <a:gd name="connsiteX4" fmla="*/ 714375 w 1333500"/>
                <a:gd name="connsiteY4" fmla="*/ 553574 h 848117"/>
                <a:gd name="connsiteX5" fmla="*/ 619125 w 1333500"/>
                <a:gd name="connsiteY5" fmla="*/ 829799 h 848117"/>
                <a:gd name="connsiteX6" fmla="*/ 0 w 1333500"/>
                <a:gd name="connsiteY6" fmla="*/ 848117 h 848117"/>
                <a:gd name="connsiteX7" fmla="*/ 228600 w 1333500"/>
                <a:gd name="connsiteY7" fmla="*/ 0 h 848117"/>
                <a:gd name="connsiteX0" fmla="*/ 228600 w 1333500"/>
                <a:gd name="connsiteY0" fmla="*/ 0 h 848117"/>
                <a:gd name="connsiteX1" fmla="*/ 1104900 w 1333500"/>
                <a:gd name="connsiteY1" fmla="*/ 0 h 848117"/>
                <a:gd name="connsiteX2" fmla="*/ 1333500 w 1333500"/>
                <a:gd name="connsiteY2" fmla="*/ 752867 h 848117"/>
                <a:gd name="connsiteX3" fmla="*/ 847725 w 1333500"/>
                <a:gd name="connsiteY3" fmla="*/ 810749 h 848117"/>
                <a:gd name="connsiteX4" fmla="*/ 714375 w 1333500"/>
                <a:gd name="connsiteY4" fmla="*/ 553574 h 848117"/>
                <a:gd name="connsiteX5" fmla="*/ 619125 w 1333500"/>
                <a:gd name="connsiteY5" fmla="*/ 829799 h 848117"/>
                <a:gd name="connsiteX6" fmla="*/ 0 w 1333500"/>
                <a:gd name="connsiteY6" fmla="*/ 848117 h 848117"/>
                <a:gd name="connsiteX7" fmla="*/ 228600 w 1333500"/>
                <a:gd name="connsiteY7" fmla="*/ 0 h 848117"/>
                <a:gd name="connsiteX0" fmla="*/ 228600 w 1333500"/>
                <a:gd name="connsiteY0" fmla="*/ 0 h 848117"/>
                <a:gd name="connsiteX1" fmla="*/ 1104900 w 1333500"/>
                <a:gd name="connsiteY1" fmla="*/ 0 h 848117"/>
                <a:gd name="connsiteX2" fmla="*/ 1333500 w 1333500"/>
                <a:gd name="connsiteY2" fmla="*/ 752867 h 848117"/>
                <a:gd name="connsiteX3" fmla="*/ 847725 w 1333500"/>
                <a:gd name="connsiteY3" fmla="*/ 810749 h 848117"/>
                <a:gd name="connsiteX4" fmla="*/ 714375 w 1333500"/>
                <a:gd name="connsiteY4" fmla="*/ 553574 h 848117"/>
                <a:gd name="connsiteX5" fmla="*/ 619125 w 1333500"/>
                <a:gd name="connsiteY5" fmla="*/ 829799 h 848117"/>
                <a:gd name="connsiteX6" fmla="*/ 0 w 1333500"/>
                <a:gd name="connsiteY6" fmla="*/ 848117 h 848117"/>
                <a:gd name="connsiteX7" fmla="*/ 228600 w 1333500"/>
                <a:gd name="connsiteY7" fmla="*/ 0 h 848117"/>
                <a:gd name="connsiteX0" fmla="*/ 228600 w 1333500"/>
                <a:gd name="connsiteY0" fmla="*/ 0 h 848117"/>
                <a:gd name="connsiteX1" fmla="*/ 1104900 w 1333500"/>
                <a:gd name="connsiteY1" fmla="*/ 0 h 848117"/>
                <a:gd name="connsiteX2" fmla="*/ 1333500 w 1333500"/>
                <a:gd name="connsiteY2" fmla="*/ 752867 h 848117"/>
                <a:gd name="connsiteX3" fmla="*/ 847725 w 1333500"/>
                <a:gd name="connsiteY3" fmla="*/ 810749 h 848117"/>
                <a:gd name="connsiteX4" fmla="*/ 714375 w 1333500"/>
                <a:gd name="connsiteY4" fmla="*/ 553574 h 848117"/>
                <a:gd name="connsiteX5" fmla="*/ 619125 w 1333500"/>
                <a:gd name="connsiteY5" fmla="*/ 829799 h 848117"/>
                <a:gd name="connsiteX6" fmla="*/ 0 w 1333500"/>
                <a:gd name="connsiteY6" fmla="*/ 848117 h 848117"/>
                <a:gd name="connsiteX7" fmla="*/ 228600 w 1333500"/>
                <a:gd name="connsiteY7" fmla="*/ 0 h 848117"/>
                <a:gd name="connsiteX0" fmla="*/ 228600 w 1333500"/>
                <a:gd name="connsiteY0" fmla="*/ 0 h 848117"/>
                <a:gd name="connsiteX1" fmla="*/ 1104900 w 1333500"/>
                <a:gd name="connsiteY1" fmla="*/ 0 h 848117"/>
                <a:gd name="connsiteX2" fmla="*/ 1333500 w 1333500"/>
                <a:gd name="connsiteY2" fmla="*/ 752867 h 848117"/>
                <a:gd name="connsiteX3" fmla="*/ 847725 w 1333500"/>
                <a:gd name="connsiteY3" fmla="*/ 810749 h 848117"/>
                <a:gd name="connsiteX4" fmla="*/ 714375 w 1333500"/>
                <a:gd name="connsiteY4" fmla="*/ 553574 h 848117"/>
                <a:gd name="connsiteX5" fmla="*/ 619125 w 1333500"/>
                <a:gd name="connsiteY5" fmla="*/ 829799 h 848117"/>
                <a:gd name="connsiteX6" fmla="*/ 0 w 1333500"/>
                <a:gd name="connsiteY6" fmla="*/ 848117 h 848117"/>
                <a:gd name="connsiteX7" fmla="*/ 228600 w 1333500"/>
                <a:gd name="connsiteY7" fmla="*/ 0 h 848117"/>
                <a:gd name="connsiteX0" fmla="*/ 228600 w 1333500"/>
                <a:gd name="connsiteY0" fmla="*/ 0 h 863731"/>
                <a:gd name="connsiteX1" fmla="*/ 1104900 w 1333500"/>
                <a:gd name="connsiteY1" fmla="*/ 0 h 863731"/>
                <a:gd name="connsiteX2" fmla="*/ 1333500 w 1333500"/>
                <a:gd name="connsiteY2" fmla="*/ 752867 h 863731"/>
                <a:gd name="connsiteX3" fmla="*/ 847725 w 1333500"/>
                <a:gd name="connsiteY3" fmla="*/ 810749 h 863731"/>
                <a:gd name="connsiteX4" fmla="*/ 714375 w 1333500"/>
                <a:gd name="connsiteY4" fmla="*/ 553574 h 863731"/>
                <a:gd name="connsiteX5" fmla="*/ 619125 w 1333500"/>
                <a:gd name="connsiteY5" fmla="*/ 829799 h 863731"/>
                <a:gd name="connsiteX6" fmla="*/ 0 w 1333500"/>
                <a:gd name="connsiteY6" fmla="*/ 848117 h 863731"/>
                <a:gd name="connsiteX7" fmla="*/ 228600 w 1333500"/>
                <a:gd name="connsiteY7" fmla="*/ 0 h 863731"/>
                <a:gd name="connsiteX0" fmla="*/ 228600 w 1333500"/>
                <a:gd name="connsiteY0" fmla="*/ 0 h 878448"/>
                <a:gd name="connsiteX1" fmla="*/ 1104900 w 1333500"/>
                <a:gd name="connsiteY1" fmla="*/ 0 h 878448"/>
                <a:gd name="connsiteX2" fmla="*/ 1333500 w 1333500"/>
                <a:gd name="connsiteY2" fmla="*/ 752867 h 878448"/>
                <a:gd name="connsiteX3" fmla="*/ 847725 w 1333500"/>
                <a:gd name="connsiteY3" fmla="*/ 810749 h 878448"/>
                <a:gd name="connsiteX4" fmla="*/ 714375 w 1333500"/>
                <a:gd name="connsiteY4" fmla="*/ 553574 h 878448"/>
                <a:gd name="connsiteX5" fmla="*/ 619125 w 1333500"/>
                <a:gd name="connsiteY5" fmla="*/ 829799 h 878448"/>
                <a:gd name="connsiteX6" fmla="*/ 0 w 1333500"/>
                <a:gd name="connsiteY6" fmla="*/ 848117 h 878448"/>
                <a:gd name="connsiteX7" fmla="*/ 228600 w 1333500"/>
                <a:gd name="connsiteY7" fmla="*/ 0 h 878448"/>
                <a:gd name="connsiteX0" fmla="*/ 228600 w 1333500"/>
                <a:gd name="connsiteY0" fmla="*/ 0 h 878448"/>
                <a:gd name="connsiteX1" fmla="*/ 1104900 w 1333500"/>
                <a:gd name="connsiteY1" fmla="*/ 0 h 878448"/>
                <a:gd name="connsiteX2" fmla="*/ 1333500 w 1333500"/>
                <a:gd name="connsiteY2" fmla="*/ 752867 h 878448"/>
                <a:gd name="connsiteX3" fmla="*/ 847725 w 1333500"/>
                <a:gd name="connsiteY3" fmla="*/ 810749 h 878448"/>
                <a:gd name="connsiteX4" fmla="*/ 714375 w 1333500"/>
                <a:gd name="connsiteY4" fmla="*/ 553574 h 878448"/>
                <a:gd name="connsiteX5" fmla="*/ 619125 w 1333500"/>
                <a:gd name="connsiteY5" fmla="*/ 829799 h 878448"/>
                <a:gd name="connsiteX6" fmla="*/ 0 w 1333500"/>
                <a:gd name="connsiteY6" fmla="*/ 848117 h 878448"/>
                <a:gd name="connsiteX7" fmla="*/ 228600 w 1333500"/>
                <a:gd name="connsiteY7" fmla="*/ 0 h 878448"/>
                <a:gd name="connsiteX0" fmla="*/ 228600 w 1333500"/>
                <a:gd name="connsiteY0" fmla="*/ 0 h 878448"/>
                <a:gd name="connsiteX1" fmla="*/ 1104900 w 1333500"/>
                <a:gd name="connsiteY1" fmla="*/ 0 h 878448"/>
                <a:gd name="connsiteX2" fmla="*/ 1333500 w 1333500"/>
                <a:gd name="connsiteY2" fmla="*/ 752867 h 878448"/>
                <a:gd name="connsiteX3" fmla="*/ 847725 w 1333500"/>
                <a:gd name="connsiteY3" fmla="*/ 810749 h 878448"/>
                <a:gd name="connsiteX4" fmla="*/ 714375 w 1333500"/>
                <a:gd name="connsiteY4" fmla="*/ 553574 h 878448"/>
                <a:gd name="connsiteX5" fmla="*/ 619125 w 1333500"/>
                <a:gd name="connsiteY5" fmla="*/ 829799 h 878448"/>
                <a:gd name="connsiteX6" fmla="*/ 0 w 1333500"/>
                <a:gd name="connsiteY6" fmla="*/ 848117 h 878448"/>
                <a:gd name="connsiteX7" fmla="*/ 228600 w 1333500"/>
                <a:gd name="connsiteY7" fmla="*/ 0 h 878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0" h="878448">
                  <a:moveTo>
                    <a:pt x="228600" y="0"/>
                  </a:moveTo>
                  <a:lnTo>
                    <a:pt x="1104900" y="0"/>
                  </a:lnTo>
                  <a:cubicBezTo>
                    <a:pt x="1228725" y="250956"/>
                    <a:pt x="1295400" y="559061"/>
                    <a:pt x="1333500" y="752867"/>
                  </a:cubicBezTo>
                  <a:cubicBezTo>
                    <a:pt x="1296988" y="821317"/>
                    <a:pt x="979487" y="837615"/>
                    <a:pt x="847725" y="810749"/>
                  </a:cubicBezTo>
                  <a:cubicBezTo>
                    <a:pt x="782638" y="869608"/>
                    <a:pt x="758825" y="483724"/>
                    <a:pt x="714375" y="553574"/>
                  </a:cubicBezTo>
                  <a:cubicBezTo>
                    <a:pt x="669925" y="572624"/>
                    <a:pt x="663575" y="810749"/>
                    <a:pt x="619125" y="829799"/>
                  </a:cubicBezTo>
                  <a:cubicBezTo>
                    <a:pt x="412750" y="893055"/>
                    <a:pt x="282575" y="889636"/>
                    <a:pt x="0" y="848117"/>
                  </a:cubicBezTo>
                  <a:cubicBezTo>
                    <a:pt x="28575" y="565411"/>
                    <a:pt x="85725" y="282706"/>
                    <a:pt x="228600" y="0"/>
                  </a:cubicBezTo>
                  <a:close/>
                </a:path>
              </a:pathLst>
            </a:cu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3">
              <a:extLst>
                <a:ext uri="{FF2B5EF4-FFF2-40B4-BE49-F238E27FC236}">
                  <a16:creationId xmlns:a16="http://schemas.microsoft.com/office/drawing/2014/main" id="{D7E588B8-CE9B-48B6-922C-08DBFFEE5E23}"/>
                </a:ext>
              </a:extLst>
            </p:cNvPr>
            <p:cNvSpPr/>
            <p:nvPr/>
          </p:nvSpPr>
          <p:spPr>
            <a:xfrm>
              <a:off x="1983658" y="2481943"/>
              <a:ext cx="1465462" cy="1689276"/>
            </a:xfrm>
            <a:custGeom>
              <a:avLst/>
              <a:gdLst>
                <a:gd name="connsiteX0" fmla="*/ 0 w 493485"/>
                <a:gd name="connsiteY0" fmla="*/ 0 h 1451428"/>
                <a:gd name="connsiteX1" fmla="*/ 493485 w 493485"/>
                <a:gd name="connsiteY1" fmla="*/ 0 h 1451428"/>
                <a:gd name="connsiteX2" fmla="*/ 493485 w 493485"/>
                <a:gd name="connsiteY2" fmla="*/ 1451428 h 1451428"/>
                <a:gd name="connsiteX3" fmla="*/ 0 w 493485"/>
                <a:gd name="connsiteY3" fmla="*/ 1451428 h 1451428"/>
                <a:gd name="connsiteX4" fmla="*/ 0 w 493485"/>
                <a:gd name="connsiteY4" fmla="*/ 0 h 1451428"/>
                <a:gd name="connsiteX0" fmla="*/ 72571 w 493485"/>
                <a:gd name="connsiteY0" fmla="*/ 0 h 1553028"/>
                <a:gd name="connsiteX1" fmla="*/ 493485 w 493485"/>
                <a:gd name="connsiteY1" fmla="*/ 101600 h 1553028"/>
                <a:gd name="connsiteX2" fmla="*/ 493485 w 493485"/>
                <a:gd name="connsiteY2" fmla="*/ 1553028 h 1553028"/>
                <a:gd name="connsiteX3" fmla="*/ 0 w 493485"/>
                <a:gd name="connsiteY3" fmla="*/ 1553028 h 1553028"/>
                <a:gd name="connsiteX4" fmla="*/ 72571 w 493485"/>
                <a:gd name="connsiteY4" fmla="*/ 0 h 1553028"/>
                <a:gd name="connsiteX0" fmla="*/ 566057 w 986971"/>
                <a:gd name="connsiteY0" fmla="*/ 0 h 1567542"/>
                <a:gd name="connsiteX1" fmla="*/ 986971 w 986971"/>
                <a:gd name="connsiteY1" fmla="*/ 101600 h 1567542"/>
                <a:gd name="connsiteX2" fmla="*/ 986971 w 986971"/>
                <a:gd name="connsiteY2" fmla="*/ 1553028 h 1567542"/>
                <a:gd name="connsiteX3" fmla="*/ 0 w 986971"/>
                <a:gd name="connsiteY3" fmla="*/ 1567542 h 1567542"/>
                <a:gd name="connsiteX4" fmla="*/ 566057 w 986971"/>
                <a:gd name="connsiteY4" fmla="*/ 0 h 1567542"/>
                <a:gd name="connsiteX0" fmla="*/ 566057 w 986971"/>
                <a:gd name="connsiteY0" fmla="*/ 0 h 1567542"/>
                <a:gd name="connsiteX1" fmla="*/ 986971 w 986971"/>
                <a:gd name="connsiteY1" fmla="*/ 101600 h 1567542"/>
                <a:gd name="connsiteX2" fmla="*/ 986971 w 986971"/>
                <a:gd name="connsiteY2" fmla="*/ 1553028 h 1567542"/>
                <a:gd name="connsiteX3" fmla="*/ 0 w 986971"/>
                <a:gd name="connsiteY3" fmla="*/ 1567542 h 1567542"/>
                <a:gd name="connsiteX4" fmla="*/ 566057 w 986971"/>
                <a:gd name="connsiteY4" fmla="*/ 0 h 1567542"/>
                <a:gd name="connsiteX0" fmla="*/ 606610 w 1027524"/>
                <a:gd name="connsiteY0" fmla="*/ 0 h 1567542"/>
                <a:gd name="connsiteX1" fmla="*/ 1027524 w 1027524"/>
                <a:gd name="connsiteY1" fmla="*/ 101600 h 1567542"/>
                <a:gd name="connsiteX2" fmla="*/ 1027524 w 1027524"/>
                <a:gd name="connsiteY2" fmla="*/ 1553028 h 1567542"/>
                <a:gd name="connsiteX3" fmla="*/ 40553 w 1027524"/>
                <a:gd name="connsiteY3" fmla="*/ 1567542 h 1567542"/>
                <a:gd name="connsiteX4" fmla="*/ 200210 w 1027524"/>
                <a:gd name="connsiteY4" fmla="*/ 914400 h 1567542"/>
                <a:gd name="connsiteX5" fmla="*/ 606610 w 1027524"/>
                <a:gd name="connsiteY5" fmla="*/ 0 h 1567542"/>
                <a:gd name="connsiteX0" fmla="*/ 606610 w 1027524"/>
                <a:gd name="connsiteY0" fmla="*/ 0 h 1567542"/>
                <a:gd name="connsiteX1" fmla="*/ 1027524 w 1027524"/>
                <a:gd name="connsiteY1" fmla="*/ 101600 h 1567542"/>
                <a:gd name="connsiteX2" fmla="*/ 1027524 w 1027524"/>
                <a:gd name="connsiteY2" fmla="*/ 1553028 h 1567542"/>
                <a:gd name="connsiteX3" fmla="*/ 40553 w 1027524"/>
                <a:gd name="connsiteY3" fmla="*/ 1567542 h 1567542"/>
                <a:gd name="connsiteX4" fmla="*/ 200210 w 1027524"/>
                <a:gd name="connsiteY4" fmla="*/ 914400 h 1567542"/>
                <a:gd name="connsiteX5" fmla="*/ 606610 w 1027524"/>
                <a:gd name="connsiteY5" fmla="*/ 0 h 1567542"/>
                <a:gd name="connsiteX0" fmla="*/ 606610 w 1027524"/>
                <a:gd name="connsiteY0" fmla="*/ 0 h 1567542"/>
                <a:gd name="connsiteX1" fmla="*/ 1027524 w 1027524"/>
                <a:gd name="connsiteY1" fmla="*/ 101600 h 1567542"/>
                <a:gd name="connsiteX2" fmla="*/ 1027524 w 1027524"/>
                <a:gd name="connsiteY2" fmla="*/ 1553028 h 1567542"/>
                <a:gd name="connsiteX3" fmla="*/ 40553 w 1027524"/>
                <a:gd name="connsiteY3" fmla="*/ 1567542 h 1567542"/>
                <a:gd name="connsiteX4" fmla="*/ 200210 w 1027524"/>
                <a:gd name="connsiteY4" fmla="*/ 914400 h 1567542"/>
                <a:gd name="connsiteX5" fmla="*/ 606610 w 1027524"/>
                <a:gd name="connsiteY5" fmla="*/ 0 h 1567542"/>
                <a:gd name="connsiteX0" fmla="*/ 657943 w 1078857"/>
                <a:gd name="connsiteY0" fmla="*/ 0 h 1553028"/>
                <a:gd name="connsiteX1" fmla="*/ 1078857 w 1078857"/>
                <a:gd name="connsiteY1" fmla="*/ 101600 h 1553028"/>
                <a:gd name="connsiteX2" fmla="*/ 1078857 w 1078857"/>
                <a:gd name="connsiteY2" fmla="*/ 1553028 h 1553028"/>
                <a:gd name="connsiteX3" fmla="*/ 33829 w 1078857"/>
                <a:gd name="connsiteY3" fmla="*/ 1538514 h 1553028"/>
                <a:gd name="connsiteX4" fmla="*/ 251543 w 1078857"/>
                <a:gd name="connsiteY4" fmla="*/ 914400 h 1553028"/>
                <a:gd name="connsiteX5" fmla="*/ 657943 w 1078857"/>
                <a:gd name="connsiteY5" fmla="*/ 0 h 1553028"/>
                <a:gd name="connsiteX0" fmla="*/ 657943 w 1078857"/>
                <a:gd name="connsiteY0" fmla="*/ 0 h 1646640"/>
                <a:gd name="connsiteX1" fmla="*/ 1078857 w 1078857"/>
                <a:gd name="connsiteY1" fmla="*/ 101600 h 1646640"/>
                <a:gd name="connsiteX2" fmla="*/ 1078857 w 1078857"/>
                <a:gd name="connsiteY2" fmla="*/ 1553028 h 1646640"/>
                <a:gd name="connsiteX3" fmla="*/ 33829 w 1078857"/>
                <a:gd name="connsiteY3" fmla="*/ 1538514 h 1646640"/>
                <a:gd name="connsiteX4" fmla="*/ 251543 w 1078857"/>
                <a:gd name="connsiteY4" fmla="*/ 914400 h 1646640"/>
                <a:gd name="connsiteX5" fmla="*/ 657943 w 1078857"/>
                <a:gd name="connsiteY5" fmla="*/ 0 h 1646640"/>
                <a:gd name="connsiteX0" fmla="*/ 657943 w 1136914"/>
                <a:gd name="connsiteY0" fmla="*/ 0 h 1665180"/>
                <a:gd name="connsiteX1" fmla="*/ 1078857 w 1136914"/>
                <a:gd name="connsiteY1" fmla="*/ 101600 h 1665180"/>
                <a:gd name="connsiteX2" fmla="*/ 1136914 w 1136914"/>
                <a:gd name="connsiteY2" fmla="*/ 1611085 h 1665180"/>
                <a:gd name="connsiteX3" fmla="*/ 33829 w 1136914"/>
                <a:gd name="connsiteY3" fmla="*/ 1538514 h 1665180"/>
                <a:gd name="connsiteX4" fmla="*/ 251543 w 1136914"/>
                <a:gd name="connsiteY4" fmla="*/ 914400 h 1665180"/>
                <a:gd name="connsiteX5" fmla="*/ 657943 w 1136914"/>
                <a:gd name="connsiteY5" fmla="*/ 0 h 1665180"/>
                <a:gd name="connsiteX0" fmla="*/ 657943 w 1136914"/>
                <a:gd name="connsiteY0" fmla="*/ 0 h 1689276"/>
                <a:gd name="connsiteX1" fmla="*/ 1078857 w 1136914"/>
                <a:gd name="connsiteY1" fmla="*/ 101600 h 1689276"/>
                <a:gd name="connsiteX2" fmla="*/ 1136914 w 1136914"/>
                <a:gd name="connsiteY2" fmla="*/ 1611085 h 1689276"/>
                <a:gd name="connsiteX3" fmla="*/ 33829 w 1136914"/>
                <a:gd name="connsiteY3" fmla="*/ 1538514 h 1689276"/>
                <a:gd name="connsiteX4" fmla="*/ 251543 w 1136914"/>
                <a:gd name="connsiteY4" fmla="*/ 914400 h 1689276"/>
                <a:gd name="connsiteX5" fmla="*/ 657943 w 1136914"/>
                <a:gd name="connsiteY5" fmla="*/ 0 h 1689276"/>
                <a:gd name="connsiteX0" fmla="*/ 657943 w 1180457"/>
                <a:gd name="connsiteY0" fmla="*/ 0 h 1689276"/>
                <a:gd name="connsiteX1" fmla="*/ 1078857 w 1180457"/>
                <a:gd name="connsiteY1" fmla="*/ 101600 h 1689276"/>
                <a:gd name="connsiteX2" fmla="*/ 1180457 w 1180457"/>
                <a:gd name="connsiteY2" fmla="*/ 725714 h 1689276"/>
                <a:gd name="connsiteX3" fmla="*/ 1136914 w 1180457"/>
                <a:gd name="connsiteY3" fmla="*/ 1611085 h 1689276"/>
                <a:gd name="connsiteX4" fmla="*/ 33829 w 1180457"/>
                <a:gd name="connsiteY4" fmla="*/ 1538514 h 1689276"/>
                <a:gd name="connsiteX5" fmla="*/ 251543 w 1180457"/>
                <a:gd name="connsiteY5" fmla="*/ 914400 h 1689276"/>
                <a:gd name="connsiteX6" fmla="*/ 657943 w 1180457"/>
                <a:gd name="connsiteY6" fmla="*/ 0 h 1689276"/>
                <a:gd name="connsiteX0" fmla="*/ 657943 w 1312020"/>
                <a:gd name="connsiteY0" fmla="*/ 0 h 1689276"/>
                <a:gd name="connsiteX1" fmla="*/ 1311086 w 1312020"/>
                <a:gd name="connsiteY1" fmla="*/ 14514 h 1689276"/>
                <a:gd name="connsiteX2" fmla="*/ 1180457 w 1312020"/>
                <a:gd name="connsiteY2" fmla="*/ 725714 h 1689276"/>
                <a:gd name="connsiteX3" fmla="*/ 1136914 w 1312020"/>
                <a:gd name="connsiteY3" fmla="*/ 1611085 h 1689276"/>
                <a:gd name="connsiteX4" fmla="*/ 33829 w 1312020"/>
                <a:gd name="connsiteY4" fmla="*/ 1538514 h 1689276"/>
                <a:gd name="connsiteX5" fmla="*/ 251543 w 1312020"/>
                <a:gd name="connsiteY5" fmla="*/ 914400 h 1689276"/>
                <a:gd name="connsiteX6" fmla="*/ 657943 w 1312020"/>
                <a:gd name="connsiteY6" fmla="*/ 0 h 1689276"/>
                <a:gd name="connsiteX0" fmla="*/ 657943 w 1312020"/>
                <a:gd name="connsiteY0" fmla="*/ 3893 h 1693169"/>
                <a:gd name="connsiteX1" fmla="*/ 1311086 w 1312020"/>
                <a:gd name="connsiteY1" fmla="*/ 18407 h 1693169"/>
                <a:gd name="connsiteX2" fmla="*/ 1180457 w 1312020"/>
                <a:gd name="connsiteY2" fmla="*/ 729607 h 1693169"/>
                <a:gd name="connsiteX3" fmla="*/ 1136914 w 1312020"/>
                <a:gd name="connsiteY3" fmla="*/ 1614978 h 1693169"/>
                <a:gd name="connsiteX4" fmla="*/ 33829 w 1312020"/>
                <a:gd name="connsiteY4" fmla="*/ 1542407 h 1693169"/>
                <a:gd name="connsiteX5" fmla="*/ 251543 w 1312020"/>
                <a:gd name="connsiteY5" fmla="*/ 918293 h 1693169"/>
                <a:gd name="connsiteX6" fmla="*/ 657943 w 1312020"/>
                <a:gd name="connsiteY6" fmla="*/ 3893 h 1693169"/>
                <a:gd name="connsiteX0" fmla="*/ 657943 w 1432889"/>
                <a:gd name="connsiteY0" fmla="*/ 3893 h 1693169"/>
                <a:gd name="connsiteX1" fmla="*/ 1311086 w 1432889"/>
                <a:gd name="connsiteY1" fmla="*/ 18407 h 1693169"/>
                <a:gd name="connsiteX2" fmla="*/ 1427199 w 1432889"/>
                <a:gd name="connsiteY2" fmla="*/ 686065 h 1693169"/>
                <a:gd name="connsiteX3" fmla="*/ 1180457 w 1432889"/>
                <a:gd name="connsiteY3" fmla="*/ 729607 h 1693169"/>
                <a:gd name="connsiteX4" fmla="*/ 1136914 w 1432889"/>
                <a:gd name="connsiteY4" fmla="*/ 1614978 h 1693169"/>
                <a:gd name="connsiteX5" fmla="*/ 33829 w 1432889"/>
                <a:gd name="connsiteY5" fmla="*/ 1542407 h 1693169"/>
                <a:gd name="connsiteX6" fmla="*/ 251543 w 1432889"/>
                <a:gd name="connsiteY6" fmla="*/ 918293 h 1693169"/>
                <a:gd name="connsiteX7" fmla="*/ 657943 w 1432889"/>
                <a:gd name="connsiteY7" fmla="*/ 3893 h 1693169"/>
                <a:gd name="connsiteX0" fmla="*/ 657943 w 1477886"/>
                <a:gd name="connsiteY0" fmla="*/ 3893 h 1693169"/>
                <a:gd name="connsiteX1" fmla="*/ 1311086 w 1477886"/>
                <a:gd name="connsiteY1" fmla="*/ 18407 h 1693169"/>
                <a:gd name="connsiteX2" fmla="*/ 1470742 w 1477886"/>
                <a:gd name="connsiteY2" fmla="*/ 381265 h 1693169"/>
                <a:gd name="connsiteX3" fmla="*/ 1427199 w 1477886"/>
                <a:gd name="connsiteY3" fmla="*/ 686065 h 1693169"/>
                <a:gd name="connsiteX4" fmla="*/ 1180457 w 1477886"/>
                <a:gd name="connsiteY4" fmla="*/ 729607 h 1693169"/>
                <a:gd name="connsiteX5" fmla="*/ 1136914 w 1477886"/>
                <a:gd name="connsiteY5" fmla="*/ 1614978 h 1693169"/>
                <a:gd name="connsiteX6" fmla="*/ 33829 w 1477886"/>
                <a:gd name="connsiteY6" fmla="*/ 1542407 h 1693169"/>
                <a:gd name="connsiteX7" fmla="*/ 251543 w 1477886"/>
                <a:gd name="connsiteY7" fmla="*/ 918293 h 1693169"/>
                <a:gd name="connsiteX8" fmla="*/ 657943 w 1477886"/>
                <a:gd name="connsiteY8" fmla="*/ 3893 h 1693169"/>
                <a:gd name="connsiteX0" fmla="*/ 657943 w 1480294"/>
                <a:gd name="connsiteY0" fmla="*/ 3893 h 1693169"/>
                <a:gd name="connsiteX1" fmla="*/ 1311086 w 1480294"/>
                <a:gd name="connsiteY1" fmla="*/ 18407 h 1693169"/>
                <a:gd name="connsiteX2" fmla="*/ 1464391 w 1480294"/>
                <a:gd name="connsiteY2" fmla="*/ 288964 h 1693169"/>
                <a:gd name="connsiteX3" fmla="*/ 1470742 w 1480294"/>
                <a:gd name="connsiteY3" fmla="*/ 381265 h 1693169"/>
                <a:gd name="connsiteX4" fmla="*/ 1427199 w 1480294"/>
                <a:gd name="connsiteY4" fmla="*/ 686065 h 1693169"/>
                <a:gd name="connsiteX5" fmla="*/ 1180457 w 1480294"/>
                <a:gd name="connsiteY5" fmla="*/ 729607 h 1693169"/>
                <a:gd name="connsiteX6" fmla="*/ 1136914 w 1480294"/>
                <a:gd name="connsiteY6" fmla="*/ 1614978 h 1693169"/>
                <a:gd name="connsiteX7" fmla="*/ 33829 w 1480294"/>
                <a:gd name="connsiteY7" fmla="*/ 1542407 h 1693169"/>
                <a:gd name="connsiteX8" fmla="*/ 251543 w 1480294"/>
                <a:gd name="connsiteY8" fmla="*/ 918293 h 1693169"/>
                <a:gd name="connsiteX9" fmla="*/ 657943 w 1480294"/>
                <a:gd name="connsiteY9" fmla="*/ 3893 h 1693169"/>
                <a:gd name="connsiteX0" fmla="*/ 657943 w 1470808"/>
                <a:gd name="connsiteY0" fmla="*/ 3893 h 1693169"/>
                <a:gd name="connsiteX1" fmla="*/ 1311086 w 1470808"/>
                <a:gd name="connsiteY1" fmla="*/ 18407 h 1693169"/>
                <a:gd name="connsiteX2" fmla="*/ 1464391 w 1470808"/>
                <a:gd name="connsiteY2" fmla="*/ 288964 h 1693169"/>
                <a:gd name="connsiteX3" fmla="*/ 1470742 w 1470808"/>
                <a:gd name="connsiteY3" fmla="*/ 381265 h 1693169"/>
                <a:gd name="connsiteX4" fmla="*/ 1427199 w 1470808"/>
                <a:gd name="connsiteY4" fmla="*/ 686065 h 1693169"/>
                <a:gd name="connsiteX5" fmla="*/ 1180457 w 1470808"/>
                <a:gd name="connsiteY5" fmla="*/ 729607 h 1693169"/>
                <a:gd name="connsiteX6" fmla="*/ 1136914 w 1470808"/>
                <a:gd name="connsiteY6" fmla="*/ 1614978 h 1693169"/>
                <a:gd name="connsiteX7" fmla="*/ 33829 w 1470808"/>
                <a:gd name="connsiteY7" fmla="*/ 1542407 h 1693169"/>
                <a:gd name="connsiteX8" fmla="*/ 251543 w 1470808"/>
                <a:gd name="connsiteY8" fmla="*/ 918293 h 1693169"/>
                <a:gd name="connsiteX9" fmla="*/ 657943 w 1470808"/>
                <a:gd name="connsiteY9" fmla="*/ 3893 h 1693169"/>
                <a:gd name="connsiteX0" fmla="*/ 657943 w 1471108"/>
                <a:gd name="connsiteY0" fmla="*/ 3893 h 1693169"/>
                <a:gd name="connsiteX1" fmla="*/ 1311086 w 1471108"/>
                <a:gd name="connsiteY1" fmla="*/ 18407 h 1693169"/>
                <a:gd name="connsiteX2" fmla="*/ 1464391 w 1471108"/>
                <a:gd name="connsiteY2" fmla="*/ 288964 h 1693169"/>
                <a:gd name="connsiteX3" fmla="*/ 1470742 w 1471108"/>
                <a:gd name="connsiteY3" fmla="*/ 381265 h 1693169"/>
                <a:gd name="connsiteX4" fmla="*/ 1427199 w 1471108"/>
                <a:gd name="connsiteY4" fmla="*/ 686065 h 1693169"/>
                <a:gd name="connsiteX5" fmla="*/ 1180457 w 1471108"/>
                <a:gd name="connsiteY5" fmla="*/ 729607 h 1693169"/>
                <a:gd name="connsiteX6" fmla="*/ 1136914 w 1471108"/>
                <a:gd name="connsiteY6" fmla="*/ 1614978 h 1693169"/>
                <a:gd name="connsiteX7" fmla="*/ 33829 w 1471108"/>
                <a:gd name="connsiteY7" fmla="*/ 1542407 h 1693169"/>
                <a:gd name="connsiteX8" fmla="*/ 251543 w 1471108"/>
                <a:gd name="connsiteY8" fmla="*/ 918293 h 1693169"/>
                <a:gd name="connsiteX9" fmla="*/ 657943 w 1471108"/>
                <a:gd name="connsiteY9" fmla="*/ 3893 h 1693169"/>
                <a:gd name="connsiteX0" fmla="*/ 657943 w 1471108"/>
                <a:gd name="connsiteY0" fmla="*/ 3893 h 1693169"/>
                <a:gd name="connsiteX1" fmla="*/ 1311086 w 1471108"/>
                <a:gd name="connsiteY1" fmla="*/ 18407 h 1693169"/>
                <a:gd name="connsiteX2" fmla="*/ 1464391 w 1471108"/>
                <a:gd name="connsiteY2" fmla="*/ 288964 h 1693169"/>
                <a:gd name="connsiteX3" fmla="*/ 1470742 w 1471108"/>
                <a:gd name="connsiteY3" fmla="*/ 381265 h 1693169"/>
                <a:gd name="connsiteX4" fmla="*/ 1427199 w 1471108"/>
                <a:gd name="connsiteY4" fmla="*/ 686065 h 1693169"/>
                <a:gd name="connsiteX5" fmla="*/ 1180457 w 1471108"/>
                <a:gd name="connsiteY5" fmla="*/ 729607 h 1693169"/>
                <a:gd name="connsiteX6" fmla="*/ 1136914 w 1471108"/>
                <a:gd name="connsiteY6" fmla="*/ 1614978 h 1693169"/>
                <a:gd name="connsiteX7" fmla="*/ 33829 w 1471108"/>
                <a:gd name="connsiteY7" fmla="*/ 1542407 h 1693169"/>
                <a:gd name="connsiteX8" fmla="*/ 251543 w 1471108"/>
                <a:gd name="connsiteY8" fmla="*/ 918293 h 1693169"/>
                <a:gd name="connsiteX9" fmla="*/ 657943 w 1471108"/>
                <a:gd name="connsiteY9" fmla="*/ 3893 h 1693169"/>
                <a:gd name="connsiteX0" fmla="*/ 657943 w 1471108"/>
                <a:gd name="connsiteY0" fmla="*/ 0 h 1689276"/>
                <a:gd name="connsiteX1" fmla="*/ 1311086 w 1471108"/>
                <a:gd name="connsiteY1" fmla="*/ 14514 h 1689276"/>
                <a:gd name="connsiteX2" fmla="*/ 1464391 w 1471108"/>
                <a:gd name="connsiteY2" fmla="*/ 285071 h 1689276"/>
                <a:gd name="connsiteX3" fmla="*/ 1470742 w 1471108"/>
                <a:gd name="connsiteY3" fmla="*/ 377372 h 1689276"/>
                <a:gd name="connsiteX4" fmla="*/ 1427199 w 1471108"/>
                <a:gd name="connsiteY4" fmla="*/ 682172 h 1689276"/>
                <a:gd name="connsiteX5" fmla="*/ 1180457 w 1471108"/>
                <a:gd name="connsiteY5" fmla="*/ 725714 h 1689276"/>
                <a:gd name="connsiteX6" fmla="*/ 1136914 w 1471108"/>
                <a:gd name="connsiteY6" fmla="*/ 1611085 h 1689276"/>
                <a:gd name="connsiteX7" fmla="*/ 33829 w 1471108"/>
                <a:gd name="connsiteY7" fmla="*/ 1538514 h 1689276"/>
                <a:gd name="connsiteX8" fmla="*/ 251543 w 1471108"/>
                <a:gd name="connsiteY8" fmla="*/ 914400 h 1689276"/>
                <a:gd name="connsiteX9" fmla="*/ 657943 w 1471108"/>
                <a:gd name="connsiteY9" fmla="*/ 0 h 1689276"/>
                <a:gd name="connsiteX0" fmla="*/ 657943 w 1471108"/>
                <a:gd name="connsiteY0" fmla="*/ 0 h 1689276"/>
                <a:gd name="connsiteX1" fmla="*/ 1311086 w 1471108"/>
                <a:gd name="connsiteY1" fmla="*/ 14514 h 1689276"/>
                <a:gd name="connsiteX2" fmla="*/ 1464391 w 1471108"/>
                <a:gd name="connsiteY2" fmla="*/ 285071 h 1689276"/>
                <a:gd name="connsiteX3" fmla="*/ 1470742 w 1471108"/>
                <a:gd name="connsiteY3" fmla="*/ 377372 h 1689276"/>
                <a:gd name="connsiteX4" fmla="*/ 1427199 w 1471108"/>
                <a:gd name="connsiteY4" fmla="*/ 682172 h 1689276"/>
                <a:gd name="connsiteX5" fmla="*/ 1180457 w 1471108"/>
                <a:gd name="connsiteY5" fmla="*/ 725714 h 1689276"/>
                <a:gd name="connsiteX6" fmla="*/ 1136914 w 1471108"/>
                <a:gd name="connsiteY6" fmla="*/ 1611085 h 1689276"/>
                <a:gd name="connsiteX7" fmla="*/ 33829 w 1471108"/>
                <a:gd name="connsiteY7" fmla="*/ 1538514 h 1689276"/>
                <a:gd name="connsiteX8" fmla="*/ 251543 w 1471108"/>
                <a:gd name="connsiteY8" fmla="*/ 914400 h 1689276"/>
                <a:gd name="connsiteX9" fmla="*/ 657943 w 1471108"/>
                <a:gd name="connsiteY9" fmla="*/ 0 h 1689276"/>
                <a:gd name="connsiteX0" fmla="*/ 657943 w 1470748"/>
                <a:gd name="connsiteY0" fmla="*/ 0 h 1689276"/>
                <a:gd name="connsiteX1" fmla="*/ 1311086 w 1470748"/>
                <a:gd name="connsiteY1" fmla="*/ 14514 h 1689276"/>
                <a:gd name="connsiteX2" fmla="*/ 1464391 w 1470748"/>
                <a:gd name="connsiteY2" fmla="*/ 285071 h 1689276"/>
                <a:gd name="connsiteX3" fmla="*/ 1226266 w 1470748"/>
                <a:gd name="connsiteY3" fmla="*/ 327932 h 1689276"/>
                <a:gd name="connsiteX4" fmla="*/ 1470742 w 1470748"/>
                <a:gd name="connsiteY4" fmla="*/ 377372 h 1689276"/>
                <a:gd name="connsiteX5" fmla="*/ 1427199 w 1470748"/>
                <a:gd name="connsiteY5" fmla="*/ 682172 h 1689276"/>
                <a:gd name="connsiteX6" fmla="*/ 1180457 w 1470748"/>
                <a:gd name="connsiteY6" fmla="*/ 725714 h 1689276"/>
                <a:gd name="connsiteX7" fmla="*/ 1136914 w 1470748"/>
                <a:gd name="connsiteY7" fmla="*/ 1611085 h 1689276"/>
                <a:gd name="connsiteX8" fmla="*/ 33829 w 1470748"/>
                <a:gd name="connsiteY8" fmla="*/ 1538514 h 1689276"/>
                <a:gd name="connsiteX9" fmla="*/ 251543 w 1470748"/>
                <a:gd name="connsiteY9" fmla="*/ 914400 h 1689276"/>
                <a:gd name="connsiteX10" fmla="*/ 657943 w 1470748"/>
                <a:gd name="connsiteY10" fmla="*/ 0 h 1689276"/>
                <a:gd name="connsiteX0" fmla="*/ 657943 w 1470747"/>
                <a:gd name="connsiteY0" fmla="*/ 0 h 1689276"/>
                <a:gd name="connsiteX1" fmla="*/ 1311086 w 1470747"/>
                <a:gd name="connsiteY1" fmla="*/ 14514 h 1689276"/>
                <a:gd name="connsiteX2" fmla="*/ 1464391 w 1470747"/>
                <a:gd name="connsiteY2" fmla="*/ 285071 h 1689276"/>
                <a:gd name="connsiteX3" fmla="*/ 1197691 w 1470747"/>
                <a:gd name="connsiteY3" fmla="*/ 332695 h 1689276"/>
                <a:gd name="connsiteX4" fmla="*/ 1470742 w 1470747"/>
                <a:gd name="connsiteY4" fmla="*/ 377372 h 1689276"/>
                <a:gd name="connsiteX5" fmla="*/ 1427199 w 1470747"/>
                <a:gd name="connsiteY5" fmla="*/ 682172 h 1689276"/>
                <a:gd name="connsiteX6" fmla="*/ 1180457 w 1470747"/>
                <a:gd name="connsiteY6" fmla="*/ 725714 h 1689276"/>
                <a:gd name="connsiteX7" fmla="*/ 1136914 w 1470747"/>
                <a:gd name="connsiteY7" fmla="*/ 1611085 h 1689276"/>
                <a:gd name="connsiteX8" fmla="*/ 33829 w 1470747"/>
                <a:gd name="connsiteY8" fmla="*/ 1538514 h 1689276"/>
                <a:gd name="connsiteX9" fmla="*/ 251543 w 1470747"/>
                <a:gd name="connsiteY9" fmla="*/ 914400 h 1689276"/>
                <a:gd name="connsiteX10" fmla="*/ 657943 w 1470747"/>
                <a:gd name="connsiteY10" fmla="*/ 0 h 1689276"/>
                <a:gd name="connsiteX0" fmla="*/ 657943 w 1470747"/>
                <a:gd name="connsiteY0" fmla="*/ 0 h 1689276"/>
                <a:gd name="connsiteX1" fmla="*/ 1311086 w 1470747"/>
                <a:gd name="connsiteY1" fmla="*/ 14514 h 1689276"/>
                <a:gd name="connsiteX2" fmla="*/ 1464391 w 1470747"/>
                <a:gd name="connsiteY2" fmla="*/ 285071 h 1689276"/>
                <a:gd name="connsiteX3" fmla="*/ 1197691 w 1470747"/>
                <a:gd name="connsiteY3" fmla="*/ 332695 h 1689276"/>
                <a:gd name="connsiteX4" fmla="*/ 1470742 w 1470747"/>
                <a:gd name="connsiteY4" fmla="*/ 377372 h 1689276"/>
                <a:gd name="connsiteX5" fmla="*/ 1217649 w 1470747"/>
                <a:gd name="connsiteY5" fmla="*/ 882197 h 1689276"/>
                <a:gd name="connsiteX6" fmla="*/ 1180457 w 1470747"/>
                <a:gd name="connsiteY6" fmla="*/ 725714 h 1689276"/>
                <a:gd name="connsiteX7" fmla="*/ 1136914 w 1470747"/>
                <a:gd name="connsiteY7" fmla="*/ 1611085 h 1689276"/>
                <a:gd name="connsiteX8" fmla="*/ 33829 w 1470747"/>
                <a:gd name="connsiteY8" fmla="*/ 1538514 h 1689276"/>
                <a:gd name="connsiteX9" fmla="*/ 251543 w 1470747"/>
                <a:gd name="connsiteY9" fmla="*/ 914400 h 1689276"/>
                <a:gd name="connsiteX10" fmla="*/ 657943 w 1470747"/>
                <a:gd name="connsiteY10" fmla="*/ 0 h 1689276"/>
                <a:gd name="connsiteX0" fmla="*/ 657943 w 1470747"/>
                <a:gd name="connsiteY0" fmla="*/ 0 h 1689276"/>
                <a:gd name="connsiteX1" fmla="*/ 1311086 w 1470747"/>
                <a:gd name="connsiteY1" fmla="*/ 14514 h 1689276"/>
                <a:gd name="connsiteX2" fmla="*/ 1464391 w 1470747"/>
                <a:gd name="connsiteY2" fmla="*/ 285071 h 1689276"/>
                <a:gd name="connsiteX3" fmla="*/ 1197691 w 1470747"/>
                <a:gd name="connsiteY3" fmla="*/ 332695 h 1689276"/>
                <a:gd name="connsiteX4" fmla="*/ 1470742 w 1470747"/>
                <a:gd name="connsiteY4" fmla="*/ 739322 h 1689276"/>
                <a:gd name="connsiteX5" fmla="*/ 1217649 w 1470747"/>
                <a:gd name="connsiteY5" fmla="*/ 882197 h 1689276"/>
                <a:gd name="connsiteX6" fmla="*/ 1180457 w 1470747"/>
                <a:gd name="connsiteY6" fmla="*/ 725714 h 1689276"/>
                <a:gd name="connsiteX7" fmla="*/ 1136914 w 1470747"/>
                <a:gd name="connsiteY7" fmla="*/ 1611085 h 1689276"/>
                <a:gd name="connsiteX8" fmla="*/ 33829 w 1470747"/>
                <a:gd name="connsiteY8" fmla="*/ 1538514 h 1689276"/>
                <a:gd name="connsiteX9" fmla="*/ 251543 w 1470747"/>
                <a:gd name="connsiteY9" fmla="*/ 914400 h 1689276"/>
                <a:gd name="connsiteX10" fmla="*/ 657943 w 1470747"/>
                <a:gd name="connsiteY10" fmla="*/ 0 h 1689276"/>
                <a:gd name="connsiteX0" fmla="*/ 657943 w 1470747"/>
                <a:gd name="connsiteY0" fmla="*/ 0 h 1689276"/>
                <a:gd name="connsiteX1" fmla="*/ 1311086 w 1470747"/>
                <a:gd name="connsiteY1" fmla="*/ 14514 h 1689276"/>
                <a:gd name="connsiteX2" fmla="*/ 1464391 w 1470747"/>
                <a:gd name="connsiteY2" fmla="*/ 285071 h 1689276"/>
                <a:gd name="connsiteX3" fmla="*/ 1197691 w 1470747"/>
                <a:gd name="connsiteY3" fmla="*/ 332695 h 1689276"/>
                <a:gd name="connsiteX4" fmla="*/ 1470742 w 1470747"/>
                <a:gd name="connsiteY4" fmla="*/ 786947 h 1689276"/>
                <a:gd name="connsiteX5" fmla="*/ 1217649 w 1470747"/>
                <a:gd name="connsiteY5" fmla="*/ 882197 h 1689276"/>
                <a:gd name="connsiteX6" fmla="*/ 1180457 w 1470747"/>
                <a:gd name="connsiteY6" fmla="*/ 725714 h 1689276"/>
                <a:gd name="connsiteX7" fmla="*/ 1136914 w 1470747"/>
                <a:gd name="connsiteY7" fmla="*/ 1611085 h 1689276"/>
                <a:gd name="connsiteX8" fmla="*/ 33829 w 1470747"/>
                <a:gd name="connsiteY8" fmla="*/ 1538514 h 1689276"/>
                <a:gd name="connsiteX9" fmla="*/ 251543 w 1470747"/>
                <a:gd name="connsiteY9" fmla="*/ 914400 h 1689276"/>
                <a:gd name="connsiteX10" fmla="*/ 657943 w 1470747"/>
                <a:gd name="connsiteY10" fmla="*/ 0 h 1689276"/>
                <a:gd name="connsiteX0" fmla="*/ 657943 w 1471029"/>
                <a:gd name="connsiteY0" fmla="*/ 0 h 1689276"/>
                <a:gd name="connsiteX1" fmla="*/ 1311086 w 1471029"/>
                <a:gd name="connsiteY1" fmla="*/ 14514 h 1689276"/>
                <a:gd name="connsiteX2" fmla="*/ 1464391 w 1471029"/>
                <a:gd name="connsiteY2" fmla="*/ 285071 h 1689276"/>
                <a:gd name="connsiteX3" fmla="*/ 1197691 w 1471029"/>
                <a:gd name="connsiteY3" fmla="*/ 332695 h 1689276"/>
                <a:gd name="connsiteX4" fmla="*/ 1207735 w 1471029"/>
                <a:gd name="connsiteY4" fmla="*/ 467972 h 1689276"/>
                <a:gd name="connsiteX5" fmla="*/ 1470742 w 1471029"/>
                <a:gd name="connsiteY5" fmla="*/ 786947 h 1689276"/>
                <a:gd name="connsiteX6" fmla="*/ 1217649 w 1471029"/>
                <a:gd name="connsiteY6" fmla="*/ 882197 h 1689276"/>
                <a:gd name="connsiteX7" fmla="*/ 1180457 w 1471029"/>
                <a:gd name="connsiteY7" fmla="*/ 725714 h 1689276"/>
                <a:gd name="connsiteX8" fmla="*/ 1136914 w 1471029"/>
                <a:gd name="connsiteY8" fmla="*/ 1611085 h 1689276"/>
                <a:gd name="connsiteX9" fmla="*/ 33829 w 1471029"/>
                <a:gd name="connsiteY9" fmla="*/ 1538514 h 1689276"/>
                <a:gd name="connsiteX10" fmla="*/ 251543 w 1471029"/>
                <a:gd name="connsiteY10" fmla="*/ 914400 h 1689276"/>
                <a:gd name="connsiteX11" fmla="*/ 657943 w 1471029"/>
                <a:gd name="connsiteY11" fmla="*/ 0 h 1689276"/>
                <a:gd name="connsiteX0" fmla="*/ 657943 w 1465462"/>
                <a:gd name="connsiteY0" fmla="*/ 0 h 1689276"/>
                <a:gd name="connsiteX1" fmla="*/ 1311086 w 1465462"/>
                <a:gd name="connsiteY1" fmla="*/ 14514 h 1689276"/>
                <a:gd name="connsiteX2" fmla="*/ 1464391 w 1465462"/>
                <a:gd name="connsiteY2" fmla="*/ 285071 h 1689276"/>
                <a:gd name="connsiteX3" fmla="*/ 1197691 w 1465462"/>
                <a:gd name="connsiteY3" fmla="*/ 332695 h 1689276"/>
                <a:gd name="connsiteX4" fmla="*/ 1207735 w 1465462"/>
                <a:gd name="connsiteY4" fmla="*/ 467972 h 1689276"/>
                <a:gd name="connsiteX5" fmla="*/ 1451692 w 1465462"/>
                <a:gd name="connsiteY5" fmla="*/ 834572 h 1689276"/>
                <a:gd name="connsiteX6" fmla="*/ 1217649 w 1465462"/>
                <a:gd name="connsiteY6" fmla="*/ 882197 h 1689276"/>
                <a:gd name="connsiteX7" fmla="*/ 1180457 w 1465462"/>
                <a:gd name="connsiteY7" fmla="*/ 725714 h 1689276"/>
                <a:gd name="connsiteX8" fmla="*/ 1136914 w 1465462"/>
                <a:gd name="connsiteY8" fmla="*/ 1611085 h 1689276"/>
                <a:gd name="connsiteX9" fmla="*/ 33829 w 1465462"/>
                <a:gd name="connsiteY9" fmla="*/ 1538514 h 1689276"/>
                <a:gd name="connsiteX10" fmla="*/ 251543 w 1465462"/>
                <a:gd name="connsiteY10" fmla="*/ 914400 h 1689276"/>
                <a:gd name="connsiteX11" fmla="*/ 657943 w 1465462"/>
                <a:gd name="connsiteY11" fmla="*/ 0 h 1689276"/>
                <a:gd name="connsiteX0" fmla="*/ 657943 w 1465462"/>
                <a:gd name="connsiteY0" fmla="*/ 0 h 1689276"/>
                <a:gd name="connsiteX1" fmla="*/ 1311086 w 1465462"/>
                <a:gd name="connsiteY1" fmla="*/ 14514 h 1689276"/>
                <a:gd name="connsiteX2" fmla="*/ 1464391 w 1465462"/>
                <a:gd name="connsiteY2" fmla="*/ 285071 h 1689276"/>
                <a:gd name="connsiteX3" fmla="*/ 1197691 w 1465462"/>
                <a:gd name="connsiteY3" fmla="*/ 332695 h 1689276"/>
                <a:gd name="connsiteX4" fmla="*/ 1451692 w 1465462"/>
                <a:gd name="connsiteY4" fmla="*/ 834572 h 1689276"/>
                <a:gd name="connsiteX5" fmla="*/ 1217649 w 1465462"/>
                <a:gd name="connsiteY5" fmla="*/ 882197 h 1689276"/>
                <a:gd name="connsiteX6" fmla="*/ 1180457 w 1465462"/>
                <a:gd name="connsiteY6" fmla="*/ 725714 h 1689276"/>
                <a:gd name="connsiteX7" fmla="*/ 1136914 w 1465462"/>
                <a:gd name="connsiteY7" fmla="*/ 1611085 h 1689276"/>
                <a:gd name="connsiteX8" fmla="*/ 33829 w 1465462"/>
                <a:gd name="connsiteY8" fmla="*/ 1538514 h 1689276"/>
                <a:gd name="connsiteX9" fmla="*/ 251543 w 1465462"/>
                <a:gd name="connsiteY9" fmla="*/ 914400 h 1689276"/>
                <a:gd name="connsiteX10" fmla="*/ 657943 w 1465462"/>
                <a:gd name="connsiteY10" fmla="*/ 0 h 1689276"/>
                <a:gd name="connsiteX0" fmla="*/ 657943 w 1465462"/>
                <a:gd name="connsiteY0" fmla="*/ 0 h 1689276"/>
                <a:gd name="connsiteX1" fmla="*/ 1311086 w 1465462"/>
                <a:gd name="connsiteY1" fmla="*/ 14514 h 1689276"/>
                <a:gd name="connsiteX2" fmla="*/ 1464391 w 1465462"/>
                <a:gd name="connsiteY2" fmla="*/ 285071 h 1689276"/>
                <a:gd name="connsiteX3" fmla="*/ 1197691 w 1465462"/>
                <a:gd name="connsiteY3" fmla="*/ 332695 h 1689276"/>
                <a:gd name="connsiteX4" fmla="*/ 1217649 w 1465462"/>
                <a:gd name="connsiteY4" fmla="*/ 882197 h 1689276"/>
                <a:gd name="connsiteX5" fmla="*/ 1180457 w 1465462"/>
                <a:gd name="connsiteY5" fmla="*/ 725714 h 1689276"/>
                <a:gd name="connsiteX6" fmla="*/ 1136914 w 1465462"/>
                <a:gd name="connsiteY6" fmla="*/ 1611085 h 1689276"/>
                <a:gd name="connsiteX7" fmla="*/ 33829 w 1465462"/>
                <a:gd name="connsiteY7" fmla="*/ 1538514 h 1689276"/>
                <a:gd name="connsiteX8" fmla="*/ 251543 w 1465462"/>
                <a:gd name="connsiteY8" fmla="*/ 914400 h 1689276"/>
                <a:gd name="connsiteX9" fmla="*/ 657943 w 1465462"/>
                <a:gd name="connsiteY9" fmla="*/ 0 h 1689276"/>
                <a:gd name="connsiteX0" fmla="*/ 657943 w 1465462"/>
                <a:gd name="connsiteY0" fmla="*/ 0 h 1689276"/>
                <a:gd name="connsiteX1" fmla="*/ 1311086 w 1465462"/>
                <a:gd name="connsiteY1" fmla="*/ 14514 h 1689276"/>
                <a:gd name="connsiteX2" fmla="*/ 1464391 w 1465462"/>
                <a:gd name="connsiteY2" fmla="*/ 285071 h 1689276"/>
                <a:gd name="connsiteX3" fmla="*/ 1197691 w 1465462"/>
                <a:gd name="connsiteY3" fmla="*/ 332695 h 1689276"/>
                <a:gd name="connsiteX4" fmla="*/ 1180457 w 1465462"/>
                <a:gd name="connsiteY4" fmla="*/ 725714 h 1689276"/>
                <a:gd name="connsiteX5" fmla="*/ 1136914 w 1465462"/>
                <a:gd name="connsiteY5" fmla="*/ 1611085 h 1689276"/>
                <a:gd name="connsiteX6" fmla="*/ 33829 w 1465462"/>
                <a:gd name="connsiteY6" fmla="*/ 1538514 h 1689276"/>
                <a:gd name="connsiteX7" fmla="*/ 251543 w 1465462"/>
                <a:gd name="connsiteY7" fmla="*/ 914400 h 1689276"/>
                <a:gd name="connsiteX8" fmla="*/ 657943 w 1465462"/>
                <a:gd name="connsiteY8" fmla="*/ 0 h 1689276"/>
                <a:gd name="connsiteX0" fmla="*/ 657943 w 1465462"/>
                <a:gd name="connsiteY0" fmla="*/ 0 h 1689276"/>
                <a:gd name="connsiteX1" fmla="*/ 1311086 w 1465462"/>
                <a:gd name="connsiteY1" fmla="*/ 14514 h 1689276"/>
                <a:gd name="connsiteX2" fmla="*/ 1464391 w 1465462"/>
                <a:gd name="connsiteY2" fmla="*/ 285071 h 1689276"/>
                <a:gd name="connsiteX3" fmla="*/ 1197691 w 1465462"/>
                <a:gd name="connsiteY3" fmla="*/ 370795 h 1689276"/>
                <a:gd name="connsiteX4" fmla="*/ 1180457 w 1465462"/>
                <a:gd name="connsiteY4" fmla="*/ 725714 h 1689276"/>
                <a:gd name="connsiteX5" fmla="*/ 1136914 w 1465462"/>
                <a:gd name="connsiteY5" fmla="*/ 1611085 h 1689276"/>
                <a:gd name="connsiteX6" fmla="*/ 33829 w 1465462"/>
                <a:gd name="connsiteY6" fmla="*/ 1538514 h 1689276"/>
                <a:gd name="connsiteX7" fmla="*/ 251543 w 1465462"/>
                <a:gd name="connsiteY7" fmla="*/ 914400 h 1689276"/>
                <a:gd name="connsiteX8" fmla="*/ 657943 w 1465462"/>
                <a:gd name="connsiteY8" fmla="*/ 0 h 1689276"/>
                <a:gd name="connsiteX0" fmla="*/ 657943 w 1465462"/>
                <a:gd name="connsiteY0" fmla="*/ 0 h 1689276"/>
                <a:gd name="connsiteX1" fmla="*/ 1311086 w 1465462"/>
                <a:gd name="connsiteY1" fmla="*/ 14514 h 1689276"/>
                <a:gd name="connsiteX2" fmla="*/ 1464391 w 1465462"/>
                <a:gd name="connsiteY2" fmla="*/ 285071 h 1689276"/>
                <a:gd name="connsiteX3" fmla="*/ 1197691 w 1465462"/>
                <a:gd name="connsiteY3" fmla="*/ 370795 h 1689276"/>
                <a:gd name="connsiteX4" fmla="*/ 1180457 w 1465462"/>
                <a:gd name="connsiteY4" fmla="*/ 973364 h 1689276"/>
                <a:gd name="connsiteX5" fmla="*/ 1136914 w 1465462"/>
                <a:gd name="connsiteY5" fmla="*/ 1611085 h 1689276"/>
                <a:gd name="connsiteX6" fmla="*/ 33829 w 1465462"/>
                <a:gd name="connsiteY6" fmla="*/ 1538514 h 1689276"/>
                <a:gd name="connsiteX7" fmla="*/ 251543 w 1465462"/>
                <a:gd name="connsiteY7" fmla="*/ 914400 h 1689276"/>
                <a:gd name="connsiteX8" fmla="*/ 657943 w 1465462"/>
                <a:gd name="connsiteY8" fmla="*/ 0 h 1689276"/>
                <a:gd name="connsiteX0" fmla="*/ 657943 w 1465462"/>
                <a:gd name="connsiteY0" fmla="*/ 0 h 1689276"/>
                <a:gd name="connsiteX1" fmla="*/ 1311086 w 1465462"/>
                <a:gd name="connsiteY1" fmla="*/ 14514 h 1689276"/>
                <a:gd name="connsiteX2" fmla="*/ 1464391 w 1465462"/>
                <a:gd name="connsiteY2" fmla="*/ 285071 h 1689276"/>
                <a:gd name="connsiteX3" fmla="*/ 1197691 w 1465462"/>
                <a:gd name="connsiteY3" fmla="*/ 370795 h 1689276"/>
                <a:gd name="connsiteX4" fmla="*/ 1209032 w 1465462"/>
                <a:gd name="connsiteY4" fmla="*/ 973364 h 1689276"/>
                <a:gd name="connsiteX5" fmla="*/ 1136914 w 1465462"/>
                <a:gd name="connsiteY5" fmla="*/ 1611085 h 1689276"/>
                <a:gd name="connsiteX6" fmla="*/ 33829 w 1465462"/>
                <a:gd name="connsiteY6" fmla="*/ 1538514 h 1689276"/>
                <a:gd name="connsiteX7" fmla="*/ 251543 w 1465462"/>
                <a:gd name="connsiteY7" fmla="*/ 914400 h 1689276"/>
                <a:gd name="connsiteX8" fmla="*/ 657943 w 1465462"/>
                <a:gd name="connsiteY8" fmla="*/ 0 h 1689276"/>
                <a:gd name="connsiteX0" fmla="*/ 657943 w 1465462"/>
                <a:gd name="connsiteY0" fmla="*/ 0 h 1689276"/>
                <a:gd name="connsiteX1" fmla="*/ 1311086 w 1465462"/>
                <a:gd name="connsiteY1" fmla="*/ 14514 h 1689276"/>
                <a:gd name="connsiteX2" fmla="*/ 1464391 w 1465462"/>
                <a:gd name="connsiteY2" fmla="*/ 285071 h 1689276"/>
                <a:gd name="connsiteX3" fmla="*/ 1197691 w 1465462"/>
                <a:gd name="connsiteY3" fmla="*/ 370795 h 1689276"/>
                <a:gd name="connsiteX4" fmla="*/ 1209032 w 1465462"/>
                <a:gd name="connsiteY4" fmla="*/ 973364 h 1689276"/>
                <a:gd name="connsiteX5" fmla="*/ 1155964 w 1465462"/>
                <a:gd name="connsiteY5" fmla="*/ 1611085 h 1689276"/>
                <a:gd name="connsiteX6" fmla="*/ 33829 w 1465462"/>
                <a:gd name="connsiteY6" fmla="*/ 1538514 h 1689276"/>
                <a:gd name="connsiteX7" fmla="*/ 251543 w 1465462"/>
                <a:gd name="connsiteY7" fmla="*/ 914400 h 1689276"/>
                <a:gd name="connsiteX8" fmla="*/ 657943 w 1465462"/>
                <a:gd name="connsiteY8" fmla="*/ 0 h 168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5462" h="1689276">
                  <a:moveTo>
                    <a:pt x="657943" y="0"/>
                  </a:moveTo>
                  <a:cubicBezTo>
                    <a:pt x="785170" y="90563"/>
                    <a:pt x="1064343" y="-19352"/>
                    <a:pt x="1311086" y="14514"/>
                  </a:cubicBezTo>
                  <a:cubicBezTo>
                    <a:pt x="1446288" y="64407"/>
                    <a:pt x="1461595" y="219832"/>
                    <a:pt x="1464391" y="285071"/>
                  </a:cubicBezTo>
                  <a:cubicBezTo>
                    <a:pt x="1485179" y="336514"/>
                    <a:pt x="1196633" y="355412"/>
                    <a:pt x="1197691" y="370795"/>
                  </a:cubicBezTo>
                  <a:cubicBezTo>
                    <a:pt x="1150369" y="444236"/>
                    <a:pt x="1219162" y="760299"/>
                    <a:pt x="1209032" y="973364"/>
                  </a:cubicBezTo>
                  <a:lnTo>
                    <a:pt x="1155964" y="1611085"/>
                  </a:lnTo>
                  <a:cubicBezTo>
                    <a:pt x="822135" y="1678818"/>
                    <a:pt x="643429" y="1775580"/>
                    <a:pt x="33829" y="1538514"/>
                  </a:cubicBezTo>
                  <a:cubicBezTo>
                    <a:pt x="-89542" y="1427238"/>
                    <a:pt x="157200" y="1175657"/>
                    <a:pt x="251543" y="914400"/>
                  </a:cubicBezTo>
                  <a:cubicBezTo>
                    <a:pt x="287829" y="653143"/>
                    <a:pt x="229772" y="232229"/>
                    <a:pt x="657943" y="0"/>
                  </a:cubicBezTo>
                  <a:close/>
                </a:path>
              </a:pathLst>
            </a:custGeom>
            <a:solidFill>
              <a:srgbClr val="FFFF4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5">
              <a:extLst>
                <a:ext uri="{FF2B5EF4-FFF2-40B4-BE49-F238E27FC236}">
                  <a16:creationId xmlns:a16="http://schemas.microsoft.com/office/drawing/2014/main" id="{2E0DB445-F6E2-4F9F-8011-456F02AB9778}"/>
                </a:ext>
              </a:extLst>
            </p:cNvPr>
            <p:cNvSpPr/>
            <p:nvPr/>
          </p:nvSpPr>
          <p:spPr>
            <a:xfrm>
              <a:off x="4039258" y="2070757"/>
              <a:ext cx="341675" cy="357181"/>
            </a:xfrm>
            <a:custGeom>
              <a:avLst/>
              <a:gdLst>
                <a:gd name="connsiteX0" fmla="*/ 0 w 45719"/>
                <a:gd name="connsiteY0" fmla="*/ 0 h 60325"/>
                <a:gd name="connsiteX1" fmla="*/ 45719 w 45719"/>
                <a:gd name="connsiteY1" fmla="*/ 0 h 60325"/>
                <a:gd name="connsiteX2" fmla="*/ 45719 w 45719"/>
                <a:gd name="connsiteY2" fmla="*/ 60325 h 60325"/>
                <a:gd name="connsiteX3" fmla="*/ 0 w 45719"/>
                <a:gd name="connsiteY3" fmla="*/ 60325 h 60325"/>
                <a:gd name="connsiteX4" fmla="*/ 0 w 45719"/>
                <a:gd name="connsiteY4" fmla="*/ 0 h 60325"/>
                <a:gd name="connsiteX0" fmla="*/ 0 w 77469"/>
                <a:gd name="connsiteY0" fmla="*/ 0 h 66675"/>
                <a:gd name="connsiteX1" fmla="*/ 77469 w 77469"/>
                <a:gd name="connsiteY1" fmla="*/ 6350 h 66675"/>
                <a:gd name="connsiteX2" fmla="*/ 77469 w 77469"/>
                <a:gd name="connsiteY2" fmla="*/ 66675 h 66675"/>
                <a:gd name="connsiteX3" fmla="*/ 31750 w 77469"/>
                <a:gd name="connsiteY3" fmla="*/ 66675 h 66675"/>
                <a:gd name="connsiteX4" fmla="*/ 0 w 77469"/>
                <a:gd name="connsiteY4" fmla="*/ 0 h 66675"/>
                <a:gd name="connsiteX0" fmla="*/ 0 w 77469"/>
                <a:gd name="connsiteY0" fmla="*/ 0 h 104775"/>
                <a:gd name="connsiteX1" fmla="*/ 77469 w 77469"/>
                <a:gd name="connsiteY1" fmla="*/ 6350 h 104775"/>
                <a:gd name="connsiteX2" fmla="*/ 77469 w 77469"/>
                <a:gd name="connsiteY2" fmla="*/ 66675 h 104775"/>
                <a:gd name="connsiteX3" fmla="*/ 63500 w 77469"/>
                <a:gd name="connsiteY3" fmla="*/ 104775 h 104775"/>
                <a:gd name="connsiteX4" fmla="*/ 0 w 77469"/>
                <a:gd name="connsiteY4" fmla="*/ 0 h 104775"/>
                <a:gd name="connsiteX0" fmla="*/ 0 w 77469"/>
                <a:gd name="connsiteY0" fmla="*/ 244475 h 349250"/>
                <a:gd name="connsiteX1" fmla="*/ 23494 w 77469"/>
                <a:gd name="connsiteY1" fmla="*/ 0 h 349250"/>
                <a:gd name="connsiteX2" fmla="*/ 77469 w 77469"/>
                <a:gd name="connsiteY2" fmla="*/ 311150 h 349250"/>
                <a:gd name="connsiteX3" fmla="*/ 63500 w 77469"/>
                <a:gd name="connsiteY3" fmla="*/ 349250 h 349250"/>
                <a:gd name="connsiteX4" fmla="*/ 0 w 77469"/>
                <a:gd name="connsiteY4" fmla="*/ 244475 h 349250"/>
                <a:gd name="connsiteX0" fmla="*/ 0 w 82550"/>
                <a:gd name="connsiteY0" fmla="*/ 244475 h 349250"/>
                <a:gd name="connsiteX1" fmla="*/ 23494 w 82550"/>
                <a:gd name="connsiteY1" fmla="*/ 0 h 349250"/>
                <a:gd name="connsiteX2" fmla="*/ 82550 w 82550"/>
                <a:gd name="connsiteY2" fmla="*/ 114300 h 349250"/>
                <a:gd name="connsiteX3" fmla="*/ 77469 w 82550"/>
                <a:gd name="connsiteY3" fmla="*/ 311150 h 349250"/>
                <a:gd name="connsiteX4" fmla="*/ 63500 w 82550"/>
                <a:gd name="connsiteY4" fmla="*/ 349250 h 349250"/>
                <a:gd name="connsiteX5" fmla="*/ 0 w 82550"/>
                <a:gd name="connsiteY5" fmla="*/ 244475 h 349250"/>
                <a:gd name="connsiteX0" fmla="*/ 0 w 238124"/>
                <a:gd name="connsiteY0" fmla="*/ 288905 h 393680"/>
                <a:gd name="connsiteX1" fmla="*/ 23494 w 238124"/>
                <a:gd name="connsiteY1" fmla="*/ 44430 h 393680"/>
                <a:gd name="connsiteX2" fmla="*/ 82550 w 238124"/>
                <a:gd name="connsiteY2" fmla="*/ 158730 h 393680"/>
                <a:gd name="connsiteX3" fmla="*/ 238124 w 238124"/>
                <a:gd name="connsiteY3" fmla="*/ 3155 h 393680"/>
                <a:gd name="connsiteX4" fmla="*/ 77469 w 238124"/>
                <a:gd name="connsiteY4" fmla="*/ 355580 h 393680"/>
                <a:gd name="connsiteX5" fmla="*/ 63500 w 238124"/>
                <a:gd name="connsiteY5" fmla="*/ 393680 h 393680"/>
                <a:gd name="connsiteX6" fmla="*/ 0 w 238124"/>
                <a:gd name="connsiteY6" fmla="*/ 288905 h 393680"/>
                <a:gd name="connsiteX0" fmla="*/ 0 w 238124"/>
                <a:gd name="connsiteY0" fmla="*/ 288905 h 393680"/>
                <a:gd name="connsiteX1" fmla="*/ 23494 w 238124"/>
                <a:gd name="connsiteY1" fmla="*/ 44430 h 393680"/>
                <a:gd name="connsiteX2" fmla="*/ 82550 w 238124"/>
                <a:gd name="connsiteY2" fmla="*/ 158730 h 393680"/>
                <a:gd name="connsiteX3" fmla="*/ 238124 w 238124"/>
                <a:gd name="connsiteY3" fmla="*/ 3155 h 393680"/>
                <a:gd name="connsiteX4" fmla="*/ 200024 w 238124"/>
                <a:gd name="connsiteY4" fmla="*/ 136505 h 393680"/>
                <a:gd name="connsiteX5" fmla="*/ 77469 w 238124"/>
                <a:gd name="connsiteY5" fmla="*/ 355580 h 393680"/>
                <a:gd name="connsiteX6" fmla="*/ 63500 w 238124"/>
                <a:gd name="connsiteY6" fmla="*/ 393680 h 393680"/>
                <a:gd name="connsiteX7" fmla="*/ 0 w 238124"/>
                <a:gd name="connsiteY7" fmla="*/ 288905 h 393680"/>
                <a:gd name="connsiteX0" fmla="*/ 0 w 320967"/>
                <a:gd name="connsiteY0" fmla="*/ 288905 h 393680"/>
                <a:gd name="connsiteX1" fmla="*/ 23494 w 320967"/>
                <a:gd name="connsiteY1" fmla="*/ 44430 h 393680"/>
                <a:gd name="connsiteX2" fmla="*/ 82550 w 320967"/>
                <a:gd name="connsiteY2" fmla="*/ 158730 h 393680"/>
                <a:gd name="connsiteX3" fmla="*/ 238124 w 320967"/>
                <a:gd name="connsiteY3" fmla="*/ 3155 h 393680"/>
                <a:gd name="connsiteX4" fmla="*/ 200024 w 320967"/>
                <a:gd name="connsiteY4" fmla="*/ 136505 h 393680"/>
                <a:gd name="connsiteX5" fmla="*/ 320674 w 320967"/>
                <a:gd name="connsiteY5" fmla="*/ 98405 h 393680"/>
                <a:gd name="connsiteX6" fmla="*/ 77469 w 320967"/>
                <a:gd name="connsiteY6" fmla="*/ 355580 h 393680"/>
                <a:gd name="connsiteX7" fmla="*/ 63500 w 320967"/>
                <a:gd name="connsiteY7" fmla="*/ 393680 h 393680"/>
                <a:gd name="connsiteX8" fmla="*/ 0 w 320967"/>
                <a:gd name="connsiteY8" fmla="*/ 288905 h 393680"/>
                <a:gd name="connsiteX0" fmla="*/ 0 w 320967"/>
                <a:gd name="connsiteY0" fmla="*/ 288905 h 393680"/>
                <a:gd name="connsiteX1" fmla="*/ 23494 w 320967"/>
                <a:gd name="connsiteY1" fmla="*/ 44430 h 393680"/>
                <a:gd name="connsiteX2" fmla="*/ 82550 w 320967"/>
                <a:gd name="connsiteY2" fmla="*/ 158730 h 393680"/>
                <a:gd name="connsiteX3" fmla="*/ 238124 w 320967"/>
                <a:gd name="connsiteY3" fmla="*/ 3155 h 393680"/>
                <a:gd name="connsiteX4" fmla="*/ 200024 w 320967"/>
                <a:gd name="connsiteY4" fmla="*/ 136505 h 393680"/>
                <a:gd name="connsiteX5" fmla="*/ 320674 w 320967"/>
                <a:gd name="connsiteY5" fmla="*/ 98405 h 393680"/>
                <a:gd name="connsiteX6" fmla="*/ 219074 w 320967"/>
                <a:gd name="connsiteY6" fmla="*/ 200005 h 393680"/>
                <a:gd name="connsiteX7" fmla="*/ 77469 w 320967"/>
                <a:gd name="connsiteY7" fmla="*/ 355580 h 393680"/>
                <a:gd name="connsiteX8" fmla="*/ 63500 w 320967"/>
                <a:gd name="connsiteY8" fmla="*/ 393680 h 393680"/>
                <a:gd name="connsiteX9" fmla="*/ 0 w 320967"/>
                <a:gd name="connsiteY9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77469 w 381290"/>
                <a:gd name="connsiteY8" fmla="*/ 355580 h 393680"/>
                <a:gd name="connsiteX9" fmla="*/ 63500 w 381290"/>
                <a:gd name="connsiteY9" fmla="*/ 393680 h 393680"/>
                <a:gd name="connsiteX10" fmla="*/ 0 w 381290"/>
                <a:gd name="connsiteY10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77469 w 381290"/>
                <a:gd name="connsiteY9" fmla="*/ 35558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20674 w 381290"/>
                <a:gd name="connsiteY5" fmla="*/ 9840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30199 w 381290"/>
                <a:gd name="connsiteY5" fmla="*/ 9205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1290"/>
                <a:gd name="connsiteY0" fmla="*/ 288905 h 393680"/>
                <a:gd name="connsiteX1" fmla="*/ 23494 w 381290"/>
                <a:gd name="connsiteY1" fmla="*/ 44430 h 393680"/>
                <a:gd name="connsiteX2" fmla="*/ 82550 w 381290"/>
                <a:gd name="connsiteY2" fmla="*/ 158730 h 393680"/>
                <a:gd name="connsiteX3" fmla="*/ 238124 w 381290"/>
                <a:gd name="connsiteY3" fmla="*/ 3155 h 393680"/>
                <a:gd name="connsiteX4" fmla="*/ 200024 w 381290"/>
                <a:gd name="connsiteY4" fmla="*/ 136505 h 393680"/>
                <a:gd name="connsiteX5" fmla="*/ 330199 w 381290"/>
                <a:gd name="connsiteY5" fmla="*/ 92055 h 393680"/>
                <a:gd name="connsiteX6" fmla="*/ 219074 w 381290"/>
                <a:gd name="connsiteY6" fmla="*/ 200005 h 393680"/>
                <a:gd name="connsiteX7" fmla="*/ 380999 w 381290"/>
                <a:gd name="connsiteY7" fmla="*/ 206355 h 393680"/>
                <a:gd name="connsiteX8" fmla="*/ 225423 w 381290"/>
                <a:gd name="connsiteY8" fmla="*/ 263505 h 393680"/>
                <a:gd name="connsiteX9" fmla="*/ 315594 w 381290"/>
                <a:gd name="connsiteY9" fmla="*/ 311130 h 393680"/>
                <a:gd name="connsiteX10" fmla="*/ 63500 w 381290"/>
                <a:gd name="connsiteY10" fmla="*/ 393680 h 393680"/>
                <a:gd name="connsiteX11" fmla="*/ 0 w 381290"/>
                <a:gd name="connsiteY11" fmla="*/ 288905 h 393680"/>
                <a:gd name="connsiteX0" fmla="*/ 0 w 380999"/>
                <a:gd name="connsiteY0" fmla="*/ 288905 h 393680"/>
                <a:gd name="connsiteX1" fmla="*/ 23494 w 380999"/>
                <a:gd name="connsiteY1" fmla="*/ 44430 h 393680"/>
                <a:gd name="connsiteX2" fmla="*/ 82550 w 380999"/>
                <a:gd name="connsiteY2" fmla="*/ 158730 h 393680"/>
                <a:gd name="connsiteX3" fmla="*/ 238124 w 380999"/>
                <a:gd name="connsiteY3" fmla="*/ 3155 h 393680"/>
                <a:gd name="connsiteX4" fmla="*/ 200024 w 380999"/>
                <a:gd name="connsiteY4" fmla="*/ 136505 h 393680"/>
                <a:gd name="connsiteX5" fmla="*/ 330199 w 380999"/>
                <a:gd name="connsiteY5" fmla="*/ 92055 h 393680"/>
                <a:gd name="connsiteX6" fmla="*/ 219074 w 380999"/>
                <a:gd name="connsiteY6" fmla="*/ 200005 h 393680"/>
                <a:gd name="connsiteX7" fmla="*/ 380999 w 380999"/>
                <a:gd name="connsiteY7" fmla="*/ 206355 h 393680"/>
                <a:gd name="connsiteX8" fmla="*/ 225423 w 380999"/>
                <a:gd name="connsiteY8" fmla="*/ 263505 h 393680"/>
                <a:gd name="connsiteX9" fmla="*/ 315594 w 380999"/>
                <a:gd name="connsiteY9" fmla="*/ 311130 h 393680"/>
                <a:gd name="connsiteX10" fmla="*/ 63500 w 380999"/>
                <a:gd name="connsiteY10" fmla="*/ 393680 h 393680"/>
                <a:gd name="connsiteX11" fmla="*/ 0 w 380999"/>
                <a:gd name="connsiteY11" fmla="*/ 288905 h 393680"/>
                <a:gd name="connsiteX0" fmla="*/ 0 w 380999"/>
                <a:gd name="connsiteY0" fmla="*/ 288905 h 393680"/>
                <a:gd name="connsiteX1" fmla="*/ 23494 w 380999"/>
                <a:gd name="connsiteY1" fmla="*/ 44430 h 393680"/>
                <a:gd name="connsiteX2" fmla="*/ 82550 w 380999"/>
                <a:gd name="connsiteY2" fmla="*/ 158730 h 393680"/>
                <a:gd name="connsiteX3" fmla="*/ 238124 w 380999"/>
                <a:gd name="connsiteY3" fmla="*/ 3155 h 393680"/>
                <a:gd name="connsiteX4" fmla="*/ 200024 w 380999"/>
                <a:gd name="connsiteY4" fmla="*/ 136505 h 393680"/>
                <a:gd name="connsiteX5" fmla="*/ 330199 w 380999"/>
                <a:gd name="connsiteY5" fmla="*/ 92055 h 393680"/>
                <a:gd name="connsiteX6" fmla="*/ 219074 w 380999"/>
                <a:gd name="connsiteY6" fmla="*/ 200005 h 393680"/>
                <a:gd name="connsiteX7" fmla="*/ 380999 w 380999"/>
                <a:gd name="connsiteY7" fmla="*/ 206355 h 393680"/>
                <a:gd name="connsiteX8" fmla="*/ 225423 w 380999"/>
                <a:gd name="connsiteY8" fmla="*/ 263505 h 393680"/>
                <a:gd name="connsiteX9" fmla="*/ 315594 w 380999"/>
                <a:gd name="connsiteY9" fmla="*/ 311130 h 393680"/>
                <a:gd name="connsiteX10" fmla="*/ 63500 w 380999"/>
                <a:gd name="connsiteY10" fmla="*/ 393680 h 393680"/>
                <a:gd name="connsiteX11" fmla="*/ 0 w 380999"/>
                <a:gd name="connsiteY11" fmla="*/ 288905 h 393680"/>
                <a:gd name="connsiteX0" fmla="*/ 0 w 380999"/>
                <a:gd name="connsiteY0" fmla="*/ 288905 h 393680"/>
                <a:gd name="connsiteX1" fmla="*/ 23494 w 380999"/>
                <a:gd name="connsiteY1" fmla="*/ 44430 h 393680"/>
                <a:gd name="connsiteX2" fmla="*/ 82550 w 380999"/>
                <a:gd name="connsiteY2" fmla="*/ 158730 h 393680"/>
                <a:gd name="connsiteX3" fmla="*/ 238124 w 380999"/>
                <a:gd name="connsiteY3" fmla="*/ 3155 h 393680"/>
                <a:gd name="connsiteX4" fmla="*/ 200024 w 380999"/>
                <a:gd name="connsiteY4" fmla="*/ 136505 h 393680"/>
                <a:gd name="connsiteX5" fmla="*/ 330199 w 380999"/>
                <a:gd name="connsiteY5" fmla="*/ 92055 h 393680"/>
                <a:gd name="connsiteX6" fmla="*/ 219074 w 380999"/>
                <a:gd name="connsiteY6" fmla="*/ 200005 h 393680"/>
                <a:gd name="connsiteX7" fmla="*/ 380999 w 380999"/>
                <a:gd name="connsiteY7" fmla="*/ 206355 h 393680"/>
                <a:gd name="connsiteX8" fmla="*/ 225423 w 380999"/>
                <a:gd name="connsiteY8" fmla="*/ 263505 h 393680"/>
                <a:gd name="connsiteX9" fmla="*/ 315594 w 380999"/>
                <a:gd name="connsiteY9" fmla="*/ 311130 h 393680"/>
                <a:gd name="connsiteX10" fmla="*/ 63500 w 380999"/>
                <a:gd name="connsiteY10" fmla="*/ 393680 h 393680"/>
                <a:gd name="connsiteX11" fmla="*/ 0 w 380999"/>
                <a:gd name="connsiteY11" fmla="*/ 288905 h 393680"/>
                <a:gd name="connsiteX0" fmla="*/ 0 w 380999"/>
                <a:gd name="connsiteY0" fmla="*/ 288905 h 393680"/>
                <a:gd name="connsiteX1" fmla="*/ 23494 w 380999"/>
                <a:gd name="connsiteY1" fmla="*/ 44430 h 393680"/>
                <a:gd name="connsiteX2" fmla="*/ 82550 w 380999"/>
                <a:gd name="connsiteY2" fmla="*/ 158730 h 393680"/>
                <a:gd name="connsiteX3" fmla="*/ 238124 w 380999"/>
                <a:gd name="connsiteY3" fmla="*/ 3155 h 393680"/>
                <a:gd name="connsiteX4" fmla="*/ 200024 w 380999"/>
                <a:gd name="connsiteY4" fmla="*/ 136505 h 393680"/>
                <a:gd name="connsiteX5" fmla="*/ 330199 w 380999"/>
                <a:gd name="connsiteY5" fmla="*/ 92055 h 393680"/>
                <a:gd name="connsiteX6" fmla="*/ 219074 w 380999"/>
                <a:gd name="connsiteY6" fmla="*/ 200005 h 393680"/>
                <a:gd name="connsiteX7" fmla="*/ 380999 w 380999"/>
                <a:gd name="connsiteY7" fmla="*/ 206355 h 393680"/>
                <a:gd name="connsiteX8" fmla="*/ 225423 w 380999"/>
                <a:gd name="connsiteY8" fmla="*/ 263505 h 393680"/>
                <a:gd name="connsiteX9" fmla="*/ 347344 w 380999"/>
                <a:gd name="connsiteY9" fmla="*/ 304780 h 393680"/>
                <a:gd name="connsiteX10" fmla="*/ 63500 w 380999"/>
                <a:gd name="connsiteY10" fmla="*/ 393680 h 393680"/>
                <a:gd name="connsiteX11" fmla="*/ 0 w 380999"/>
                <a:gd name="connsiteY11" fmla="*/ 288905 h 393680"/>
                <a:gd name="connsiteX0" fmla="*/ 0 w 380999"/>
                <a:gd name="connsiteY0" fmla="*/ 288905 h 393680"/>
                <a:gd name="connsiteX1" fmla="*/ 23494 w 380999"/>
                <a:gd name="connsiteY1" fmla="*/ 44430 h 393680"/>
                <a:gd name="connsiteX2" fmla="*/ 82550 w 380999"/>
                <a:gd name="connsiteY2" fmla="*/ 158730 h 393680"/>
                <a:gd name="connsiteX3" fmla="*/ 238124 w 380999"/>
                <a:gd name="connsiteY3" fmla="*/ 3155 h 393680"/>
                <a:gd name="connsiteX4" fmla="*/ 200024 w 380999"/>
                <a:gd name="connsiteY4" fmla="*/ 136505 h 393680"/>
                <a:gd name="connsiteX5" fmla="*/ 330199 w 380999"/>
                <a:gd name="connsiteY5" fmla="*/ 92055 h 393680"/>
                <a:gd name="connsiteX6" fmla="*/ 219074 w 380999"/>
                <a:gd name="connsiteY6" fmla="*/ 200005 h 393680"/>
                <a:gd name="connsiteX7" fmla="*/ 380999 w 380999"/>
                <a:gd name="connsiteY7" fmla="*/ 206355 h 393680"/>
                <a:gd name="connsiteX8" fmla="*/ 234948 w 380999"/>
                <a:gd name="connsiteY8" fmla="*/ 263505 h 393680"/>
                <a:gd name="connsiteX9" fmla="*/ 347344 w 380999"/>
                <a:gd name="connsiteY9" fmla="*/ 304780 h 393680"/>
                <a:gd name="connsiteX10" fmla="*/ 63500 w 380999"/>
                <a:gd name="connsiteY10" fmla="*/ 393680 h 393680"/>
                <a:gd name="connsiteX11" fmla="*/ 0 w 380999"/>
                <a:gd name="connsiteY11" fmla="*/ 288905 h 393680"/>
                <a:gd name="connsiteX0" fmla="*/ 0 w 380999"/>
                <a:gd name="connsiteY0" fmla="*/ 288905 h 393680"/>
                <a:gd name="connsiteX1" fmla="*/ 23494 w 380999"/>
                <a:gd name="connsiteY1" fmla="*/ 44430 h 393680"/>
                <a:gd name="connsiteX2" fmla="*/ 82550 w 380999"/>
                <a:gd name="connsiteY2" fmla="*/ 158730 h 393680"/>
                <a:gd name="connsiteX3" fmla="*/ 238124 w 380999"/>
                <a:gd name="connsiteY3" fmla="*/ 3155 h 393680"/>
                <a:gd name="connsiteX4" fmla="*/ 200024 w 380999"/>
                <a:gd name="connsiteY4" fmla="*/ 136505 h 393680"/>
                <a:gd name="connsiteX5" fmla="*/ 330199 w 380999"/>
                <a:gd name="connsiteY5" fmla="*/ 92055 h 393680"/>
                <a:gd name="connsiteX6" fmla="*/ 219074 w 380999"/>
                <a:gd name="connsiteY6" fmla="*/ 200005 h 393680"/>
                <a:gd name="connsiteX7" fmla="*/ 380999 w 380999"/>
                <a:gd name="connsiteY7" fmla="*/ 206355 h 393680"/>
                <a:gd name="connsiteX8" fmla="*/ 247648 w 380999"/>
                <a:gd name="connsiteY8" fmla="*/ 263505 h 393680"/>
                <a:gd name="connsiteX9" fmla="*/ 347344 w 380999"/>
                <a:gd name="connsiteY9" fmla="*/ 304780 h 393680"/>
                <a:gd name="connsiteX10" fmla="*/ 63500 w 380999"/>
                <a:gd name="connsiteY10" fmla="*/ 393680 h 393680"/>
                <a:gd name="connsiteX11" fmla="*/ 0 w 380999"/>
                <a:gd name="connsiteY11" fmla="*/ 288905 h 393680"/>
                <a:gd name="connsiteX0" fmla="*/ 0 w 380999"/>
                <a:gd name="connsiteY0" fmla="*/ 288905 h 393680"/>
                <a:gd name="connsiteX1" fmla="*/ 23494 w 380999"/>
                <a:gd name="connsiteY1" fmla="*/ 44430 h 393680"/>
                <a:gd name="connsiteX2" fmla="*/ 82550 w 380999"/>
                <a:gd name="connsiteY2" fmla="*/ 158730 h 393680"/>
                <a:gd name="connsiteX3" fmla="*/ 238124 w 380999"/>
                <a:gd name="connsiteY3" fmla="*/ 3155 h 393680"/>
                <a:gd name="connsiteX4" fmla="*/ 200024 w 380999"/>
                <a:gd name="connsiteY4" fmla="*/ 136505 h 393680"/>
                <a:gd name="connsiteX5" fmla="*/ 330199 w 380999"/>
                <a:gd name="connsiteY5" fmla="*/ 92055 h 393680"/>
                <a:gd name="connsiteX6" fmla="*/ 219074 w 380999"/>
                <a:gd name="connsiteY6" fmla="*/ 200005 h 393680"/>
                <a:gd name="connsiteX7" fmla="*/ 380999 w 380999"/>
                <a:gd name="connsiteY7" fmla="*/ 206355 h 393680"/>
                <a:gd name="connsiteX8" fmla="*/ 247648 w 380999"/>
                <a:gd name="connsiteY8" fmla="*/ 263505 h 393680"/>
                <a:gd name="connsiteX9" fmla="*/ 347344 w 380999"/>
                <a:gd name="connsiteY9" fmla="*/ 304780 h 393680"/>
                <a:gd name="connsiteX10" fmla="*/ 63500 w 380999"/>
                <a:gd name="connsiteY10" fmla="*/ 393680 h 393680"/>
                <a:gd name="connsiteX11" fmla="*/ 0 w 380999"/>
                <a:gd name="connsiteY11" fmla="*/ 288905 h 393680"/>
                <a:gd name="connsiteX0" fmla="*/ 0 w 380999"/>
                <a:gd name="connsiteY0" fmla="*/ 290102 h 394877"/>
                <a:gd name="connsiteX1" fmla="*/ 23494 w 380999"/>
                <a:gd name="connsiteY1" fmla="*/ 45627 h 394877"/>
                <a:gd name="connsiteX2" fmla="*/ 82550 w 380999"/>
                <a:gd name="connsiteY2" fmla="*/ 159927 h 394877"/>
                <a:gd name="connsiteX3" fmla="*/ 238124 w 380999"/>
                <a:gd name="connsiteY3" fmla="*/ 4352 h 394877"/>
                <a:gd name="connsiteX4" fmla="*/ 200024 w 380999"/>
                <a:gd name="connsiteY4" fmla="*/ 137702 h 394877"/>
                <a:gd name="connsiteX5" fmla="*/ 330199 w 380999"/>
                <a:gd name="connsiteY5" fmla="*/ 93252 h 394877"/>
                <a:gd name="connsiteX6" fmla="*/ 219074 w 380999"/>
                <a:gd name="connsiteY6" fmla="*/ 201202 h 394877"/>
                <a:gd name="connsiteX7" fmla="*/ 380999 w 380999"/>
                <a:gd name="connsiteY7" fmla="*/ 207552 h 394877"/>
                <a:gd name="connsiteX8" fmla="*/ 247648 w 380999"/>
                <a:gd name="connsiteY8" fmla="*/ 264702 h 394877"/>
                <a:gd name="connsiteX9" fmla="*/ 347344 w 380999"/>
                <a:gd name="connsiteY9" fmla="*/ 305977 h 394877"/>
                <a:gd name="connsiteX10" fmla="*/ 63500 w 380999"/>
                <a:gd name="connsiteY10" fmla="*/ 394877 h 394877"/>
                <a:gd name="connsiteX11" fmla="*/ 0 w 380999"/>
                <a:gd name="connsiteY11" fmla="*/ 290102 h 394877"/>
                <a:gd name="connsiteX0" fmla="*/ 0 w 380999"/>
                <a:gd name="connsiteY0" fmla="*/ 290102 h 395640"/>
                <a:gd name="connsiteX1" fmla="*/ 23494 w 380999"/>
                <a:gd name="connsiteY1" fmla="*/ 45627 h 395640"/>
                <a:gd name="connsiteX2" fmla="*/ 82550 w 380999"/>
                <a:gd name="connsiteY2" fmla="*/ 159927 h 395640"/>
                <a:gd name="connsiteX3" fmla="*/ 238124 w 380999"/>
                <a:gd name="connsiteY3" fmla="*/ 4352 h 395640"/>
                <a:gd name="connsiteX4" fmla="*/ 200024 w 380999"/>
                <a:gd name="connsiteY4" fmla="*/ 137702 h 395640"/>
                <a:gd name="connsiteX5" fmla="*/ 330199 w 380999"/>
                <a:gd name="connsiteY5" fmla="*/ 93252 h 395640"/>
                <a:gd name="connsiteX6" fmla="*/ 219074 w 380999"/>
                <a:gd name="connsiteY6" fmla="*/ 201202 h 395640"/>
                <a:gd name="connsiteX7" fmla="*/ 380999 w 380999"/>
                <a:gd name="connsiteY7" fmla="*/ 207552 h 395640"/>
                <a:gd name="connsiteX8" fmla="*/ 247648 w 380999"/>
                <a:gd name="connsiteY8" fmla="*/ 264702 h 395640"/>
                <a:gd name="connsiteX9" fmla="*/ 347344 w 380999"/>
                <a:gd name="connsiteY9" fmla="*/ 305977 h 395640"/>
                <a:gd name="connsiteX10" fmla="*/ 224866 w 380999"/>
                <a:gd name="connsiteY10" fmla="*/ 296380 h 395640"/>
                <a:gd name="connsiteX11" fmla="*/ 63500 w 380999"/>
                <a:gd name="connsiteY11" fmla="*/ 394877 h 395640"/>
                <a:gd name="connsiteX12" fmla="*/ 0 w 380999"/>
                <a:gd name="connsiteY12" fmla="*/ 290102 h 395640"/>
                <a:gd name="connsiteX0" fmla="*/ 0 w 380999"/>
                <a:gd name="connsiteY0" fmla="*/ 290102 h 395640"/>
                <a:gd name="connsiteX1" fmla="*/ 23494 w 380999"/>
                <a:gd name="connsiteY1" fmla="*/ 45627 h 395640"/>
                <a:gd name="connsiteX2" fmla="*/ 82550 w 380999"/>
                <a:gd name="connsiteY2" fmla="*/ 159927 h 395640"/>
                <a:gd name="connsiteX3" fmla="*/ 238124 w 380999"/>
                <a:gd name="connsiteY3" fmla="*/ 4352 h 395640"/>
                <a:gd name="connsiteX4" fmla="*/ 200024 w 380999"/>
                <a:gd name="connsiteY4" fmla="*/ 137702 h 395640"/>
                <a:gd name="connsiteX5" fmla="*/ 330199 w 380999"/>
                <a:gd name="connsiteY5" fmla="*/ 93252 h 395640"/>
                <a:gd name="connsiteX6" fmla="*/ 219074 w 380999"/>
                <a:gd name="connsiteY6" fmla="*/ 201202 h 395640"/>
                <a:gd name="connsiteX7" fmla="*/ 380999 w 380999"/>
                <a:gd name="connsiteY7" fmla="*/ 207552 h 395640"/>
                <a:gd name="connsiteX8" fmla="*/ 247648 w 380999"/>
                <a:gd name="connsiteY8" fmla="*/ 264702 h 395640"/>
                <a:gd name="connsiteX9" fmla="*/ 347344 w 380999"/>
                <a:gd name="connsiteY9" fmla="*/ 281186 h 395640"/>
                <a:gd name="connsiteX10" fmla="*/ 224866 w 380999"/>
                <a:gd name="connsiteY10" fmla="*/ 296380 h 395640"/>
                <a:gd name="connsiteX11" fmla="*/ 63500 w 380999"/>
                <a:gd name="connsiteY11" fmla="*/ 394877 h 395640"/>
                <a:gd name="connsiteX12" fmla="*/ 0 w 380999"/>
                <a:gd name="connsiteY12" fmla="*/ 290102 h 395640"/>
                <a:gd name="connsiteX0" fmla="*/ 0 w 361645"/>
                <a:gd name="connsiteY0" fmla="*/ 290102 h 395640"/>
                <a:gd name="connsiteX1" fmla="*/ 23494 w 361645"/>
                <a:gd name="connsiteY1" fmla="*/ 45627 h 395640"/>
                <a:gd name="connsiteX2" fmla="*/ 82550 w 361645"/>
                <a:gd name="connsiteY2" fmla="*/ 159927 h 395640"/>
                <a:gd name="connsiteX3" fmla="*/ 238124 w 361645"/>
                <a:gd name="connsiteY3" fmla="*/ 4352 h 395640"/>
                <a:gd name="connsiteX4" fmla="*/ 200024 w 361645"/>
                <a:gd name="connsiteY4" fmla="*/ 137702 h 395640"/>
                <a:gd name="connsiteX5" fmla="*/ 330199 w 361645"/>
                <a:gd name="connsiteY5" fmla="*/ 93252 h 395640"/>
                <a:gd name="connsiteX6" fmla="*/ 219074 w 361645"/>
                <a:gd name="connsiteY6" fmla="*/ 201202 h 395640"/>
                <a:gd name="connsiteX7" fmla="*/ 361645 w 361645"/>
                <a:gd name="connsiteY7" fmla="*/ 157970 h 395640"/>
                <a:gd name="connsiteX8" fmla="*/ 247648 w 361645"/>
                <a:gd name="connsiteY8" fmla="*/ 264702 h 395640"/>
                <a:gd name="connsiteX9" fmla="*/ 347344 w 361645"/>
                <a:gd name="connsiteY9" fmla="*/ 281186 h 395640"/>
                <a:gd name="connsiteX10" fmla="*/ 224866 w 361645"/>
                <a:gd name="connsiteY10" fmla="*/ 296380 h 395640"/>
                <a:gd name="connsiteX11" fmla="*/ 63500 w 361645"/>
                <a:gd name="connsiteY11" fmla="*/ 394877 h 395640"/>
                <a:gd name="connsiteX12" fmla="*/ 0 w 361645"/>
                <a:gd name="connsiteY12" fmla="*/ 290102 h 395640"/>
                <a:gd name="connsiteX0" fmla="*/ 0 w 361645"/>
                <a:gd name="connsiteY0" fmla="*/ 290102 h 395640"/>
                <a:gd name="connsiteX1" fmla="*/ 23494 w 361645"/>
                <a:gd name="connsiteY1" fmla="*/ 45627 h 395640"/>
                <a:gd name="connsiteX2" fmla="*/ 82550 w 361645"/>
                <a:gd name="connsiteY2" fmla="*/ 159927 h 395640"/>
                <a:gd name="connsiteX3" fmla="*/ 238124 w 361645"/>
                <a:gd name="connsiteY3" fmla="*/ 4352 h 395640"/>
                <a:gd name="connsiteX4" fmla="*/ 200024 w 361645"/>
                <a:gd name="connsiteY4" fmla="*/ 137702 h 395640"/>
                <a:gd name="connsiteX5" fmla="*/ 330199 w 361645"/>
                <a:gd name="connsiteY5" fmla="*/ 93252 h 395640"/>
                <a:gd name="connsiteX6" fmla="*/ 219074 w 361645"/>
                <a:gd name="connsiteY6" fmla="*/ 201202 h 395640"/>
                <a:gd name="connsiteX7" fmla="*/ 361645 w 361645"/>
                <a:gd name="connsiteY7" fmla="*/ 157970 h 395640"/>
                <a:gd name="connsiteX8" fmla="*/ 247648 w 361645"/>
                <a:gd name="connsiteY8" fmla="*/ 264702 h 395640"/>
                <a:gd name="connsiteX9" fmla="*/ 342506 w 361645"/>
                <a:gd name="connsiteY9" fmla="*/ 236562 h 395640"/>
                <a:gd name="connsiteX10" fmla="*/ 224866 w 361645"/>
                <a:gd name="connsiteY10" fmla="*/ 296380 h 395640"/>
                <a:gd name="connsiteX11" fmla="*/ 63500 w 361645"/>
                <a:gd name="connsiteY11" fmla="*/ 394877 h 395640"/>
                <a:gd name="connsiteX12" fmla="*/ 0 w 361645"/>
                <a:gd name="connsiteY12" fmla="*/ 290102 h 395640"/>
                <a:gd name="connsiteX0" fmla="*/ 0 w 361645"/>
                <a:gd name="connsiteY0" fmla="*/ 290102 h 395640"/>
                <a:gd name="connsiteX1" fmla="*/ 23494 w 361645"/>
                <a:gd name="connsiteY1" fmla="*/ 45627 h 395640"/>
                <a:gd name="connsiteX2" fmla="*/ 82550 w 361645"/>
                <a:gd name="connsiteY2" fmla="*/ 159927 h 395640"/>
                <a:gd name="connsiteX3" fmla="*/ 238124 w 361645"/>
                <a:gd name="connsiteY3" fmla="*/ 4352 h 395640"/>
                <a:gd name="connsiteX4" fmla="*/ 200024 w 361645"/>
                <a:gd name="connsiteY4" fmla="*/ 137702 h 395640"/>
                <a:gd name="connsiteX5" fmla="*/ 330199 w 361645"/>
                <a:gd name="connsiteY5" fmla="*/ 93252 h 395640"/>
                <a:gd name="connsiteX6" fmla="*/ 219074 w 361645"/>
                <a:gd name="connsiteY6" fmla="*/ 201202 h 395640"/>
                <a:gd name="connsiteX7" fmla="*/ 361645 w 361645"/>
                <a:gd name="connsiteY7" fmla="*/ 157970 h 395640"/>
                <a:gd name="connsiteX8" fmla="*/ 247648 w 361645"/>
                <a:gd name="connsiteY8" fmla="*/ 264702 h 395640"/>
                <a:gd name="connsiteX9" fmla="*/ 349764 w 361645"/>
                <a:gd name="connsiteY9" fmla="*/ 256395 h 395640"/>
                <a:gd name="connsiteX10" fmla="*/ 224866 w 361645"/>
                <a:gd name="connsiteY10" fmla="*/ 296380 h 395640"/>
                <a:gd name="connsiteX11" fmla="*/ 63500 w 361645"/>
                <a:gd name="connsiteY11" fmla="*/ 394877 h 395640"/>
                <a:gd name="connsiteX12" fmla="*/ 0 w 361645"/>
                <a:gd name="connsiteY12" fmla="*/ 290102 h 395640"/>
                <a:gd name="connsiteX0" fmla="*/ 0 w 361645"/>
                <a:gd name="connsiteY0" fmla="*/ 290102 h 395640"/>
                <a:gd name="connsiteX1" fmla="*/ 23494 w 361645"/>
                <a:gd name="connsiteY1" fmla="*/ 45627 h 395640"/>
                <a:gd name="connsiteX2" fmla="*/ 82550 w 361645"/>
                <a:gd name="connsiteY2" fmla="*/ 159927 h 395640"/>
                <a:gd name="connsiteX3" fmla="*/ 238124 w 361645"/>
                <a:gd name="connsiteY3" fmla="*/ 4352 h 395640"/>
                <a:gd name="connsiteX4" fmla="*/ 200024 w 361645"/>
                <a:gd name="connsiteY4" fmla="*/ 137702 h 395640"/>
                <a:gd name="connsiteX5" fmla="*/ 330199 w 361645"/>
                <a:gd name="connsiteY5" fmla="*/ 93252 h 395640"/>
                <a:gd name="connsiteX6" fmla="*/ 219074 w 361645"/>
                <a:gd name="connsiteY6" fmla="*/ 201202 h 395640"/>
                <a:gd name="connsiteX7" fmla="*/ 361645 w 361645"/>
                <a:gd name="connsiteY7" fmla="*/ 157970 h 395640"/>
                <a:gd name="connsiteX8" fmla="*/ 247648 w 361645"/>
                <a:gd name="connsiteY8" fmla="*/ 264702 h 395640"/>
                <a:gd name="connsiteX9" fmla="*/ 349764 w 361645"/>
                <a:gd name="connsiteY9" fmla="*/ 256395 h 395640"/>
                <a:gd name="connsiteX10" fmla="*/ 224866 w 361645"/>
                <a:gd name="connsiteY10" fmla="*/ 296380 h 395640"/>
                <a:gd name="connsiteX11" fmla="*/ 63500 w 361645"/>
                <a:gd name="connsiteY11" fmla="*/ 394877 h 395640"/>
                <a:gd name="connsiteX12" fmla="*/ 0 w 361645"/>
                <a:gd name="connsiteY12" fmla="*/ 290102 h 395640"/>
                <a:gd name="connsiteX0" fmla="*/ 0 w 361645"/>
                <a:gd name="connsiteY0" fmla="*/ 290102 h 395640"/>
                <a:gd name="connsiteX1" fmla="*/ 23494 w 361645"/>
                <a:gd name="connsiteY1" fmla="*/ 45627 h 395640"/>
                <a:gd name="connsiteX2" fmla="*/ 82550 w 361645"/>
                <a:gd name="connsiteY2" fmla="*/ 159927 h 395640"/>
                <a:gd name="connsiteX3" fmla="*/ 238124 w 361645"/>
                <a:gd name="connsiteY3" fmla="*/ 4352 h 395640"/>
                <a:gd name="connsiteX4" fmla="*/ 200024 w 361645"/>
                <a:gd name="connsiteY4" fmla="*/ 137702 h 395640"/>
                <a:gd name="connsiteX5" fmla="*/ 330199 w 361645"/>
                <a:gd name="connsiteY5" fmla="*/ 93252 h 395640"/>
                <a:gd name="connsiteX6" fmla="*/ 219074 w 361645"/>
                <a:gd name="connsiteY6" fmla="*/ 201202 h 395640"/>
                <a:gd name="connsiteX7" fmla="*/ 361645 w 361645"/>
                <a:gd name="connsiteY7" fmla="*/ 157970 h 395640"/>
                <a:gd name="connsiteX8" fmla="*/ 247648 w 361645"/>
                <a:gd name="connsiteY8" fmla="*/ 264702 h 395640"/>
                <a:gd name="connsiteX9" fmla="*/ 349764 w 361645"/>
                <a:gd name="connsiteY9" fmla="*/ 256395 h 395640"/>
                <a:gd name="connsiteX10" fmla="*/ 224866 w 361645"/>
                <a:gd name="connsiteY10" fmla="*/ 296380 h 395640"/>
                <a:gd name="connsiteX11" fmla="*/ 63500 w 361645"/>
                <a:gd name="connsiteY11" fmla="*/ 394877 h 395640"/>
                <a:gd name="connsiteX12" fmla="*/ 0 w 361645"/>
                <a:gd name="connsiteY12" fmla="*/ 290102 h 395640"/>
                <a:gd name="connsiteX0" fmla="*/ 0 w 361645"/>
                <a:gd name="connsiteY0" fmla="*/ 290102 h 395640"/>
                <a:gd name="connsiteX1" fmla="*/ 23494 w 361645"/>
                <a:gd name="connsiteY1" fmla="*/ 45627 h 395640"/>
                <a:gd name="connsiteX2" fmla="*/ 82550 w 361645"/>
                <a:gd name="connsiteY2" fmla="*/ 159927 h 395640"/>
                <a:gd name="connsiteX3" fmla="*/ 238124 w 361645"/>
                <a:gd name="connsiteY3" fmla="*/ 4352 h 395640"/>
                <a:gd name="connsiteX4" fmla="*/ 200024 w 361645"/>
                <a:gd name="connsiteY4" fmla="*/ 137702 h 395640"/>
                <a:gd name="connsiteX5" fmla="*/ 330199 w 361645"/>
                <a:gd name="connsiteY5" fmla="*/ 93252 h 395640"/>
                <a:gd name="connsiteX6" fmla="*/ 219074 w 361645"/>
                <a:gd name="connsiteY6" fmla="*/ 201202 h 395640"/>
                <a:gd name="connsiteX7" fmla="*/ 361645 w 361645"/>
                <a:gd name="connsiteY7" fmla="*/ 157970 h 395640"/>
                <a:gd name="connsiteX8" fmla="*/ 237971 w 361645"/>
                <a:gd name="connsiteY8" fmla="*/ 247348 h 395640"/>
                <a:gd name="connsiteX9" fmla="*/ 349764 w 361645"/>
                <a:gd name="connsiteY9" fmla="*/ 256395 h 395640"/>
                <a:gd name="connsiteX10" fmla="*/ 224866 w 361645"/>
                <a:gd name="connsiteY10" fmla="*/ 296380 h 395640"/>
                <a:gd name="connsiteX11" fmla="*/ 63500 w 361645"/>
                <a:gd name="connsiteY11" fmla="*/ 394877 h 395640"/>
                <a:gd name="connsiteX12" fmla="*/ 0 w 361645"/>
                <a:gd name="connsiteY12" fmla="*/ 290102 h 395640"/>
                <a:gd name="connsiteX0" fmla="*/ 0 w 351892"/>
                <a:gd name="connsiteY0" fmla="*/ 290102 h 395640"/>
                <a:gd name="connsiteX1" fmla="*/ 23494 w 351892"/>
                <a:gd name="connsiteY1" fmla="*/ 45627 h 395640"/>
                <a:gd name="connsiteX2" fmla="*/ 82550 w 351892"/>
                <a:gd name="connsiteY2" fmla="*/ 159927 h 395640"/>
                <a:gd name="connsiteX3" fmla="*/ 238124 w 351892"/>
                <a:gd name="connsiteY3" fmla="*/ 4352 h 395640"/>
                <a:gd name="connsiteX4" fmla="*/ 200024 w 351892"/>
                <a:gd name="connsiteY4" fmla="*/ 137702 h 395640"/>
                <a:gd name="connsiteX5" fmla="*/ 330199 w 351892"/>
                <a:gd name="connsiteY5" fmla="*/ 93252 h 395640"/>
                <a:gd name="connsiteX6" fmla="*/ 219074 w 351892"/>
                <a:gd name="connsiteY6" fmla="*/ 201202 h 395640"/>
                <a:gd name="connsiteX7" fmla="*/ 342291 w 351892"/>
                <a:gd name="connsiteY7" fmla="*/ 160450 h 395640"/>
                <a:gd name="connsiteX8" fmla="*/ 237971 w 351892"/>
                <a:gd name="connsiteY8" fmla="*/ 247348 h 395640"/>
                <a:gd name="connsiteX9" fmla="*/ 349764 w 351892"/>
                <a:gd name="connsiteY9" fmla="*/ 256395 h 395640"/>
                <a:gd name="connsiteX10" fmla="*/ 224866 w 351892"/>
                <a:gd name="connsiteY10" fmla="*/ 296380 h 395640"/>
                <a:gd name="connsiteX11" fmla="*/ 63500 w 351892"/>
                <a:gd name="connsiteY11" fmla="*/ 394877 h 395640"/>
                <a:gd name="connsiteX12" fmla="*/ 0 w 351892"/>
                <a:gd name="connsiteY12" fmla="*/ 290102 h 395640"/>
                <a:gd name="connsiteX0" fmla="*/ 0 w 354388"/>
                <a:gd name="connsiteY0" fmla="*/ 290102 h 395640"/>
                <a:gd name="connsiteX1" fmla="*/ 23494 w 354388"/>
                <a:gd name="connsiteY1" fmla="*/ 45627 h 395640"/>
                <a:gd name="connsiteX2" fmla="*/ 82550 w 354388"/>
                <a:gd name="connsiteY2" fmla="*/ 159927 h 395640"/>
                <a:gd name="connsiteX3" fmla="*/ 238124 w 354388"/>
                <a:gd name="connsiteY3" fmla="*/ 4352 h 395640"/>
                <a:gd name="connsiteX4" fmla="*/ 200024 w 354388"/>
                <a:gd name="connsiteY4" fmla="*/ 137702 h 395640"/>
                <a:gd name="connsiteX5" fmla="*/ 330199 w 354388"/>
                <a:gd name="connsiteY5" fmla="*/ 93252 h 395640"/>
                <a:gd name="connsiteX6" fmla="*/ 219074 w 354388"/>
                <a:gd name="connsiteY6" fmla="*/ 201202 h 395640"/>
                <a:gd name="connsiteX7" fmla="*/ 354388 w 354388"/>
                <a:gd name="connsiteY7" fmla="*/ 157970 h 395640"/>
                <a:gd name="connsiteX8" fmla="*/ 237971 w 354388"/>
                <a:gd name="connsiteY8" fmla="*/ 247348 h 395640"/>
                <a:gd name="connsiteX9" fmla="*/ 349764 w 354388"/>
                <a:gd name="connsiteY9" fmla="*/ 256395 h 395640"/>
                <a:gd name="connsiteX10" fmla="*/ 224866 w 354388"/>
                <a:gd name="connsiteY10" fmla="*/ 296380 h 395640"/>
                <a:gd name="connsiteX11" fmla="*/ 63500 w 354388"/>
                <a:gd name="connsiteY11" fmla="*/ 394877 h 395640"/>
                <a:gd name="connsiteX12" fmla="*/ 0 w 354388"/>
                <a:gd name="connsiteY12" fmla="*/ 290102 h 395640"/>
                <a:gd name="connsiteX0" fmla="*/ 0 w 351968"/>
                <a:gd name="connsiteY0" fmla="*/ 290102 h 395640"/>
                <a:gd name="connsiteX1" fmla="*/ 23494 w 351968"/>
                <a:gd name="connsiteY1" fmla="*/ 45627 h 395640"/>
                <a:gd name="connsiteX2" fmla="*/ 82550 w 351968"/>
                <a:gd name="connsiteY2" fmla="*/ 159927 h 395640"/>
                <a:gd name="connsiteX3" fmla="*/ 238124 w 351968"/>
                <a:gd name="connsiteY3" fmla="*/ 4352 h 395640"/>
                <a:gd name="connsiteX4" fmla="*/ 200024 w 351968"/>
                <a:gd name="connsiteY4" fmla="*/ 137702 h 395640"/>
                <a:gd name="connsiteX5" fmla="*/ 330199 w 351968"/>
                <a:gd name="connsiteY5" fmla="*/ 93252 h 395640"/>
                <a:gd name="connsiteX6" fmla="*/ 219074 w 351968"/>
                <a:gd name="connsiteY6" fmla="*/ 201202 h 395640"/>
                <a:gd name="connsiteX7" fmla="*/ 351968 w 351968"/>
                <a:gd name="connsiteY7" fmla="*/ 157970 h 395640"/>
                <a:gd name="connsiteX8" fmla="*/ 237971 w 351968"/>
                <a:gd name="connsiteY8" fmla="*/ 247348 h 395640"/>
                <a:gd name="connsiteX9" fmla="*/ 349764 w 351968"/>
                <a:gd name="connsiteY9" fmla="*/ 256395 h 395640"/>
                <a:gd name="connsiteX10" fmla="*/ 224866 w 351968"/>
                <a:gd name="connsiteY10" fmla="*/ 296380 h 395640"/>
                <a:gd name="connsiteX11" fmla="*/ 63500 w 351968"/>
                <a:gd name="connsiteY11" fmla="*/ 394877 h 395640"/>
                <a:gd name="connsiteX12" fmla="*/ 0 w 351968"/>
                <a:gd name="connsiteY12" fmla="*/ 290102 h 395640"/>
                <a:gd name="connsiteX0" fmla="*/ 0 w 351968"/>
                <a:gd name="connsiteY0" fmla="*/ 290102 h 395640"/>
                <a:gd name="connsiteX1" fmla="*/ 23494 w 351968"/>
                <a:gd name="connsiteY1" fmla="*/ 45627 h 395640"/>
                <a:gd name="connsiteX2" fmla="*/ 82550 w 351968"/>
                <a:gd name="connsiteY2" fmla="*/ 159927 h 395640"/>
                <a:gd name="connsiteX3" fmla="*/ 238124 w 351968"/>
                <a:gd name="connsiteY3" fmla="*/ 4352 h 395640"/>
                <a:gd name="connsiteX4" fmla="*/ 200024 w 351968"/>
                <a:gd name="connsiteY4" fmla="*/ 137702 h 395640"/>
                <a:gd name="connsiteX5" fmla="*/ 330199 w 351968"/>
                <a:gd name="connsiteY5" fmla="*/ 93252 h 395640"/>
                <a:gd name="connsiteX6" fmla="*/ 219074 w 351968"/>
                <a:gd name="connsiteY6" fmla="*/ 196244 h 395640"/>
                <a:gd name="connsiteX7" fmla="*/ 351968 w 351968"/>
                <a:gd name="connsiteY7" fmla="*/ 157970 h 395640"/>
                <a:gd name="connsiteX8" fmla="*/ 237971 w 351968"/>
                <a:gd name="connsiteY8" fmla="*/ 247348 h 395640"/>
                <a:gd name="connsiteX9" fmla="*/ 349764 w 351968"/>
                <a:gd name="connsiteY9" fmla="*/ 256395 h 395640"/>
                <a:gd name="connsiteX10" fmla="*/ 224866 w 351968"/>
                <a:gd name="connsiteY10" fmla="*/ 296380 h 395640"/>
                <a:gd name="connsiteX11" fmla="*/ 63500 w 351968"/>
                <a:gd name="connsiteY11" fmla="*/ 394877 h 395640"/>
                <a:gd name="connsiteX12" fmla="*/ 0 w 351968"/>
                <a:gd name="connsiteY12" fmla="*/ 290102 h 395640"/>
                <a:gd name="connsiteX0" fmla="*/ 0 w 351968"/>
                <a:gd name="connsiteY0" fmla="*/ 290102 h 395640"/>
                <a:gd name="connsiteX1" fmla="*/ 23494 w 351968"/>
                <a:gd name="connsiteY1" fmla="*/ 45627 h 395640"/>
                <a:gd name="connsiteX2" fmla="*/ 82550 w 351968"/>
                <a:gd name="connsiteY2" fmla="*/ 159927 h 395640"/>
                <a:gd name="connsiteX3" fmla="*/ 238124 w 351968"/>
                <a:gd name="connsiteY3" fmla="*/ 4352 h 395640"/>
                <a:gd name="connsiteX4" fmla="*/ 200024 w 351968"/>
                <a:gd name="connsiteY4" fmla="*/ 145140 h 395640"/>
                <a:gd name="connsiteX5" fmla="*/ 330199 w 351968"/>
                <a:gd name="connsiteY5" fmla="*/ 93252 h 395640"/>
                <a:gd name="connsiteX6" fmla="*/ 219074 w 351968"/>
                <a:gd name="connsiteY6" fmla="*/ 196244 h 395640"/>
                <a:gd name="connsiteX7" fmla="*/ 351968 w 351968"/>
                <a:gd name="connsiteY7" fmla="*/ 157970 h 395640"/>
                <a:gd name="connsiteX8" fmla="*/ 237971 w 351968"/>
                <a:gd name="connsiteY8" fmla="*/ 247348 h 395640"/>
                <a:gd name="connsiteX9" fmla="*/ 349764 w 351968"/>
                <a:gd name="connsiteY9" fmla="*/ 256395 h 395640"/>
                <a:gd name="connsiteX10" fmla="*/ 224866 w 351968"/>
                <a:gd name="connsiteY10" fmla="*/ 296380 h 395640"/>
                <a:gd name="connsiteX11" fmla="*/ 63500 w 351968"/>
                <a:gd name="connsiteY11" fmla="*/ 394877 h 395640"/>
                <a:gd name="connsiteX12" fmla="*/ 0 w 351968"/>
                <a:gd name="connsiteY12" fmla="*/ 290102 h 395640"/>
                <a:gd name="connsiteX0" fmla="*/ 0 w 351968"/>
                <a:gd name="connsiteY0" fmla="*/ 290102 h 395640"/>
                <a:gd name="connsiteX1" fmla="*/ 69461 w 351968"/>
                <a:gd name="connsiteY1" fmla="*/ 45627 h 395640"/>
                <a:gd name="connsiteX2" fmla="*/ 82550 w 351968"/>
                <a:gd name="connsiteY2" fmla="*/ 159927 h 395640"/>
                <a:gd name="connsiteX3" fmla="*/ 238124 w 351968"/>
                <a:gd name="connsiteY3" fmla="*/ 4352 h 395640"/>
                <a:gd name="connsiteX4" fmla="*/ 200024 w 351968"/>
                <a:gd name="connsiteY4" fmla="*/ 145140 h 395640"/>
                <a:gd name="connsiteX5" fmla="*/ 330199 w 351968"/>
                <a:gd name="connsiteY5" fmla="*/ 93252 h 395640"/>
                <a:gd name="connsiteX6" fmla="*/ 219074 w 351968"/>
                <a:gd name="connsiteY6" fmla="*/ 196244 h 395640"/>
                <a:gd name="connsiteX7" fmla="*/ 351968 w 351968"/>
                <a:gd name="connsiteY7" fmla="*/ 157970 h 395640"/>
                <a:gd name="connsiteX8" fmla="*/ 237971 w 351968"/>
                <a:gd name="connsiteY8" fmla="*/ 247348 h 395640"/>
                <a:gd name="connsiteX9" fmla="*/ 349764 w 351968"/>
                <a:gd name="connsiteY9" fmla="*/ 256395 h 395640"/>
                <a:gd name="connsiteX10" fmla="*/ 224866 w 351968"/>
                <a:gd name="connsiteY10" fmla="*/ 296380 h 395640"/>
                <a:gd name="connsiteX11" fmla="*/ 63500 w 351968"/>
                <a:gd name="connsiteY11" fmla="*/ 394877 h 395640"/>
                <a:gd name="connsiteX12" fmla="*/ 0 w 351968"/>
                <a:gd name="connsiteY12" fmla="*/ 290102 h 395640"/>
                <a:gd name="connsiteX0" fmla="*/ 0 w 351968"/>
                <a:gd name="connsiteY0" fmla="*/ 290236 h 395774"/>
                <a:gd name="connsiteX1" fmla="*/ 69461 w 351968"/>
                <a:gd name="connsiteY1" fmla="*/ 45761 h 395774"/>
                <a:gd name="connsiteX2" fmla="*/ 99485 w 351968"/>
                <a:gd name="connsiteY2" fmla="*/ 152624 h 395774"/>
                <a:gd name="connsiteX3" fmla="*/ 238124 w 351968"/>
                <a:gd name="connsiteY3" fmla="*/ 4486 h 395774"/>
                <a:gd name="connsiteX4" fmla="*/ 200024 w 351968"/>
                <a:gd name="connsiteY4" fmla="*/ 145274 h 395774"/>
                <a:gd name="connsiteX5" fmla="*/ 330199 w 351968"/>
                <a:gd name="connsiteY5" fmla="*/ 93386 h 395774"/>
                <a:gd name="connsiteX6" fmla="*/ 219074 w 351968"/>
                <a:gd name="connsiteY6" fmla="*/ 196378 h 395774"/>
                <a:gd name="connsiteX7" fmla="*/ 351968 w 351968"/>
                <a:gd name="connsiteY7" fmla="*/ 158104 h 395774"/>
                <a:gd name="connsiteX8" fmla="*/ 237971 w 351968"/>
                <a:gd name="connsiteY8" fmla="*/ 247482 h 395774"/>
                <a:gd name="connsiteX9" fmla="*/ 349764 w 351968"/>
                <a:gd name="connsiteY9" fmla="*/ 256529 h 395774"/>
                <a:gd name="connsiteX10" fmla="*/ 224866 w 351968"/>
                <a:gd name="connsiteY10" fmla="*/ 296514 h 395774"/>
                <a:gd name="connsiteX11" fmla="*/ 63500 w 351968"/>
                <a:gd name="connsiteY11" fmla="*/ 395011 h 395774"/>
                <a:gd name="connsiteX12" fmla="*/ 0 w 351968"/>
                <a:gd name="connsiteY12" fmla="*/ 290236 h 395774"/>
                <a:gd name="connsiteX0" fmla="*/ 0 w 351968"/>
                <a:gd name="connsiteY0" fmla="*/ 290236 h 395774"/>
                <a:gd name="connsiteX1" fmla="*/ 69461 w 351968"/>
                <a:gd name="connsiteY1" fmla="*/ 45761 h 395774"/>
                <a:gd name="connsiteX2" fmla="*/ 99485 w 351968"/>
                <a:gd name="connsiteY2" fmla="*/ 152624 h 395774"/>
                <a:gd name="connsiteX3" fmla="*/ 238124 w 351968"/>
                <a:gd name="connsiteY3" fmla="*/ 4486 h 395774"/>
                <a:gd name="connsiteX4" fmla="*/ 200024 w 351968"/>
                <a:gd name="connsiteY4" fmla="*/ 145274 h 395774"/>
                <a:gd name="connsiteX5" fmla="*/ 330199 w 351968"/>
                <a:gd name="connsiteY5" fmla="*/ 93386 h 395774"/>
                <a:gd name="connsiteX6" fmla="*/ 219074 w 351968"/>
                <a:gd name="connsiteY6" fmla="*/ 196378 h 395774"/>
                <a:gd name="connsiteX7" fmla="*/ 351968 w 351968"/>
                <a:gd name="connsiteY7" fmla="*/ 158104 h 395774"/>
                <a:gd name="connsiteX8" fmla="*/ 237971 w 351968"/>
                <a:gd name="connsiteY8" fmla="*/ 247482 h 395774"/>
                <a:gd name="connsiteX9" fmla="*/ 349764 w 351968"/>
                <a:gd name="connsiteY9" fmla="*/ 256529 h 395774"/>
                <a:gd name="connsiteX10" fmla="*/ 224866 w 351968"/>
                <a:gd name="connsiteY10" fmla="*/ 296514 h 395774"/>
                <a:gd name="connsiteX11" fmla="*/ 63500 w 351968"/>
                <a:gd name="connsiteY11" fmla="*/ 395011 h 395774"/>
                <a:gd name="connsiteX12" fmla="*/ 0 w 351968"/>
                <a:gd name="connsiteY12" fmla="*/ 290236 h 395774"/>
                <a:gd name="connsiteX0" fmla="*/ 0 w 351968"/>
                <a:gd name="connsiteY0" fmla="*/ 290236 h 395774"/>
                <a:gd name="connsiteX1" fmla="*/ 69461 w 351968"/>
                <a:gd name="connsiteY1" fmla="*/ 45761 h 395774"/>
                <a:gd name="connsiteX2" fmla="*/ 99485 w 351968"/>
                <a:gd name="connsiteY2" fmla="*/ 152624 h 395774"/>
                <a:gd name="connsiteX3" fmla="*/ 238124 w 351968"/>
                <a:gd name="connsiteY3" fmla="*/ 4486 h 395774"/>
                <a:gd name="connsiteX4" fmla="*/ 200024 w 351968"/>
                <a:gd name="connsiteY4" fmla="*/ 145274 h 395774"/>
                <a:gd name="connsiteX5" fmla="*/ 330199 w 351968"/>
                <a:gd name="connsiteY5" fmla="*/ 93386 h 395774"/>
                <a:gd name="connsiteX6" fmla="*/ 219074 w 351968"/>
                <a:gd name="connsiteY6" fmla="*/ 196378 h 395774"/>
                <a:gd name="connsiteX7" fmla="*/ 351968 w 351968"/>
                <a:gd name="connsiteY7" fmla="*/ 158104 h 395774"/>
                <a:gd name="connsiteX8" fmla="*/ 237971 w 351968"/>
                <a:gd name="connsiteY8" fmla="*/ 247482 h 395774"/>
                <a:gd name="connsiteX9" fmla="*/ 349764 w 351968"/>
                <a:gd name="connsiteY9" fmla="*/ 256529 h 395774"/>
                <a:gd name="connsiteX10" fmla="*/ 224866 w 351968"/>
                <a:gd name="connsiteY10" fmla="*/ 296514 h 395774"/>
                <a:gd name="connsiteX11" fmla="*/ 63500 w 351968"/>
                <a:gd name="connsiteY11" fmla="*/ 395011 h 395774"/>
                <a:gd name="connsiteX12" fmla="*/ 0 w 351968"/>
                <a:gd name="connsiteY12" fmla="*/ 290236 h 395774"/>
                <a:gd name="connsiteX0" fmla="*/ 0 w 351968"/>
                <a:gd name="connsiteY0" fmla="*/ 290236 h 395774"/>
                <a:gd name="connsiteX1" fmla="*/ 69461 w 351968"/>
                <a:gd name="connsiteY1" fmla="*/ 45761 h 395774"/>
                <a:gd name="connsiteX2" fmla="*/ 99485 w 351968"/>
                <a:gd name="connsiteY2" fmla="*/ 152624 h 395774"/>
                <a:gd name="connsiteX3" fmla="*/ 238124 w 351968"/>
                <a:gd name="connsiteY3" fmla="*/ 4486 h 395774"/>
                <a:gd name="connsiteX4" fmla="*/ 200024 w 351968"/>
                <a:gd name="connsiteY4" fmla="*/ 145274 h 395774"/>
                <a:gd name="connsiteX5" fmla="*/ 330199 w 351968"/>
                <a:gd name="connsiteY5" fmla="*/ 93386 h 395774"/>
                <a:gd name="connsiteX6" fmla="*/ 219074 w 351968"/>
                <a:gd name="connsiteY6" fmla="*/ 196378 h 395774"/>
                <a:gd name="connsiteX7" fmla="*/ 351968 w 351968"/>
                <a:gd name="connsiteY7" fmla="*/ 158104 h 395774"/>
                <a:gd name="connsiteX8" fmla="*/ 237971 w 351968"/>
                <a:gd name="connsiteY8" fmla="*/ 247482 h 395774"/>
                <a:gd name="connsiteX9" fmla="*/ 349764 w 351968"/>
                <a:gd name="connsiteY9" fmla="*/ 256529 h 395774"/>
                <a:gd name="connsiteX10" fmla="*/ 224866 w 351968"/>
                <a:gd name="connsiteY10" fmla="*/ 296514 h 395774"/>
                <a:gd name="connsiteX11" fmla="*/ 63500 w 351968"/>
                <a:gd name="connsiteY11" fmla="*/ 395011 h 395774"/>
                <a:gd name="connsiteX12" fmla="*/ 0 w 351968"/>
                <a:gd name="connsiteY12" fmla="*/ 290236 h 395774"/>
                <a:gd name="connsiteX0" fmla="*/ 0 w 351968"/>
                <a:gd name="connsiteY0" fmla="*/ 273230 h 378768"/>
                <a:gd name="connsiteX1" fmla="*/ 69461 w 351968"/>
                <a:gd name="connsiteY1" fmla="*/ 28755 h 378768"/>
                <a:gd name="connsiteX2" fmla="*/ 99485 w 351968"/>
                <a:gd name="connsiteY2" fmla="*/ 135618 h 378768"/>
                <a:gd name="connsiteX3" fmla="*/ 264736 w 351968"/>
                <a:gd name="connsiteY3" fmla="*/ 4834 h 378768"/>
                <a:gd name="connsiteX4" fmla="*/ 200024 w 351968"/>
                <a:gd name="connsiteY4" fmla="*/ 128268 h 378768"/>
                <a:gd name="connsiteX5" fmla="*/ 330199 w 351968"/>
                <a:gd name="connsiteY5" fmla="*/ 76380 h 378768"/>
                <a:gd name="connsiteX6" fmla="*/ 219074 w 351968"/>
                <a:gd name="connsiteY6" fmla="*/ 179372 h 378768"/>
                <a:gd name="connsiteX7" fmla="*/ 351968 w 351968"/>
                <a:gd name="connsiteY7" fmla="*/ 141098 h 378768"/>
                <a:gd name="connsiteX8" fmla="*/ 237971 w 351968"/>
                <a:gd name="connsiteY8" fmla="*/ 230476 h 378768"/>
                <a:gd name="connsiteX9" fmla="*/ 349764 w 351968"/>
                <a:gd name="connsiteY9" fmla="*/ 239523 h 378768"/>
                <a:gd name="connsiteX10" fmla="*/ 224866 w 351968"/>
                <a:gd name="connsiteY10" fmla="*/ 279508 h 378768"/>
                <a:gd name="connsiteX11" fmla="*/ 63500 w 351968"/>
                <a:gd name="connsiteY11" fmla="*/ 378005 h 378768"/>
                <a:gd name="connsiteX12" fmla="*/ 0 w 351968"/>
                <a:gd name="connsiteY12" fmla="*/ 273230 h 378768"/>
                <a:gd name="connsiteX0" fmla="*/ 0 w 351968"/>
                <a:gd name="connsiteY0" fmla="*/ 273230 h 378768"/>
                <a:gd name="connsiteX1" fmla="*/ 69461 w 351968"/>
                <a:gd name="connsiteY1" fmla="*/ 28755 h 378768"/>
                <a:gd name="connsiteX2" fmla="*/ 99485 w 351968"/>
                <a:gd name="connsiteY2" fmla="*/ 135618 h 378768"/>
                <a:gd name="connsiteX3" fmla="*/ 264736 w 351968"/>
                <a:gd name="connsiteY3" fmla="*/ 4834 h 378768"/>
                <a:gd name="connsiteX4" fmla="*/ 200024 w 351968"/>
                <a:gd name="connsiteY4" fmla="*/ 128268 h 378768"/>
                <a:gd name="connsiteX5" fmla="*/ 325360 w 351968"/>
                <a:gd name="connsiteY5" fmla="*/ 56548 h 378768"/>
                <a:gd name="connsiteX6" fmla="*/ 219074 w 351968"/>
                <a:gd name="connsiteY6" fmla="*/ 179372 h 378768"/>
                <a:gd name="connsiteX7" fmla="*/ 351968 w 351968"/>
                <a:gd name="connsiteY7" fmla="*/ 141098 h 378768"/>
                <a:gd name="connsiteX8" fmla="*/ 237971 w 351968"/>
                <a:gd name="connsiteY8" fmla="*/ 230476 h 378768"/>
                <a:gd name="connsiteX9" fmla="*/ 349764 w 351968"/>
                <a:gd name="connsiteY9" fmla="*/ 239523 h 378768"/>
                <a:gd name="connsiteX10" fmla="*/ 224866 w 351968"/>
                <a:gd name="connsiteY10" fmla="*/ 279508 h 378768"/>
                <a:gd name="connsiteX11" fmla="*/ 63500 w 351968"/>
                <a:gd name="connsiteY11" fmla="*/ 378005 h 378768"/>
                <a:gd name="connsiteX12" fmla="*/ 0 w 351968"/>
                <a:gd name="connsiteY12" fmla="*/ 273230 h 378768"/>
                <a:gd name="connsiteX0" fmla="*/ 0 w 351968"/>
                <a:gd name="connsiteY0" fmla="*/ 273230 h 378768"/>
                <a:gd name="connsiteX1" fmla="*/ 69461 w 351968"/>
                <a:gd name="connsiteY1" fmla="*/ 28755 h 378768"/>
                <a:gd name="connsiteX2" fmla="*/ 99485 w 351968"/>
                <a:gd name="connsiteY2" fmla="*/ 135618 h 378768"/>
                <a:gd name="connsiteX3" fmla="*/ 264736 w 351968"/>
                <a:gd name="connsiteY3" fmla="*/ 4834 h 378768"/>
                <a:gd name="connsiteX4" fmla="*/ 200024 w 351968"/>
                <a:gd name="connsiteY4" fmla="*/ 128268 h 378768"/>
                <a:gd name="connsiteX5" fmla="*/ 332618 w 351968"/>
                <a:gd name="connsiteY5" fmla="*/ 51589 h 378768"/>
                <a:gd name="connsiteX6" fmla="*/ 219074 w 351968"/>
                <a:gd name="connsiteY6" fmla="*/ 179372 h 378768"/>
                <a:gd name="connsiteX7" fmla="*/ 351968 w 351968"/>
                <a:gd name="connsiteY7" fmla="*/ 141098 h 378768"/>
                <a:gd name="connsiteX8" fmla="*/ 237971 w 351968"/>
                <a:gd name="connsiteY8" fmla="*/ 230476 h 378768"/>
                <a:gd name="connsiteX9" fmla="*/ 349764 w 351968"/>
                <a:gd name="connsiteY9" fmla="*/ 239523 h 378768"/>
                <a:gd name="connsiteX10" fmla="*/ 224866 w 351968"/>
                <a:gd name="connsiteY10" fmla="*/ 279508 h 378768"/>
                <a:gd name="connsiteX11" fmla="*/ 63500 w 351968"/>
                <a:gd name="connsiteY11" fmla="*/ 378005 h 378768"/>
                <a:gd name="connsiteX12" fmla="*/ 0 w 351968"/>
                <a:gd name="connsiteY12" fmla="*/ 273230 h 378768"/>
                <a:gd name="connsiteX0" fmla="*/ 0 w 351968"/>
                <a:gd name="connsiteY0" fmla="*/ 273230 h 378768"/>
                <a:gd name="connsiteX1" fmla="*/ 69461 w 351968"/>
                <a:gd name="connsiteY1" fmla="*/ 28755 h 378768"/>
                <a:gd name="connsiteX2" fmla="*/ 99485 w 351968"/>
                <a:gd name="connsiteY2" fmla="*/ 135618 h 378768"/>
                <a:gd name="connsiteX3" fmla="*/ 264736 w 351968"/>
                <a:gd name="connsiteY3" fmla="*/ 4834 h 378768"/>
                <a:gd name="connsiteX4" fmla="*/ 200024 w 351968"/>
                <a:gd name="connsiteY4" fmla="*/ 128268 h 378768"/>
                <a:gd name="connsiteX5" fmla="*/ 332618 w 351968"/>
                <a:gd name="connsiteY5" fmla="*/ 51589 h 378768"/>
                <a:gd name="connsiteX6" fmla="*/ 219074 w 351968"/>
                <a:gd name="connsiteY6" fmla="*/ 179372 h 378768"/>
                <a:gd name="connsiteX7" fmla="*/ 351968 w 351968"/>
                <a:gd name="connsiteY7" fmla="*/ 141098 h 378768"/>
                <a:gd name="connsiteX8" fmla="*/ 237971 w 351968"/>
                <a:gd name="connsiteY8" fmla="*/ 230476 h 378768"/>
                <a:gd name="connsiteX9" fmla="*/ 349764 w 351968"/>
                <a:gd name="connsiteY9" fmla="*/ 222170 h 378768"/>
                <a:gd name="connsiteX10" fmla="*/ 224866 w 351968"/>
                <a:gd name="connsiteY10" fmla="*/ 279508 h 378768"/>
                <a:gd name="connsiteX11" fmla="*/ 63500 w 351968"/>
                <a:gd name="connsiteY11" fmla="*/ 378005 h 378768"/>
                <a:gd name="connsiteX12" fmla="*/ 0 w 351968"/>
                <a:gd name="connsiteY12" fmla="*/ 273230 h 378768"/>
                <a:gd name="connsiteX0" fmla="*/ 0 w 351968"/>
                <a:gd name="connsiteY0" fmla="*/ 273230 h 378768"/>
                <a:gd name="connsiteX1" fmla="*/ 69461 w 351968"/>
                <a:gd name="connsiteY1" fmla="*/ 28755 h 378768"/>
                <a:gd name="connsiteX2" fmla="*/ 99485 w 351968"/>
                <a:gd name="connsiteY2" fmla="*/ 135618 h 378768"/>
                <a:gd name="connsiteX3" fmla="*/ 264736 w 351968"/>
                <a:gd name="connsiteY3" fmla="*/ 4834 h 378768"/>
                <a:gd name="connsiteX4" fmla="*/ 200024 w 351968"/>
                <a:gd name="connsiteY4" fmla="*/ 128268 h 378768"/>
                <a:gd name="connsiteX5" fmla="*/ 332618 w 351968"/>
                <a:gd name="connsiteY5" fmla="*/ 51589 h 378768"/>
                <a:gd name="connsiteX6" fmla="*/ 219074 w 351968"/>
                <a:gd name="connsiteY6" fmla="*/ 179372 h 378768"/>
                <a:gd name="connsiteX7" fmla="*/ 351968 w 351968"/>
                <a:gd name="connsiteY7" fmla="*/ 141098 h 378768"/>
                <a:gd name="connsiteX8" fmla="*/ 237971 w 351968"/>
                <a:gd name="connsiteY8" fmla="*/ 230476 h 378768"/>
                <a:gd name="connsiteX9" fmla="*/ 325571 w 351968"/>
                <a:gd name="connsiteY9" fmla="*/ 227129 h 378768"/>
                <a:gd name="connsiteX10" fmla="*/ 224866 w 351968"/>
                <a:gd name="connsiteY10" fmla="*/ 279508 h 378768"/>
                <a:gd name="connsiteX11" fmla="*/ 63500 w 351968"/>
                <a:gd name="connsiteY11" fmla="*/ 378005 h 378768"/>
                <a:gd name="connsiteX12" fmla="*/ 0 w 351968"/>
                <a:gd name="connsiteY12" fmla="*/ 273230 h 378768"/>
                <a:gd name="connsiteX0" fmla="*/ 0 w 347130"/>
                <a:gd name="connsiteY0" fmla="*/ 273230 h 378768"/>
                <a:gd name="connsiteX1" fmla="*/ 69461 w 347130"/>
                <a:gd name="connsiteY1" fmla="*/ 28755 h 378768"/>
                <a:gd name="connsiteX2" fmla="*/ 99485 w 347130"/>
                <a:gd name="connsiteY2" fmla="*/ 135618 h 378768"/>
                <a:gd name="connsiteX3" fmla="*/ 264736 w 347130"/>
                <a:gd name="connsiteY3" fmla="*/ 4834 h 378768"/>
                <a:gd name="connsiteX4" fmla="*/ 200024 w 347130"/>
                <a:gd name="connsiteY4" fmla="*/ 128268 h 378768"/>
                <a:gd name="connsiteX5" fmla="*/ 332618 w 347130"/>
                <a:gd name="connsiteY5" fmla="*/ 51589 h 378768"/>
                <a:gd name="connsiteX6" fmla="*/ 219074 w 347130"/>
                <a:gd name="connsiteY6" fmla="*/ 179372 h 378768"/>
                <a:gd name="connsiteX7" fmla="*/ 347130 w 347130"/>
                <a:gd name="connsiteY7" fmla="*/ 128702 h 378768"/>
                <a:gd name="connsiteX8" fmla="*/ 237971 w 347130"/>
                <a:gd name="connsiteY8" fmla="*/ 230476 h 378768"/>
                <a:gd name="connsiteX9" fmla="*/ 325571 w 347130"/>
                <a:gd name="connsiteY9" fmla="*/ 227129 h 378768"/>
                <a:gd name="connsiteX10" fmla="*/ 224866 w 347130"/>
                <a:gd name="connsiteY10" fmla="*/ 279508 h 378768"/>
                <a:gd name="connsiteX11" fmla="*/ 63500 w 347130"/>
                <a:gd name="connsiteY11" fmla="*/ 378005 h 378768"/>
                <a:gd name="connsiteX12" fmla="*/ 0 w 347130"/>
                <a:gd name="connsiteY12" fmla="*/ 273230 h 378768"/>
                <a:gd name="connsiteX0" fmla="*/ 0 w 347130"/>
                <a:gd name="connsiteY0" fmla="*/ 273230 h 378768"/>
                <a:gd name="connsiteX1" fmla="*/ 69461 w 347130"/>
                <a:gd name="connsiteY1" fmla="*/ 28755 h 378768"/>
                <a:gd name="connsiteX2" fmla="*/ 99485 w 347130"/>
                <a:gd name="connsiteY2" fmla="*/ 135618 h 378768"/>
                <a:gd name="connsiteX3" fmla="*/ 264736 w 347130"/>
                <a:gd name="connsiteY3" fmla="*/ 4834 h 378768"/>
                <a:gd name="connsiteX4" fmla="*/ 200024 w 347130"/>
                <a:gd name="connsiteY4" fmla="*/ 128268 h 378768"/>
                <a:gd name="connsiteX5" fmla="*/ 332618 w 347130"/>
                <a:gd name="connsiteY5" fmla="*/ 51589 h 378768"/>
                <a:gd name="connsiteX6" fmla="*/ 219074 w 347130"/>
                <a:gd name="connsiteY6" fmla="*/ 179372 h 378768"/>
                <a:gd name="connsiteX7" fmla="*/ 347130 w 347130"/>
                <a:gd name="connsiteY7" fmla="*/ 128702 h 378768"/>
                <a:gd name="connsiteX8" fmla="*/ 237971 w 347130"/>
                <a:gd name="connsiteY8" fmla="*/ 230476 h 378768"/>
                <a:gd name="connsiteX9" fmla="*/ 325571 w 347130"/>
                <a:gd name="connsiteY9" fmla="*/ 227129 h 378768"/>
                <a:gd name="connsiteX10" fmla="*/ 224866 w 347130"/>
                <a:gd name="connsiteY10" fmla="*/ 279508 h 378768"/>
                <a:gd name="connsiteX11" fmla="*/ 63500 w 347130"/>
                <a:gd name="connsiteY11" fmla="*/ 378005 h 378768"/>
                <a:gd name="connsiteX12" fmla="*/ 0 w 347130"/>
                <a:gd name="connsiteY12" fmla="*/ 273230 h 378768"/>
                <a:gd name="connsiteX0" fmla="*/ 0 w 347130"/>
                <a:gd name="connsiteY0" fmla="*/ 273230 h 378768"/>
                <a:gd name="connsiteX1" fmla="*/ 69461 w 347130"/>
                <a:gd name="connsiteY1" fmla="*/ 28755 h 378768"/>
                <a:gd name="connsiteX2" fmla="*/ 99485 w 347130"/>
                <a:gd name="connsiteY2" fmla="*/ 135618 h 378768"/>
                <a:gd name="connsiteX3" fmla="*/ 264736 w 347130"/>
                <a:gd name="connsiteY3" fmla="*/ 4834 h 378768"/>
                <a:gd name="connsiteX4" fmla="*/ 200024 w 347130"/>
                <a:gd name="connsiteY4" fmla="*/ 128268 h 378768"/>
                <a:gd name="connsiteX5" fmla="*/ 332618 w 347130"/>
                <a:gd name="connsiteY5" fmla="*/ 51589 h 378768"/>
                <a:gd name="connsiteX6" fmla="*/ 219074 w 347130"/>
                <a:gd name="connsiteY6" fmla="*/ 179372 h 378768"/>
                <a:gd name="connsiteX7" fmla="*/ 347130 w 347130"/>
                <a:gd name="connsiteY7" fmla="*/ 118786 h 378768"/>
                <a:gd name="connsiteX8" fmla="*/ 237971 w 347130"/>
                <a:gd name="connsiteY8" fmla="*/ 230476 h 378768"/>
                <a:gd name="connsiteX9" fmla="*/ 325571 w 347130"/>
                <a:gd name="connsiteY9" fmla="*/ 227129 h 378768"/>
                <a:gd name="connsiteX10" fmla="*/ 224866 w 347130"/>
                <a:gd name="connsiteY10" fmla="*/ 279508 h 378768"/>
                <a:gd name="connsiteX11" fmla="*/ 63500 w 347130"/>
                <a:gd name="connsiteY11" fmla="*/ 378005 h 378768"/>
                <a:gd name="connsiteX12" fmla="*/ 0 w 347130"/>
                <a:gd name="connsiteY12" fmla="*/ 273230 h 378768"/>
                <a:gd name="connsiteX0" fmla="*/ 0 w 347130"/>
                <a:gd name="connsiteY0" fmla="*/ 273230 h 378768"/>
                <a:gd name="connsiteX1" fmla="*/ 69461 w 347130"/>
                <a:gd name="connsiteY1" fmla="*/ 28755 h 378768"/>
                <a:gd name="connsiteX2" fmla="*/ 99485 w 347130"/>
                <a:gd name="connsiteY2" fmla="*/ 135618 h 378768"/>
                <a:gd name="connsiteX3" fmla="*/ 264736 w 347130"/>
                <a:gd name="connsiteY3" fmla="*/ 4834 h 378768"/>
                <a:gd name="connsiteX4" fmla="*/ 200024 w 347130"/>
                <a:gd name="connsiteY4" fmla="*/ 128268 h 378768"/>
                <a:gd name="connsiteX5" fmla="*/ 332618 w 347130"/>
                <a:gd name="connsiteY5" fmla="*/ 51589 h 378768"/>
                <a:gd name="connsiteX6" fmla="*/ 219074 w 347130"/>
                <a:gd name="connsiteY6" fmla="*/ 179372 h 378768"/>
                <a:gd name="connsiteX7" fmla="*/ 347130 w 347130"/>
                <a:gd name="connsiteY7" fmla="*/ 118786 h 378768"/>
                <a:gd name="connsiteX8" fmla="*/ 237971 w 347130"/>
                <a:gd name="connsiteY8" fmla="*/ 230476 h 378768"/>
                <a:gd name="connsiteX9" fmla="*/ 325571 w 347130"/>
                <a:gd name="connsiteY9" fmla="*/ 227129 h 378768"/>
                <a:gd name="connsiteX10" fmla="*/ 224866 w 347130"/>
                <a:gd name="connsiteY10" fmla="*/ 279508 h 378768"/>
                <a:gd name="connsiteX11" fmla="*/ 63500 w 347130"/>
                <a:gd name="connsiteY11" fmla="*/ 378005 h 378768"/>
                <a:gd name="connsiteX12" fmla="*/ 0 w 347130"/>
                <a:gd name="connsiteY12" fmla="*/ 273230 h 378768"/>
                <a:gd name="connsiteX0" fmla="*/ 0 w 347130"/>
                <a:gd name="connsiteY0" fmla="*/ 273230 h 378768"/>
                <a:gd name="connsiteX1" fmla="*/ 69461 w 347130"/>
                <a:gd name="connsiteY1" fmla="*/ 28755 h 378768"/>
                <a:gd name="connsiteX2" fmla="*/ 99485 w 347130"/>
                <a:gd name="connsiteY2" fmla="*/ 135618 h 378768"/>
                <a:gd name="connsiteX3" fmla="*/ 264736 w 347130"/>
                <a:gd name="connsiteY3" fmla="*/ 4834 h 378768"/>
                <a:gd name="connsiteX4" fmla="*/ 200024 w 347130"/>
                <a:gd name="connsiteY4" fmla="*/ 128268 h 378768"/>
                <a:gd name="connsiteX5" fmla="*/ 332618 w 347130"/>
                <a:gd name="connsiteY5" fmla="*/ 51589 h 378768"/>
                <a:gd name="connsiteX6" fmla="*/ 219074 w 347130"/>
                <a:gd name="connsiteY6" fmla="*/ 179372 h 378768"/>
                <a:gd name="connsiteX7" fmla="*/ 347130 w 347130"/>
                <a:gd name="connsiteY7" fmla="*/ 118786 h 378768"/>
                <a:gd name="connsiteX8" fmla="*/ 237971 w 347130"/>
                <a:gd name="connsiteY8" fmla="*/ 230476 h 378768"/>
                <a:gd name="connsiteX9" fmla="*/ 325571 w 347130"/>
                <a:gd name="connsiteY9" fmla="*/ 227129 h 378768"/>
                <a:gd name="connsiteX10" fmla="*/ 224866 w 347130"/>
                <a:gd name="connsiteY10" fmla="*/ 279508 h 378768"/>
                <a:gd name="connsiteX11" fmla="*/ 63500 w 347130"/>
                <a:gd name="connsiteY11" fmla="*/ 378005 h 378768"/>
                <a:gd name="connsiteX12" fmla="*/ 92900 w 347130"/>
                <a:gd name="connsiteY12" fmla="*/ 368427 h 378768"/>
                <a:gd name="connsiteX0" fmla="*/ 0 w 347130"/>
                <a:gd name="connsiteY0" fmla="*/ 273230 h 378768"/>
                <a:gd name="connsiteX1" fmla="*/ 69461 w 347130"/>
                <a:gd name="connsiteY1" fmla="*/ 28755 h 378768"/>
                <a:gd name="connsiteX2" fmla="*/ 99485 w 347130"/>
                <a:gd name="connsiteY2" fmla="*/ 135618 h 378768"/>
                <a:gd name="connsiteX3" fmla="*/ 264736 w 347130"/>
                <a:gd name="connsiteY3" fmla="*/ 4834 h 378768"/>
                <a:gd name="connsiteX4" fmla="*/ 200024 w 347130"/>
                <a:gd name="connsiteY4" fmla="*/ 128268 h 378768"/>
                <a:gd name="connsiteX5" fmla="*/ 332618 w 347130"/>
                <a:gd name="connsiteY5" fmla="*/ 51589 h 378768"/>
                <a:gd name="connsiteX6" fmla="*/ 219074 w 347130"/>
                <a:gd name="connsiteY6" fmla="*/ 179372 h 378768"/>
                <a:gd name="connsiteX7" fmla="*/ 347130 w 347130"/>
                <a:gd name="connsiteY7" fmla="*/ 118786 h 378768"/>
                <a:gd name="connsiteX8" fmla="*/ 237971 w 347130"/>
                <a:gd name="connsiteY8" fmla="*/ 230476 h 378768"/>
                <a:gd name="connsiteX9" fmla="*/ 325571 w 347130"/>
                <a:gd name="connsiteY9" fmla="*/ 227129 h 378768"/>
                <a:gd name="connsiteX10" fmla="*/ 224866 w 347130"/>
                <a:gd name="connsiteY10" fmla="*/ 279508 h 378768"/>
                <a:gd name="connsiteX11" fmla="*/ 63500 w 347130"/>
                <a:gd name="connsiteY11" fmla="*/ 378005 h 37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7130" h="378768">
                  <a:moveTo>
                    <a:pt x="0" y="273230"/>
                  </a:moveTo>
                  <a:cubicBezTo>
                    <a:pt x="20531" y="163163"/>
                    <a:pt x="36230" y="40397"/>
                    <a:pt x="69461" y="28755"/>
                  </a:cubicBezTo>
                  <a:cubicBezTo>
                    <a:pt x="123013" y="26638"/>
                    <a:pt x="119415" y="79497"/>
                    <a:pt x="99485" y="135618"/>
                  </a:cubicBezTo>
                  <a:cubicBezTo>
                    <a:pt x="99485" y="167368"/>
                    <a:pt x="226636" y="-33266"/>
                    <a:pt x="264736" y="4834"/>
                  </a:cubicBezTo>
                  <a:cubicBezTo>
                    <a:pt x="289078" y="32351"/>
                    <a:pt x="210607" y="100751"/>
                    <a:pt x="200024" y="128268"/>
                  </a:cubicBezTo>
                  <a:cubicBezTo>
                    <a:pt x="192616" y="144143"/>
                    <a:pt x="301926" y="10314"/>
                    <a:pt x="332618" y="51589"/>
                  </a:cubicBezTo>
                  <a:cubicBezTo>
                    <a:pt x="330501" y="105564"/>
                    <a:pt x="252941" y="141272"/>
                    <a:pt x="219074" y="179372"/>
                  </a:cubicBezTo>
                  <a:cubicBezTo>
                    <a:pt x="210607" y="187839"/>
                    <a:pt x="330197" y="75394"/>
                    <a:pt x="347130" y="118786"/>
                  </a:cubicBezTo>
                  <a:cubicBezTo>
                    <a:pt x="347130" y="160061"/>
                    <a:pt x="285596" y="208251"/>
                    <a:pt x="237971" y="230476"/>
                  </a:cubicBezTo>
                  <a:cubicBezTo>
                    <a:pt x="268028" y="246351"/>
                    <a:pt x="333761" y="152626"/>
                    <a:pt x="325571" y="227129"/>
                  </a:cubicBezTo>
                  <a:cubicBezTo>
                    <a:pt x="299194" y="261330"/>
                    <a:pt x="272173" y="264691"/>
                    <a:pt x="224866" y="279508"/>
                  </a:cubicBezTo>
                  <a:cubicBezTo>
                    <a:pt x="177559" y="294325"/>
                    <a:pt x="109848" y="388141"/>
                    <a:pt x="63500" y="378005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D3810AC2-B221-4B6E-BD41-8397000675F6}"/>
                </a:ext>
              </a:extLst>
            </p:cNvPr>
            <p:cNvSpPr/>
            <p:nvPr/>
          </p:nvSpPr>
          <p:spPr>
            <a:xfrm>
              <a:off x="1052513" y="4947708"/>
              <a:ext cx="250506" cy="572028"/>
            </a:xfrm>
            <a:custGeom>
              <a:avLst/>
              <a:gdLst>
                <a:gd name="connsiteX0" fmla="*/ 0 w 45719"/>
                <a:gd name="connsiteY0" fmla="*/ 0 h 266700"/>
                <a:gd name="connsiteX1" fmla="*/ 45719 w 45719"/>
                <a:gd name="connsiteY1" fmla="*/ 0 h 266700"/>
                <a:gd name="connsiteX2" fmla="*/ 45719 w 45719"/>
                <a:gd name="connsiteY2" fmla="*/ 266700 h 266700"/>
                <a:gd name="connsiteX3" fmla="*/ 0 w 45719"/>
                <a:gd name="connsiteY3" fmla="*/ 266700 h 266700"/>
                <a:gd name="connsiteX4" fmla="*/ 0 w 45719"/>
                <a:gd name="connsiteY4" fmla="*/ 0 h 266700"/>
                <a:gd name="connsiteX0" fmla="*/ 0 w 231456"/>
                <a:gd name="connsiteY0" fmla="*/ 0 h 314325"/>
                <a:gd name="connsiteX1" fmla="*/ 231456 w 231456"/>
                <a:gd name="connsiteY1" fmla="*/ 47625 h 314325"/>
                <a:gd name="connsiteX2" fmla="*/ 231456 w 231456"/>
                <a:gd name="connsiteY2" fmla="*/ 314325 h 314325"/>
                <a:gd name="connsiteX3" fmla="*/ 185737 w 231456"/>
                <a:gd name="connsiteY3" fmla="*/ 314325 h 314325"/>
                <a:gd name="connsiteX4" fmla="*/ 0 w 231456"/>
                <a:gd name="connsiteY4" fmla="*/ 0 h 314325"/>
                <a:gd name="connsiteX0" fmla="*/ 0 w 231456"/>
                <a:gd name="connsiteY0" fmla="*/ 0 h 566737"/>
                <a:gd name="connsiteX1" fmla="*/ 231456 w 231456"/>
                <a:gd name="connsiteY1" fmla="*/ 47625 h 566737"/>
                <a:gd name="connsiteX2" fmla="*/ 231456 w 231456"/>
                <a:gd name="connsiteY2" fmla="*/ 314325 h 566737"/>
                <a:gd name="connsiteX3" fmla="*/ 95249 w 231456"/>
                <a:gd name="connsiteY3" fmla="*/ 566737 h 566737"/>
                <a:gd name="connsiteX4" fmla="*/ 0 w 231456"/>
                <a:gd name="connsiteY4" fmla="*/ 0 h 566737"/>
                <a:gd name="connsiteX0" fmla="*/ 0 w 231456"/>
                <a:gd name="connsiteY0" fmla="*/ 0 h 566737"/>
                <a:gd name="connsiteX1" fmla="*/ 231456 w 231456"/>
                <a:gd name="connsiteY1" fmla="*/ 47625 h 566737"/>
                <a:gd name="connsiteX2" fmla="*/ 231456 w 231456"/>
                <a:gd name="connsiteY2" fmla="*/ 314325 h 566737"/>
                <a:gd name="connsiteX3" fmla="*/ 95249 w 231456"/>
                <a:gd name="connsiteY3" fmla="*/ 566737 h 566737"/>
                <a:gd name="connsiteX4" fmla="*/ 0 w 231456"/>
                <a:gd name="connsiteY4" fmla="*/ 0 h 566737"/>
                <a:gd name="connsiteX0" fmla="*/ 0 w 231456"/>
                <a:gd name="connsiteY0" fmla="*/ 5291 h 572028"/>
                <a:gd name="connsiteX1" fmla="*/ 231456 w 231456"/>
                <a:gd name="connsiteY1" fmla="*/ 52916 h 572028"/>
                <a:gd name="connsiteX2" fmla="*/ 231456 w 231456"/>
                <a:gd name="connsiteY2" fmla="*/ 319616 h 572028"/>
                <a:gd name="connsiteX3" fmla="*/ 95249 w 231456"/>
                <a:gd name="connsiteY3" fmla="*/ 572028 h 572028"/>
                <a:gd name="connsiteX4" fmla="*/ 0 w 231456"/>
                <a:gd name="connsiteY4" fmla="*/ 5291 h 572028"/>
                <a:gd name="connsiteX0" fmla="*/ 0 w 245744"/>
                <a:gd name="connsiteY0" fmla="*/ 5291 h 572028"/>
                <a:gd name="connsiteX1" fmla="*/ 231456 w 245744"/>
                <a:gd name="connsiteY1" fmla="*/ 52916 h 572028"/>
                <a:gd name="connsiteX2" fmla="*/ 245744 w 245744"/>
                <a:gd name="connsiteY2" fmla="*/ 291041 h 572028"/>
                <a:gd name="connsiteX3" fmla="*/ 95249 w 245744"/>
                <a:gd name="connsiteY3" fmla="*/ 572028 h 572028"/>
                <a:gd name="connsiteX4" fmla="*/ 0 w 245744"/>
                <a:gd name="connsiteY4" fmla="*/ 5291 h 572028"/>
                <a:gd name="connsiteX0" fmla="*/ 0 w 245744"/>
                <a:gd name="connsiteY0" fmla="*/ 5291 h 572028"/>
                <a:gd name="connsiteX1" fmla="*/ 231456 w 245744"/>
                <a:gd name="connsiteY1" fmla="*/ 52916 h 572028"/>
                <a:gd name="connsiteX2" fmla="*/ 245744 w 245744"/>
                <a:gd name="connsiteY2" fmla="*/ 291041 h 572028"/>
                <a:gd name="connsiteX3" fmla="*/ 95249 w 245744"/>
                <a:gd name="connsiteY3" fmla="*/ 572028 h 572028"/>
                <a:gd name="connsiteX4" fmla="*/ 0 w 245744"/>
                <a:gd name="connsiteY4" fmla="*/ 5291 h 572028"/>
                <a:gd name="connsiteX0" fmla="*/ 0 w 250506"/>
                <a:gd name="connsiteY0" fmla="*/ 5291 h 572028"/>
                <a:gd name="connsiteX1" fmla="*/ 231456 w 250506"/>
                <a:gd name="connsiteY1" fmla="*/ 52916 h 572028"/>
                <a:gd name="connsiteX2" fmla="*/ 250506 w 250506"/>
                <a:gd name="connsiteY2" fmla="*/ 276753 h 572028"/>
                <a:gd name="connsiteX3" fmla="*/ 95249 w 250506"/>
                <a:gd name="connsiteY3" fmla="*/ 572028 h 572028"/>
                <a:gd name="connsiteX4" fmla="*/ 0 w 250506"/>
                <a:gd name="connsiteY4" fmla="*/ 5291 h 572028"/>
                <a:gd name="connsiteX0" fmla="*/ 0 w 250506"/>
                <a:gd name="connsiteY0" fmla="*/ 5291 h 572028"/>
                <a:gd name="connsiteX1" fmla="*/ 231456 w 250506"/>
                <a:gd name="connsiteY1" fmla="*/ 52916 h 572028"/>
                <a:gd name="connsiteX2" fmla="*/ 250506 w 250506"/>
                <a:gd name="connsiteY2" fmla="*/ 257703 h 572028"/>
                <a:gd name="connsiteX3" fmla="*/ 95249 w 250506"/>
                <a:gd name="connsiteY3" fmla="*/ 572028 h 572028"/>
                <a:gd name="connsiteX4" fmla="*/ 0 w 250506"/>
                <a:gd name="connsiteY4" fmla="*/ 5291 h 57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506" h="572028">
                  <a:moveTo>
                    <a:pt x="0" y="5291"/>
                  </a:moveTo>
                  <a:cubicBezTo>
                    <a:pt x="115252" y="-16934"/>
                    <a:pt x="154304" y="37041"/>
                    <a:pt x="231456" y="52916"/>
                  </a:cubicBezTo>
                  <a:lnTo>
                    <a:pt x="250506" y="257703"/>
                  </a:lnTo>
                  <a:cubicBezTo>
                    <a:pt x="171766" y="322790"/>
                    <a:pt x="145414" y="478366"/>
                    <a:pt x="95249" y="572028"/>
                  </a:cubicBezTo>
                  <a:cubicBezTo>
                    <a:pt x="1587" y="516466"/>
                    <a:pt x="31750" y="194203"/>
                    <a:pt x="0" y="5291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8">
              <a:extLst>
                <a:ext uri="{FF2B5EF4-FFF2-40B4-BE49-F238E27FC236}">
                  <a16:creationId xmlns:a16="http://schemas.microsoft.com/office/drawing/2014/main" id="{6DB774FC-BA40-4C89-B146-78D357F42580}"/>
                </a:ext>
              </a:extLst>
            </p:cNvPr>
            <p:cNvSpPr/>
            <p:nvPr/>
          </p:nvSpPr>
          <p:spPr>
            <a:xfrm rot="16721598">
              <a:off x="3107531" y="5783699"/>
              <a:ext cx="250506" cy="567287"/>
            </a:xfrm>
            <a:custGeom>
              <a:avLst/>
              <a:gdLst>
                <a:gd name="connsiteX0" fmla="*/ 0 w 45719"/>
                <a:gd name="connsiteY0" fmla="*/ 0 h 266700"/>
                <a:gd name="connsiteX1" fmla="*/ 45719 w 45719"/>
                <a:gd name="connsiteY1" fmla="*/ 0 h 266700"/>
                <a:gd name="connsiteX2" fmla="*/ 45719 w 45719"/>
                <a:gd name="connsiteY2" fmla="*/ 266700 h 266700"/>
                <a:gd name="connsiteX3" fmla="*/ 0 w 45719"/>
                <a:gd name="connsiteY3" fmla="*/ 266700 h 266700"/>
                <a:gd name="connsiteX4" fmla="*/ 0 w 45719"/>
                <a:gd name="connsiteY4" fmla="*/ 0 h 266700"/>
                <a:gd name="connsiteX0" fmla="*/ 0 w 231456"/>
                <a:gd name="connsiteY0" fmla="*/ 0 h 314325"/>
                <a:gd name="connsiteX1" fmla="*/ 231456 w 231456"/>
                <a:gd name="connsiteY1" fmla="*/ 47625 h 314325"/>
                <a:gd name="connsiteX2" fmla="*/ 231456 w 231456"/>
                <a:gd name="connsiteY2" fmla="*/ 314325 h 314325"/>
                <a:gd name="connsiteX3" fmla="*/ 185737 w 231456"/>
                <a:gd name="connsiteY3" fmla="*/ 314325 h 314325"/>
                <a:gd name="connsiteX4" fmla="*/ 0 w 231456"/>
                <a:gd name="connsiteY4" fmla="*/ 0 h 314325"/>
                <a:gd name="connsiteX0" fmla="*/ 0 w 231456"/>
                <a:gd name="connsiteY0" fmla="*/ 0 h 566737"/>
                <a:gd name="connsiteX1" fmla="*/ 231456 w 231456"/>
                <a:gd name="connsiteY1" fmla="*/ 47625 h 566737"/>
                <a:gd name="connsiteX2" fmla="*/ 231456 w 231456"/>
                <a:gd name="connsiteY2" fmla="*/ 314325 h 566737"/>
                <a:gd name="connsiteX3" fmla="*/ 95249 w 231456"/>
                <a:gd name="connsiteY3" fmla="*/ 566737 h 566737"/>
                <a:gd name="connsiteX4" fmla="*/ 0 w 231456"/>
                <a:gd name="connsiteY4" fmla="*/ 0 h 566737"/>
                <a:gd name="connsiteX0" fmla="*/ 0 w 231456"/>
                <a:gd name="connsiteY0" fmla="*/ 0 h 566737"/>
                <a:gd name="connsiteX1" fmla="*/ 231456 w 231456"/>
                <a:gd name="connsiteY1" fmla="*/ 47625 h 566737"/>
                <a:gd name="connsiteX2" fmla="*/ 231456 w 231456"/>
                <a:gd name="connsiteY2" fmla="*/ 314325 h 566737"/>
                <a:gd name="connsiteX3" fmla="*/ 95249 w 231456"/>
                <a:gd name="connsiteY3" fmla="*/ 566737 h 566737"/>
                <a:gd name="connsiteX4" fmla="*/ 0 w 231456"/>
                <a:gd name="connsiteY4" fmla="*/ 0 h 566737"/>
                <a:gd name="connsiteX0" fmla="*/ 0 w 231456"/>
                <a:gd name="connsiteY0" fmla="*/ 5291 h 572028"/>
                <a:gd name="connsiteX1" fmla="*/ 231456 w 231456"/>
                <a:gd name="connsiteY1" fmla="*/ 52916 h 572028"/>
                <a:gd name="connsiteX2" fmla="*/ 231456 w 231456"/>
                <a:gd name="connsiteY2" fmla="*/ 319616 h 572028"/>
                <a:gd name="connsiteX3" fmla="*/ 95249 w 231456"/>
                <a:gd name="connsiteY3" fmla="*/ 572028 h 572028"/>
                <a:gd name="connsiteX4" fmla="*/ 0 w 231456"/>
                <a:gd name="connsiteY4" fmla="*/ 5291 h 572028"/>
                <a:gd name="connsiteX0" fmla="*/ 0 w 245744"/>
                <a:gd name="connsiteY0" fmla="*/ 5291 h 572028"/>
                <a:gd name="connsiteX1" fmla="*/ 231456 w 245744"/>
                <a:gd name="connsiteY1" fmla="*/ 52916 h 572028"/>
                <a:gd name="connsiteX2" fmla="*/ 245744 w 245744"/>
                <a:gd name="connsiteY2" fmla="*/ 291041 h 572028"/>
                <a:gd name="connsiteX3" fmla="*/ 95249 w 245744"/>
                <a:gd name="connsiteY3" fmla="*/ 572028 h 572028"/>
                <a:gd name="connsiteX4" fmla="*/ 0 w 245744"/>
                <a:gd name="connsiteY4" fmla="*/ 5291 h 572028"/>
                <a:gd name="connsiteX0" fmla="*/ 0 w 245744"/>
                <a:gd name="connsiteY0" fmla="*/ 5291 h 572028"/>
                <a:gd name="connsiteX1" fmla="*/ 231456 w 245744"/>
                <a:gd name="connsiteY1" fmla="*/ 52916 h 572028"/>
                <a:gd name="connsiteX2" fmla="*/ 245744 w 245744"/>
                <a:gd name="connsiteY2" fmla="*/ 291041 h 572028"/>
                <a:gd name="connsiteX3" fmla="*/ 95249 w 245744"/>
                <a:gd name="connsiteY3" fmla="*/ 572028 h 572028"/>
                <a:gd name="connsiteX4" fmla="*/ 0 w 245744"/>
                <a:gd name="connsiteY4" fmla="*/ 5291 h 572028"/>
                <a:gd name="connsiteX0" fmla="*/ 0 w 250506"/>
                <a:gd name="connsiteY0" fmla="*/ 5291 h 572028"/>
                <a:gd name="connsiteX1" fmla="*/ 231456 w 250506"/>
                <a:gd name="connsiteY1" fmla="*/ 52916 h 572028"/>
                <a:gd name="connsiteX2" fmla="*/ 250506 w 250506"/>
                <a:gd name="connsiteY2" fmla="*/ 276753 h 572028"/>
                <a:gd name="connsiteX3" fmla="*/ 95249 w 250506"/>
                <a:gd name="connsiteY3" fmla="*/ 572028 h 572028"/>
                <a:gd name="connsiteX4" fmla="*/ 0 w 250506"/>
                <a:gd name="connsiteY4" fmla="*/ 5291 h 572028"/>
                <a:gd name="connsiteX0" fmla="*/ 0 w 250506"/>
                <a:gd name="connsiteY0" fmla="*/ 5291 h 572028"/>
                <a:gd name="connsiteX1" fmla="*/ 231456 w 250506"/>
                <a:gd name="connsiteY1" fmla="*/ 52916 h 572028"/>
                <a:gd name="connsiteX2" fmla="*/ 250506 w 250506"/>
                <a:gd name="connsiteY2" fmla="*/ 257703 h 572028"/>
                <a:gd name="connsiteX3" fmla="*/ 95249 w 250506"/>
                <a:gd name="connsiteY3" fmla="*/ 572028 h 572028"/>
                <a:gd name="connsiteX4" fmla="*/ 0 w 250506"/>
                <a:gd name="connsiteY4" fmla="*/ 5291 h 57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506" h="572028">
                  <a:moveTo>
                    <a:pt x="0" y="5291"/>
                  </a:moveTo>
                  <a:cubicBezTo>
                    <a:pt x="115252" y="-16934"/>
                    <a:pt x="154304" y="37041"/>
                    <a:pt x="231456" y="52916"/>
                  </a:cubicBezTo>
                  <a:lnTo>
                    <a:pt x="250506" y="257703"/>
                  </a:lnTo>
                  <a:cubicBezTo>
                    <a:pt x="171766" y="322790"/>
                    <a:pt x="145414" y="478366"/>
                    <a:pt x="95249" y="572028"/>
                  </a:cubicBezTo>
                  <a:cubicBezTo>
                    <a:pt x="1587" y="516466"/>
                    <a:pt x="31750" y="194203"/>
                    <a:pt x="0" y="5291"/>
                  </a:cubicBezTo>
                  <a:close/>
                </a:path>
              </a:pathLst>
            </a:cu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12">
              <a:extLst>
                <a:ext uri="{FF2B5EF4-FFF2-40B4-BE49-F238E27FC236}">
                  <a16:creationId xmlns:a16="http://schemas.microsoft.com/office/drawing/2014/main" id="{F26CCCC8-B36B-44B0-BBB3-2F6397D3F64A}"/>
                </a:ext>
              </a:extLst>
            </p:cNvPr>
            <p:cNvSpPr/>
            <p:nvPr/>
          </p:nvSpPr>
          <p:spPr>
            <a:xfrm>
              <a:off x="2172545" y="1178795"/>
              <a:ext cx="1194543" cy="1170077"/>
            </a:xfrm>
            <a:custGeom>
              <a:avLst/>
              <a:gdLst>
                <a:gd name="connsiteX0" fmla="*/ 0 w 781050"/>
                <a:gd name="connsiteY0" fmla="*/ 0 h 152539"/>
                <a:gd name="connsiteX1" fmla="*/ 781050 w 781050"/>
                <a:gd name="connsiteY1" fmla="*/ 0 h 152539"/>
                <a:gd name="connsiteX2" fmla="*/ 781050 w 781050"/>
                <a:gd name="connsiteY2" fmla="*/ 152539 h 152539"/>
                <a:gd name="connsiteX3" fmla="*/ 0 w 781050"/>
                <a:gd name="connsiteY3" fmla="*/ 152539 h 152539"/>
                <a:gd name="connsiteX4" fmla="*/ 0 w 781050"/>
                <a:gd name="connsiteY4" fmla="*/ 0 h 152539"/>
                <a:gd name="connsiteX0" fmla="*/ 0 w 781050"/>
                <a:gd name="connsiteY0" fmla="*/ 0 h 976452"/>
                <a:gd name="connsiteX1" fmla="*/ 781050 w 781050"/>
                <a:gd name="connsiteY1" fmla="*/ 0 h 976452"/>
                <a:gd name="connsiteX2" fmla="*/ 781050 w 781050"/>
                <a:gd name="connsiteY2" fmla="*/ 152539 h 976452"/>
                <a:gd name="connsiteX3" fmla="*/ 314325 w 781050"/>
                <a:gd name="connsiteY3" fmla="*/ 976452 h 976452"/>
                <a:gd name="connsiteX4" fmla="*/ 0 w 781050"/>
                <a:gd name="connsiteY4" fmla="*/ 0 h 976452"/>
                <a:gd name="connsiteX0" fmla="*/ 0 w 781050"/>
                <a:gd name="connsiteY0" fmla="*/ 0 h 976452"/>
                <a:gd name="connsiteX1" fmla="*/ 781050 w 781050"/>
                <a:gd name="connsiteY1" fmla="*/ 0 h 976452"/>
                <a:gd name="connsiteX2" fmla="*/ 781050 w 781050"/>
                <a:gd name="connsiteY2" fmla="*/ 152539 h 976452"/>
                <a:gd name="connsiteX3" fmla="*/ 314325 w 781050"/>
                <a:gd name="connsiteY3" fmla="*/ 976452 h 976452"/>
                <a:gd name="connsiteX4" fmla="*/ 309562 w 781050"/>
                <a:gd name="connsiteY4" fmla="*/ 828848 h 976452"/>
                <a:gd name="connsiteX5" fmla="*/ 0 w 781050"/>
                <a:gd name="connsiteY5" fmla="*/ 0 h 976452"/>
                <a:gd name="connsiteX0" fmla="*/ 0 w 781050"/>
                <a:gd name="connsiteY0" fmla="*/ 0 h 976452"/>
                <a:gd name="connsiteX1" fmla="*/ 781050 w 781050"/>
                <a:gd name="connsiteY1" fmla="*/ 0 h 976452"/>
                <a:gd name="connsiteX2" fmla="*/ 781050 w 781050"/>
                <a:gd name="connsiteY2" fmla="*/ 152539 h 976452"/>
                <a:gd name="connsiteX3" fmla="*/ 314325 w 781050"/>
                <a:gd name="connsiteY3" fmla="*/ 976452 h 976452"/>
                <a:gd name="connsiteX4" fmla="*/ 309562 w 781050"/>
                <a:gd name="connsiteY4" fmla="*/ 828848 h 976452"/>
                <a:gd name="connsiteX5" fmla="*/ 0 w 781050"/>
                <a:gd name="connsiteY5" fmla="*/ 0 h 976452"/>
                <a:gd name="connsiteX0" fmla="*/ 14166 w 795216"/>
                <a:gd name="connsiteY0" fmla="*/ 0 h 976452"/>
                <a:gd name="connsiteX1" fmla="*/ 795216 w 795216"/>
                <a:gd name="connsiteY1" fmla="*/ 0 h 976452"/>
                <a:gd name="connsiteX2" fmla="*/ 795216 w 795216"/>
                <a:gd name="connsiteY2" fmla="*/ 152539 h 976452"/>
                <a:gd name="connsiteX3" fmla="*/ 328491 w 795216"/>
                <a:gd name="connsiteY3" fmla="*/ 976452 h 976452"/>
                <a:gd name="connsiteX4" fmla="*/ 14166 w 795216"/>
                <a:gd name="connsiteY4" fmla="*/ 0 h 976452"/>
                <a:gd name="connsiteX0" fmla="*/ 209739 w 990789"/>
                <a:gd name="connsiteY0" fmla="*/ 0 h 976452"/>
                <a:gd name="connsiteX1" fmla="*/ 990789 w 990789"/>
                <a:gd name="connsiteY1" fmla="*/ 0 h 976452"/>
                <a:gd name="connsiteX2" fmla="*/ 990789 w 990789"/>
                <a:gd name="connsiteY2" fmla="*/ 152539 h 976452"/>
                <a:gd name="connsiteX3" fmla="*/ 524064 w 990789"/>
                <a:gd name="connsiteY3" fmla="*/ 976452 h 976452"/>
                <a:gd name="connsiteX4" fmla="*/ 209739 w 990789"/>
                <a:gd name="connsiteY4" fmla="*/ 0 h 976452"/>
                <a:gd name="connsiteX0" fmla="*/ 211250 w 992300"/>
                <a:gd name="connsiteY0" fmla="*/ 0 h 977772"/>
                <a:gd name="connsiteX1" fmla="*/ 992300 w 992300"/>
                <a:gd name="connsiteY1" fmla="*/ 0 h 977772"/>
                <a:gd name="connsiteX2" fmla="*/ 992300 w 992300"/>
                <a:gd name="connsiteY2" fmla="*/ 152539 h 977772"/>
                <a:gd name="connsiteX3" fmla="*/ 525575 w 992300"/>
                <a:gd name="connsiteY3" fmla="*/ 976452 h 977772"/>
                <a:gd name="connsiteX4" fmla="*/ 211250 w 992300"/>
                <a:gd name="connsiteY4" fmla="*/ 0 h 977772"/>
                <a:gd name="connsiteX0" fmla="*/ 211250 w 992300"/>
                <a:gd name="connsiteY0" fmla="*/ 0 h 977772"/>
                <a:gd name="connsiteX1" fmla="*/ 992300 w 992300"/>
                <a:gd name="connsiteY1" fmla="*/ 0 h 977772"/>
                <a:gd name="connsiteX2" fmla="*/ 992300 w 992300"/>
                <a:gd name="connsiteY2" fmla="*/ 152539 h 977772"/>
                <a:gd name="connsiteX3" fmla="*/ 511288 w 992300"/>
                <a:gd name="connsiteY3" fmla="*/ 871711 h 977772"/>
                <a:gd name="connsiteX4" fmla="*/ 525575 w 992300"/>
                <a:gd name="connsiteY4" fmla="*/ 976452 h 977772"/>
                <a:gd name="connsiteX5" fmla="*/ 211250 w 992300"/>
                <a:gd name="connsiteY5" fmla="*/ 0 h 977772"/>
                <a:gd name="connsiteX0" fmla="*/ 211250 w 992300"/>
                <a:gd name="connsiteY0" fmla="*/ 0 h 977772"/>
                <a:gd name="connsiteX1" fmla="*/ 992300 w 992300"/>
                <a:gd name="connsiteY1" fmla="*/ 0 h 977772"/>
                <a:gd name="connsiteX2" fmla="*/ 992300 w 992300"/>
                <a:gd name="connsiteY2" fmla="*/ 152539 h 977772"/>
                <a:gd name="connsiteX3" fmla="*/ 549388 w 992300"/>
                <a:gd name="connsiteY3" fmla="*/ 838373 h 977772"/>
                <a:gd name="connsiteX4" fmla="*/ 511288 w 992300"/>
                <a:gd name="connsiteY4" fmla="*/ 871711 h 977772"/>
                <a:gd name="connsiteX5" fmla="*/ 525575 w 992300"/>
                <a:gd name="connsiteY5" fmla="*/ 976452 h 977772"/>
                <a:gd name="connsiteX6" fmla="*/ 211250 w 992300"/>
                <a:gd name="connsiteY6" fmla="*/ 0 h 977772"/>
                <a:gd name="connsiteX0" fmla="*/ 211250 w 992300"/>
                <a:gd name="connsiteY0" fmla="*/ 0 h 977772"/>
                <a:gd name="connsiteX1" fmla="*/ 992300 w 992300"/>
                <a:gd name="connsiteY1" fmla="*/ 0 h 977772"/>
                <a:gd name="connsiteX2" fmla="*/ 992300 w 992300"/>
                <a:gd name="connsiteY2" fmla="*/ 152539 h 977772"/>
                <a:gd name="connsiteX3" fmla="*/ 511288 w 992300"/>
                <a:gd name="connsiteY3" fmla="*/ 781223 h 977772"/>
                <a:gd name="connsiteX4" fmla="*/ 549388 w 992300"/>
                <a:gd name="connsiteY4" fmla="*/ 838373 h 977772"/>
                <a:gd name="connsiteX5" fmla="*/ 511288 w 992300"/>
                <a:gd name="connsiteY5" fmla="*/ 871711 h 977772"/>
                <a:gd name="connsiteX6" fmla="*/ 525575 w 992300"/>
                <a:gd name="connsiteY6" fmla="*/ 976452 h 977772"/>
                <a:gd name="connsiteX7" fmla="*/ 211250 w 992300"/>
                <a:gd name="connsiteY7" fmla="*/ 0 h 977772"/>
                <a:gd name="connsiteX0" fmla="*/ 211250 w 992300"/>
                <a:gd name="connsiteY0" fmla="*/ 0 h 977772"/>
                <a:gd name="connsiteX1" fmla="*/ 992300 w 992300"/>
                <a:gd name="connsiteY1" fmla="*/ 0 h 977772"/>
                <a:gd name="connsiteX2" fmla="*/ 992300 w 992300"/>
                <a:gd name="connsiteY2" fmla="*/ 152539 h 977772"/>
                <a:gd name="connsiteX3" fmla="*/ 511288 w 992300"/>
                <a:gd name="connsiteY3" fmla="*/ 781223 h 977772"/>
                <a:gd name="connsiteX4" fmla="*/ 549388 w 992300"/>
                <a:gd name="connsiteY4" fmla="*/ 838373 h 977772"/>
                <a:gd name="connsiteX5" fmla="*/ 511288 w 992300"/>
                <a:gd name="connsiteY5" fmla="*/ 871711 h 977772"/>
                <a:gd name="connsiteX6" fmla="*/ 525575 w 992300"/>
                <a:gd name="connsiteY6" fmla="*/ 976452 h 977772"/>
                <a:gd name="connsiteX7" fmla="*/ 211250 w 992300"/>
                <a:gd name="connsiteY7" fmla="*/ 0 h 977772"/>
                <a:gd name="connsiteX0" fmla="*/ 211250 w 992300"/>
                <a:gd name="connsiteY0" fmla="*/ 0 h 977772"/>
                <a:gd name="connsiteX1" fmla="*/ 992300 w 992300"/>
                <a:gd name="connsiteY1" fmla="*/ 0 h 977772"/>
                <a:gd name="connsiteX2" fmla="*/ 992300 w 992300"/>
                <a:gd name="connsiteY2" fmla="*/ 152539 h 977772"/>
                <a:gd name="connsiteX3" fmla="*/ 511288 w 992300"/>
                <a:gd name="connsiteY3" fmla="*/ 581198 h 977772"/>
                <a:gd name="connsiteX4" fmla="*/ 511288 w 992300"/>
                <a:gd name="connsiteY4" fmla="*/ 781223 h 977772"/>
                <a:gd name="connsiteX5" fmla="*/ 549388 w 992300"/>
                <a:gd name="connsiteY5" fmla="*/ 838373 h 977772"/>
                <a:gd name="connsiteX6" fmla="*/ 511288 w 992300"/>
                <a:gd name="connsiteY6" fmla="*/ 871711 h 977772"/>
                <a:gd name="connsiteX7" fmla="*/ 525575 w 992300"/>
                <a:gd name="connsiteY7" fmla="*/ 976452 h 977772"/>
                <a:gd name="connsiteX8" fmla="*/ 211250 w 992300"/>
                <a:gd name="connsiteY8" fmla="*/ 0 h 977772"/>
                <a:gd name="connsiteX0" fmla="*/ 211250 w 992300"/>
                <a:gd name="connsiteY0" fmla="*/ 0 h 977772"/>
                <a:gd name="connsiteX1" fmla="*/ 992300 w 992300"/>
                <a:gd name="connsiteY1" fmla="*/ 0 h 977772"/>
                <a:gd name="connsiteX2" fmla="*/ 992300 w 992300"/>
                <a:gd name="connsiteY2" fmla="*/ 152539 h 977772"/>
                <a:gd name="connsiteX3" fmla="*/ 820851 w 992300"/>
                <a:gd name="connsiteY3" fmla="*/ 343073 h 977772"/>
                <a:gd name="connsiteX4" fmla="*/ 511288 w 992300"/>
                <a:gd name="connsiteY4" fmla="*/ 581198 h 977772"/>
                <a:gd name="connsiteX5" fmla="*/ 511288 w 992300"/>
                <a:gd name="connsiteY5" fmla="*/ 781223 h 977772"/>
                <a:gd name="connsiteX6" fmla="*/ 549388 w 992300"/>
                <a:gd name="connsiteY6" fmla="*/ 838373 h 977772"/>
                <a:gd name="connsiteX7" fmla="*/ 511288 w 992300"/>
                <a:gd name="connsiteY7" fmla="*/ 871711 h 977772"/>
                <a:gd name="connsiteX8" fmla="*/ 525575 w 992300"/>
                <a:gd name="connsiteY8" fmla="*/ 976452 h 977772"/>
                <a:gd name="connsiteX9" fmla="*/ 211250 w 992300"/>
                <a:gd name="connsiteY9" fmla="*/ 0 h 977772"/>
                <a:gd name="connsiteX0" fmla="*/ 211250 w 992300"/>
                <a:gd name="connsiteY0" fmla="*/ 0 h 977772"/>
                <a:gd name="connsiteX1" fmla="*/ 992300 w 992300"/>
                <a:gd name="connsiteY1" fmla="*/ 0 h 977772"/>
                <a:gd name="connsiteX2" fmla="*/ 992300 w 992300"/>
                <a:gd name="connsiteY2" fmla="*/ 152539 h 977772"/>
                <a:gd name="connsiteX3" fmla="*/ 820851 w 992300"/>
                <a:gd name="connsiteY3" fmla="*/ 343073 h 977772"/>
                <a:gd name="connsiteX4" fmla="*/ 511288 w 992300"/>
                <a:gd name="connsiteY4" fmla="*/ 581198 h 977772"/>
                <a:gd name="connsiteX5" fmla="*/ 511288 w 992300"/>
                <a:gd name="connsiteY5" fmla="*/ 781223 h 977772"/>
                <a:gd name="connsiteX6" fmla="*/ 549388 w 992300"/>
                <a:gd name="connsiteY6" fmla="*/ 838373 h 977772"/>
                <a:gd name="connsiteX7" fmla="*/ 511288 w 992300"/>
                <a:gd name="connsiteY7" fmla="*/ 871711 h 977772"/>
                <a:gd name="connsiteX8" fmla="*/ 525575 w 992300"/>
                <a:gd name="connsiteY8" fmla="*/ 976452 h 977772"/>
                <a:gd name="connsiteX9" fmla="*/ 211250 w 992300"/>
                <a:gd name="connsiteY9" fmla="*/ 0 h 977772"/>
                <a:gd name="connsiteX0" fmla="*/ 211250 w 992300"/>
                <a:gd name="connsiteY0" fmla="*/ 0 h 977772"/>
                <a:gd name="connsiteX1" fmla="*/ 992300 w 992300"/>
                <a:gd name="connsiteY1" fmla="*/ 0 h 977772"/>
                <a:gd name="connsiteX2" fmla="*/ 992300 w 992300"/>
                <a:gd name="connsiteY2" fmla="*/ 152539 h 977772"/>
                <a:gd name="connsiteX3" fmla="*/ 820851 w 992300"/>
                <a:gd name="connsiteY3" fmla="*/ 343073 h 977772"/>
                <a:gd name="connsiteX4" fmla="*/ 511288 w 992300"/>
                <a:gd name="connsiteY4" fmla="*/ 581198 h 977772"/>
                <a:gd name="connsiteX5" fmla="*/ 511288 w 992300"/>
                <a:gd name="connsiteY5" fmla="*/ 781223 h 977772"/>
                <a:gd name="connsiteX6" fmla="*/ 549388 w 992300"/>
                <a:gd name="connsiteY6" fmla="*/ 838373 h 977772"/>
                <a:gd name="connsiteX7" fmla="*/ 511288 w 992300"/>
                <a:gd name="connsiteY7" fmla="*/ 871711 h 977772"/>
                <a:gd name="connsiteX8" fmla="*/ 525575 w 992300"/>
                <a:gd name="connsiteY8" fmla="*/ 976452 h 977772"/>
                <a:gd name="connsiteX9" fmla="*/ 211250 w 992300"/>
                <a:gd name="connsiteY9" fmla="*/ 0 h 977772"/>
                <a:gd name="connsiteX0" fmla="*/ 211250 w 992300"/>
                <a:gd name="connsiteY0" fmla="*/ 0 h 977772"/>
                <a:gd name="connsiteX1" fmla="*/ 992300 w 992300"/>
                <a:gd name="connsiteY1" fmla="*/ 0 h 977772"/>
                <a:gd name="connsiteX2" fmla="*/ 992300 w 992300"/>
                <a:gd name="connsiteY2" fmla="*/ 152539 h 977772"/>
                <a:gd name="connsiteX3" fmla="*/ 944676 w 992300"/>
                <a:gd name="connsiteY3" fmla="*/ 324023 h 977772"/>
                <a:gd name="connsiteX4" fmla="*/ 820851 w 992300"/>
                <a:gd name="connsiteY4" fmla="*/ 343073 h 977772"/>
                <a:gd name="connsiteX5" fmla="*/ 511288 w 992300"/>
                <a:gd name="connsiteY5" fmla="*/ 581198 h 977772"/>
                <a:gd name="connsiteX6" fmla="*/ 511288 w 992300"/>
                <a:gd name="connsiteY6" fmla="*/ 781223 h 977772"/>
                <a:gd name="connsiteX7" fmla="*/ 549388 w 992300"/>
                <a:gd name="connsiteY7" fmla="*/ 838373 h 977772"/>
                <a:gd name="connsiteX8" fmla="*/ 511288 w 992300"/>
                <a:gd name="connsiteY8" fmla="*/ 871711 h 977772"/>
                <a:gd name="connsiteX9" fmla="*/ 525575 w 992300"/>
                <a:gd name="connsiteY9" fmla="*/ 976452 h 977772"/>
                <a:gd name="connsiteX10" fmla="*/ 211250 w 992300"/>
                <a:gd name="connsiteY10" fmla="*/ 0 h 977772"/>
                <a:gd name="connsiteX0" fmla="*/ 211250 w 992300"/>
                <a:gd name="connsiteY0" fmla="*/ 0 h 977772"/>
                <a:gd name="connsiteX1" fmla="*/ 992300 w 992300"/>
                <a:gd name="connsiteY1" fmla="*/ 0 h 977772"/>
                <a:gd name="connsiteX2" fmla="*/ 992300 w 992300"/>
                <a:gd name="connsiteY2" fmla="*/ 152539 h 977772"/>
                <a:gd name="connsiteX3" fmla="*/ 944676 w 992300"/>
                <a:gd name="connsiteY3" fmla="*/ 324023 h 977772"/>
                <a:gd name="connsiteX4" fmla="*/ 820851 w 992300"/>
                <a:gd name="connsiteY4" fmla="*/ 343073 h 977772"/>
                <a:gd name="connsiteX5" fmla="*/ 511288 w 992300"/>
                <a:gd name="connsiteY5" fmla="*/ 581198 h 977772"/>
                <a:gd name="connsiteX6" fmla="*/ 511288 w 992300"/>
                <a:gd name="connsiteY6" fmla="*/ 781223 h 977772"/>
                <a:gd name="connsiteX7" fmla="*/ 549388 w 992300"/>
                <a:gd name="connsiteY7" fmla="*/ 838373 h 977772"/>
                <a:gd name="connsiteX8" fmla="*/ 511288 w 992300"/>
                <a:gd name="connsiteY8" fmla="*/ 871711 h 977772"/>
                <a:gd name="connsiteX9" fmla="*/ 525575 w 992300"/>
                <a:gd name="connsiteY9" fmla="*/ 976452 h 977772"/>
                <a:gd name="connsiteX10" fmla="*/ 211250 w 992300"/>
                <a:gd name="connsiteY10" fmla="*/ 0 h 977772"/>
                <a:gd name="connsiteX0" fmla="*/ 211250 w 992300"/>
                <a:gd name="connsiteY0" fmla="*/ 0 h 977772"/>
                <a:gd name="connsiteX1" fmla="*/ 992300 w 992300"/>
                <a:gd name="connsiteY1" fmla="*/ 0 h 977772"/>
                <a:gd name="connsiteX2" fmla="*/ 992300 w 992300"/>
                <a:gd name="connsiteY2" fmla="*/ 152539 h 977772"/>
                <a:gd name="connsiteX3" fmla="*/ 944676 w 992300"/>
                <a:gd name="connsiteY3" fmla="*/ 324023 h 977772"/>
                <a:gd name="connsiteX4" fmla="*/ 820851 w 992300"/>
                <a:gd name="connsiteY4" fmla="*/ 343073 h 977772"/>
                <a:gd name="connsiteX5" fmla="*/ 511288 w 992300"/>
                <a:gd name="connsiteY5" fmla="*/ 581198 h 977772"/>
                <a:gd name="connsiteX6" fmla="*/ 511288 w 992300"/>
                <a:gd name="connsiteY6" fmla="*/ 781223 h 977772"/>
                <a:gd name="connsiteX7" fmla="*/ 549388 w 992300"/>
                <a:gd name="connsiteY7" fmla="*/ 838373 h 977772"/>
                <a:gd name="connsiteX8" fmla="*/ 511288 w 992300"/>
                <a:gd name="connsiteY8" fmla="*/ 871711 h 977772"/>
                <a:gd name="connsiteX9" fmla="*/ 525575 w 992300"/>
                <a:gd name="connsiteY9" fmla="*/ 976452 h 977772"/>
                <a:gd name="connsiteX10" fmla="*/ 211250 w 992300"/>
                <a:gd name="connsiteY10" fmla="*/ 0 h 977772"/>
                <a:gd name="connsiteX0" fmla="*/ 211250 w 992300"/>
                <a:gd name="connsiteY0" fmla="*/ 0 h 977772"/>
                <a:gd name="connsiteX1" fmla="*/ 992300 w 992300"/>
                <a:gd name="connsiteY1" fmla="*/ 0 h 977772"/>
                <a:gd name="connsiteX2" fmla="*/ 992300 w 992300"/>
                <a:gd name="connsiteY2" fmla="*/ 152539 h 977772"/>
                <a:gd name="connsiteX3" fmla="*/ 944676 w 992300"/>
                <a:gd name="connsiteY3" fmla="*/ 324023 h 977772"/>
                <a:gd name="connsiteX4" fmla="*/ 820851 w 992300"/>
                <a:gd name="connsiteY4" fmla="*/ 343073 h 977772"/>
                <a:gd name="connsiteX5" fmla="*/ 511288 w 992300"/>
                <a:gd name="connsiteY5" fmla="*/ 581198 h 977772"/>
                <a:gd name="connsiteX6" fmla="*/ 511288 w 992300"/>
                <a:gd name="connsiteY6" fmla="*/ 781223 h 977772"/>
                <a:gd name="connsiteX7" fmla="*/ 549388 w 992300"/>
                <a:gd name="connsiteY7" fmla="*/ 838373 h 977772"/>
                <a:gd name="connsiteX8" fmla="*/ 511288 w 992300"/>
                <a:gd name="connsiteY8" fmla="*/ 871711 h 977772"/>
                <a:gd name="connsiteX9" fmla="*/ 525575 w 992300"/>
                <a:gd name="connsiteY9" fmla="*/ 976452 h 977772"/>
                <a:gd name="connsiteX10" fmla="*/ 211250 w 992300"/>
                <a:gd name="connsiteY10" fmla="*/ 0 h 977772"/>
                <a:gd name="connsiteX0" fmla="*/ 211250 w 1111363"/>
                <a:gd name="connsiteY0" fmla="*/ 0 h 977772"/>
                <a:gd name="connsiteX1" fmla="*/ 992300 w 1111363"/>
                <a:gd name="connsiteY1" fmla="*/ 0 h 977772"/>
                <a:gd name="connsiteX2" fmla="*/ 1111363 w 1111363"/>
                <a:gd name="connsiteY2" fmla="*/ 323989 h 977772"/>
                <a:gd name="connsiteX3" fmla="*/ 944676 w 1111363"/>
                <a:gd name="connsiteY3" fmla="*/ 324023 h 977772"/>
                <a:gd name="connsiteX4" fmla="*/ 820851 w 1111363"/>
                <a:gd name="connsiteY4" fmla="*/ 343073 h 977772"/>
                <a:gd name="connsiteX5" fmla="*/ 511288 w 1111363"/>
                <a:gd name="connsiteY5" fmla="*/ 581198 h 977772"/>
                <a:gd name="connsiteX6" fmla="*/ 511288 w 1111363"/>
                <a:gd name="connsiteY6" fmla="*/ 781223 h 977772"/>
                <a:gd name="connsiteX7" fmla="*/ 549388 w 1111363"/>
                <a:gd name="connsiteY7" fmla="*/ 838373 h 977772"/>
                <a:gd name="connsiteX8" fmla="*/ 511288 w 1111363"/>
                <a:gd name="connsiteY8" fmla="*/ 871711 h 977772"/>
                <a:gd name="connsiteX9" fmla="*/ 525575 w 1111363"/>
                <a:gd name="connsiteY9" fmla="*/ 976452 h 977772"/>
                <a:gd name="connsiteX10" fmla="*/ 211250 w 1111363"/>
                <a:gd name="connsiteY10" fmla="*/ 0 h 977772"/>
                <a:gd name="connsiteX0" fmla="*/ 211250 w 1111363"/>
                <a:gd name="connsiteY0" fmla="*/ 0 h 977772"/>
                <a:gd name="connsiteX1" fmla="*/ 992300 w 1111363"/>
                <a:gd name="connsiteY1" fmla="*/ 0 h 977772"/>
                <a:gd name="connsiteX2" fmla="*/ 1111363 w 1111363"/>
                <a:gd name="connsiteY2" fmla="*/ 323989 h 977772"/>
                <a:gd name="connsiteX3" fmla="*/ 944676 w 1111363"/>
                <a:gd name="connsiteY3" fmla="*/ 324023 h 977772"/>
                <a:gd name="connsiteX4" fmla="*/ 820851 w 1111363"/>
                <a:gd name="connsiteY4" fmla="*/ 343073 h 977772"/>
                <a:gd name="connsiteX5" fmla="*/ 511288 w 1111363"/>
                <a:gd name="connsiteY5" fmla="*/ 581198 h 977772"/>
                <a:gd name="connsiteX6" fmla="*/ 511288 w 1111363"/>
                <a:gd name="connsiteY6" fmla="*/ 781223 h 977772"/>
                <a:gd name="connsiteX7" fmla="*/ 549388 w 1111363"/>
                <a:gd name="connsiteY7" fmla="*/ 838373 h 977772"/>
                <a:gd name="connsiteX8" fmla="*/ 511288 w 1111363"/>
                <a:gd name="connsiteY8" fmla="*/ 871711 h 977772"/>
                <a:gd name="connsiteX9" fmla="*/ 525575 w 1111363"/>
                <a:gd name="connsiteY9" fmla="*/ 976452 h 977772"/>
                <a:gd name="connsiteX10" fmla="*/ 211250 w 1111363"/>
                <a:gd name="connsiteY10" fmla="*/ 0 h 977772"/>
                <a:gd name="connsiteX0" fmla="*/ 211250 w 1220901"/>
                <a:gd name="connsiteY0" fmla="*/ 0 h 977772"/>
                <a:gd name="connsiteX1" fmla="*/ 992300 w 1220901"/>
                <a:gd name="connsiteY1" fmla="*/ 0 h 977772"/>
                <a:gd name="connsiteX2" fmla="*/ 1220901 w 1220901"/>
                <a:gd name="connsiteY2" fmla="*/ 300211 h 977772"/>
                <a:gd name="connsiteX3" fmla="*/ 1111363 w 1220901"/>
                <a:gd name="connsiteY3" fmla="*/ 323989 h 977772"/>
                <a:gd name="connsiteX4" fmla="*/ 944676 w 1220901"/>
                <a:gd name="connsiteY4" fmla="*/ 324023 h 977772"/>
                <a:gd name="connsiteX5" fmla="*/ 820851 w 1220901"/>
                <a:gd name="connsiteY5" fmla="*/ 343073 h 977772"/>
                <a:gd name="connsiteX6" fmla="*/ 511288 w 1220901"/>
                <a:gd name="connsiteY6" fmla="*/ 581198 h 977772"/>
                <a:gd name="connsiteX7" fmla="*/ 511288 w 1220901"/>
                <a:gd name="connsiteY7" fmla="*/ 781223 h 977772"/>
                <a:gd name="connsiteX8" fmla="*/ 549388 w 1220901"/>
                <a:gd name="connsiteY8" fmla="*/ 838373 h 977772"/>
                <a:gd name="connsiteX9" fmla="*/ 511288 w 1220901"/>
                <a:gd name="connsiteY9" fmla="*/ 871711 h 977772"/>
                <a:gd name="connsiteX10" fmla="*/ 525575 w 1220901"/>
                <a:gd name="connsiteY10" fmla="*/ 976452 h 977772"/>
                <a:gd name="connsiteX11" fmla="*/ 211250 w 1220901"/>
                <a:gd name="connsiteY11" fmla="*/ 0 h 977772"/>
                <a:gd name="connsiteX0" fmla="*/ 211250 w 1254239"/>
                <a:gd name="connsiteY0" fmla="*/ 0 h 977772"/>
                <a:gd name="connsiteX1" fmla="*/ 992300 w 1254239"/>
                <a:gd name="connsiteY1" fmla="*/ 0 h 977772"/>
                <a:gd name="connsiteX2" fmla="*/ 1254239 w 1254239"/>
                <a:gd name="connsiteY2" fmla="*/ 290686 h 977772"/>
                <a:gd name="connsiteX3" fmla="*/ 1111363 w 1254239"/>
                <a:gd name="connsiteY3" fmla="*/ 323989 h 977772"/>
                <a:gd name="connsiteX4" fmla="*/ 944676 w 1254239"/>
                <a:gd name="connsiteY4" fmla="*/ 324023 h 977772"/>
                <a:gd name="connsiteX5" fmla="*/ 820851 w 1254239"/>
                <a:gd name="connsiteY5" fmla="*/ 343073 h 977772"/>
                <a:gd name="connsiteX6" fmla="*/ 511288 w 1254239"/>
                <a:gd name="connsiteY6" fmla="*/ 581198 h 977772"/>
                <a:gd name="connsiteX7" fmla="*/ 511288 w 1254239"/>
                <a:gd name="connsiteY7" fmla="*/ 781223 h 977772"/>
                <a:gd name="connsiteX8" fmla="*/ 549388 w 1254239"/>
                <a:gd name="connsiteY8" fmla="*/ 838373 h 977772"/>
                <a:gd name="connsiteX9" fmla="*/ 511288 w 1254239"/>
                <a:gd name="connsiteY9" fmla="*/ 871711 h 977772"/>
                <a:gd name="connsiteX10" fmla="*/ 525575 w 1254239"/>
                <a:gd name="connsiteY10" fmla="*/ 976452 h 977772"/>
                <a:gd name="connsiteX11" fmla="*/ 211250 w 1254239"/>
                <a:gd name="connsiteY11" fmla="*/ 0 h 977772"/>
                <a:gd name="connsiteX0" fmla="*/ 211250 w 1244714"/>
                <a:gd name="connsiteY0" fmla="*/ 0 h 977772"/>
                <a:gd name="connsiteX1" fmla="*/ 992300 w 1244714"/>
                <a:gd name="connsiteY1" fmla="*/ 0 h 977772"/>
                <a:gd name="connsiteX2" fmla="*/ 1244714 w 1244714"/>
                <a:gd name="connsiteY2" fmla="*/ 300211 h 977772"/>
                <a:gd name="connsiteX3" fmla="*/ 1111363 w 1244714"/>
                <a:gd name="connsiteY3" fmla="*/ 323989 h 977772"/>
                <a:gd name="connsiteX4" fmla="*/ 944676 w 1244714"/>
                <a:gd name="connsiteY4" fmla="*/ 324023 h 977772"/>
                <a:gd name="connsiteX5" fmla="*/ 820851 w 1244714"/>
                <a:gd name="connsiteY5" fmla="*/ 343073 h 977772"/>
                <a:gd name="connsiteX6" fmla="*/ 511288 w 1244714"/>
                <a:gd name="connsiteY6" fmla="*/ 581198 h 977772"/>
                <a:gd name="connsiteX7" fmla="*/ 511288 w 1244714"/>
                <a:gd name="connsiteY7" fmla="*/ 781223 h 977772"/>
                <a:gd name="connsiteX8" fmla="*/ 549388 w 1244714"/>
                <a:gd name="connsiteY8" fmla="*/ 838373 h 977772"/>
                <a:gd name="connsiteX9" fmla="*/ 511288 w 1244714"/>
                <a:gd name="connsiteY9" fmla="*/ 871711 h 977772"/>
                <a:gd name="connsiteX10" fmla="*/ 525575 w 1244714"/>
                <a:gd name="connsiteY10" fmla="*/ 976452 h 977772"/>
                <a:gd name="connsiteX11" fmla="*/ 211250 w 1244714"/>
                <a:gd name="connsiteY11" fmla="*/ 0 h 977772"/>
                <a:gd name="connsiteX0" fmla="*/ 211250 w 1211376"/>
                <a:gd name="connsiteY0" fmla="*/ 0 h 977772"/>
                <a:gd name="connsiteX1" fmla="*/ 992300 w 1211376"/>
                <a:gd name="connsiteY1" fmla="*/ 0 h 977772"/>
                <a:gd name="connsiteX2" fmla="*/ 1211376 w 1211376"/>
                <a:gd name="connsiteY2" fmla="*/ 319261 h 977772"/>
                <a:gd name="connsiteX3" fmla="*/ 1111363 w 1211376"/>
                <a:gd name="connsiteY3" fmla="*/ 323989 h 977772"/>
                <a:gd name="connsiteX4" fmla="*/ 944676 w 1211376"/>
                <a:gd name="connsiteY4" fmla="*/ 324023 h 977772"/>
                <a:gd name="connsiteX5" fmla="*/ 820851 w 1211376"/>
                <a:gd name="connsiteY5" fmla="*/ 343073 h 977772"/>
                <a:gd name="connsiteX6" fmla="*/ 511288 w 1211376"/>
                <a:gd name="connsiteY6" fmla="*/ 581198 h 977772"/>
                <a:gd name="connsiteX7" fmla="*/ 511288 w 1211376"/>
                <a:gd name="connsiteY7" fmla="*/ 781223 h 977772"/>
                <a:gd name="connsiteX8" fmla="*/ 549388 w 1211376"/>
                <a:gd name="connsiteY8" fmla="*/ 838373 h 977772"/>
                <a:gd name="connsiteX9" fmla="*/ 511288 w 1211376"/>
                <a:gd name="connsiteY9" fmla="*/ 871711 h 977772"/>
                <a:gd name="connsiteX10" fmla="*/ 525575 w 1211376"/>
                <a:gd name="connsiteY10" fmla="*/ 976452 h 977772"/>
                <a:gd name="connsiteX11" fmla="*/ 211250 w 1211376"/>
                <a:gd name="connsiteY11" fmla="*/ 0 h 977772"/>
                <a:gd name="connsiteX0" fmla="*/ 211250 w 1211376"/>
                <a:gd name="connsiteY0" fmla="*/ 0 h 977772"/>
                <a:gd name="connsiteX1" fmla="*/ 992300 w 1211376"/>
                <a:gd name="connsiteY1" fmla="*/ 0 h 977772"/>
                <a:gd name="connsiteX2" fmla="*/ 1211376 w 1211376"/>
                <a:gd name="connsiteY2" fmla="*/ 319261 h 977772"/>
                <a:gd name="connsiteX3" fmla="*/ 1111363 w 1211376"/>
                <a:gd name="connsiteY3" fmla="*/ 323989 h 977772"/>
                <a:gd name="connsiteX4" fmla="*/ 944676 w 1211376"/>
                <a:gd name="connsiteY4" fmla="*/ 324023 h 977772"/>
                <a:gd name="connsiteX5" fmla="*/ 820851 w 1211376"/>
                <a:gd name="connsiteY5" fmla="*/ 343073 h 977772"/>
                <a:gd name="connsiteX6" fmla="*/ 511288 w 1211376"/>
                <a:gd name="connsiteY6" fmla="*/ 581198 h 977772"/>
                <a:gd name="connsiteX7" fmla="*/ 511288 w 1211376"/>
                <a:gd name="connsiteY7" fmla="*/ 781223 h 977772"/>
                <a:gd name="connsiteX8" fmla="*/ 549388 w 1211376"/>
                <a:gd name="connsiteY8" fmla="*/ 838373 h 977772"/>
                <a:gd name="connsiteX9" fmla="*/ 511288 w 1211376"/>
                <a:gd name="connsiteY9" fmla="*/ 871711 h 977772"/>
                <a:gd name="connsiteX10" fmla="*/ 525575 w 1211376"/>
                <a:gd name="connsiteY10" fmla="*/ 976452 h 977772"/>
                <a:gd name="connsiteX11" fmla="*/ 211250 w 1211376"/>
                <a:gd name="connsiteY11" fmla="*/ 0 h 977772"/>
                <a:gd name="connsiteX0" fmla="*/ 211250 w 1211376"/>
                <a:gd name="connsiteY0" fmla="*/ 0 h 977772"/>
                <a:gd name="connsiteX1" fmla="*/ 992300 w 1211376"/>
                <a:gd name="connsiteY1" fmla="*/ 0 h 977772"/>
                <a:gd name="connsiteX2" fmla="*/ 1211376 w 1211376"/>
                <a:gd name="connsiteY2" fmla="*/ 319261 h 977772"/>
                <a:gd name="connsiteX3" fmla="*/ 1111363 w 1211376"/>
                <a:gd name="connsiteY3" fmla="*/ 323989 h 977772"/>
                <a:gd name="connsiteX4" fmla="*/ 944676 w 1211376"/>
                <a:gd name="connsiteY4" fmla="*/ 324023 h 977772"/>
                <a:gd name="connsiteX5" fmla="*/ 820851 w 1211376"/>
                <a:gd name="connsiteY5" fmla="*/ 343073 h 977772"/>
                <a:gd name="connsiteX6" fmla="*/ 511288 w 1211376"/>
                <a:gd name="connsiteY6" fmla="*/ 581198 h 977772"/>
                <a:gd name="connsiteX7" fmla="*/ 511288 w 1211376"/>
                <a:gd name="connsiteY7" fmla="*/ 781223 h 977772"/>
                <a:gd name="connsiteX8" fmla="*/ 549388 w 1211376"/>
                <a:gd name="connsiteY8" fmla="*/ 838373 h 977772"/>
                <a:gd name="connsiteX9" fmla="*/ 511288 w 1211376"/>
                <a:gd name="connsiteY9" fmla="*/ 871711 h 977772"/>
                <a:gd name="connsiteX10" fmla="*/ 525575 w 1211376"/>
                <a:gd name="connsiteY10" fmla="*/ 976452 h 977772"/>
                <a:gd name="connsiteX11" fmla="*/ 211250 w 1211376"/>
                <a:gd name="connsiteY11" fmla="*/ 0 h 977772"/>
                <a:gd name="connsiteX0" fmla="*/ 211250 w 1211376"/>
                <a:gd name="connsiteY0" fmla="*/ 0 h 977772"/>
                <a:gd name="connsiteX1" fmla="*/ 992300 w 1211376"/>
                <a:gd name="connsiteY1" fmla="*/ 0 h 977772"/>
                <a:gd name="connsiteX2" fmla="*/ 1211376 w 1211376"/>
                <a:gd name="connsiteY2" fmla="*/ 319261 h 977772"/>
                <a:gd name="connsiteX3" fmla="*/ 1111363 w 1211376"/>
                <a:gd name="connsiteY3" fmla="*/ 323989 h 977772"/>
                <a:gd name="connsiteX4" fmla="*/ 944676 w 1211376"/>
                <a:gd name="connsiteY4" fmla="*/ 324023 h 977772"/>
                <a:gd name="connsiteX5" fmla="*/ 820851 w 1211376"/>
                <a:gd name="connsiteY5" fmla="*/ 343073 h 977772"/>
                <a:gd name="connsiteX6" fmla="*/ 511288 w 1211376"/>
                <a:gd name="connsiteY6" fmla="*/ 581198 h 977772"/>
                <a:gd name="connsiteX7" fmla="*/ 511288 w 1211376"/>
                <a:gd name="connsiteY7" fmla="*/ 781223 h 977772"/>
                <a:gd name="connsiteX8" fmla="*/ 549388 w 1211376"/>
                <a:gd name="connsiteY8" fmla="*/ 838373 h 977772"/>
                <a:gd name="connsiteX9" fmla="*/ 511288 w 1211376"/>
                <a:gd name="connsiteY9" fmla="*/ 871711 h 977772"/>
                <a:gd name="connsiteX10" fmla="*/ 525575 w 1211376"/>
                <a:gd name="connsiteY10" fmla="*/ 976452 h 977772"/>
                <a:gd name="connsiteX11" fmla="*/ 211250 w 1211376"/>
                <a:gd name="connsiteY11" fmla="*/ 0 h 977772"/>
                <a:gd name="connsiteX0" fmla="*/ 211250 w 1211376"/>
                <a:gd name="connsiteY0" fmla="*/ 0 h 977772"/>
                <a:gd name="connsiteX1" fmla="*/ 1211376 w 1211376"/>
                <a:gd name="connsiteY1" fmla="*/ 319261 h 977772"/>
                <a:gd name="connsiteX2" fmla="*/ 1111363 w 1211376"/>
                <a:gd name="connsiteY2" fmla="*/ 323989 h 977772"/>
                <a:gd name="connsiteX3" fmla="*/ 944676 w 1211376"/>
                <a:gd name="connsiteY3" fmla="*/ 324023 h 977772"/>
                <a:gd name="connsiteX4" fmla="*/ 820851 w 1211376"/>
                <a:gd name="connsiteY4" fmla="*/ 343073 h 977772"/>
                <a:gd name="connsiteX5" fmla="*/ 511288 w 1211376"/>
                <a:gd name="connsiteY5" fmla="*/ 581198 h 977772"/>
                <a:gd name="connsiteX6" fmla="*/ 511288 w 1211376"/>
                <a:gd name="connsiteY6" fmla="*/ 781223 h 977772"/>
                <a:gd name="connsiteX7" fmla="*/ 549388 w 1211376"/>
                <a:gd name="connsiteY7" fmla="*/ 838373 h 977772"/>
                <a:gd name="connsiteX8" fmla="*/ 511288 w 1211376"/>
                <a:gd name="connsiteY8" fmla="*/ 871711 h 977772"/>
                <a:gd name="connsiteX9" fmla="*/ 525575 w 1211376"/>
                <a:gd name="connsiteY9" fmla="*/ 976452 h 977772"/>
                <a:gd name="connsiteX10" fmla="*/ 211250 w 1211376"/>
                <a:gd name="connsiteY10" fmla="*/ 0 h 977772"/>
                <a:gd name="connsiteX0" fmla="*/ 211250 w 1211376"/>
                <a:gd name="connsiteY0" fmla="*/ 113620 h 1091392"/>
                <a:gd name="connsiteX1" fmla="*/ 1211376 w 1211376"/>
                <a:gd name="connsiteY1" fmla="*/ 432881 h 1091392"/>
                <a:gd name="connsiteX2" fmla="*/ 1111363 w 1211376"/>
                <a:gd name="connsiteY2" fmla="*/ 437609 h 1091392"/>
                <a:gd name="connsiteX3" fmla="*/ 944676 w 1211376"/>
                <a:gd name="connsiteY3" fmla="*/ 437643 h 1091392"/>
                <a:gd name="connsiteX4" fmla="*/ 820851 w 1211376"/>
                <a:gd name="connsiteY4" fmla="*/ 456693 h 1091392"/>
                <a:gd name="connsiteX5" fmla="*/ 511288 w 1211376"/>
                <a:gd name="connsiteY5" fmla="*/ 694818 h 1091392"/>
                <a:gd name="connsiteX6" fmla="*/ 511288 w 1211376"/>
                <a:gd name="connsiteY6" fmla="*/ 894843 h 1091392"/>
                <a:gd name="connsiteX7" fmla="*/ 549388 w 1211376"/>
                <a:gd name="connsiteY7" fmla="*/ 951993 h 1091392"/>
                <a:gd name="connsiteX8" fmla="*/ 511288 w 1211376"/>
                <a:gd name="connsiteY8" fmla="*/ 985331 h 1091392"/>
                <a:gd name="connsiteX9" fmla="*/ 525575 w 1211376"/>
                <a:gd name="connsiteY9" fmla="*/ 1090072 h 1091392"/>
                <a:gd name="connsiteX10" fmla="*/ 211250 w 1211376"/>
                <a:gd name="connsiteY10" fmla="*/ 113620 h 1091392"/>
                <a:gd name="connsiteX0" fmla="*/ 211250 w 1211376"/>
                <a:gd name="connsiteY0" fmla="*/ 135532 h 1113304"/>
                <a:gd name="connsiteX1" fmla="*/ 1211376 w 1211376"/>
                <a:gd name="connsiteY1" fmla="*/ 454793 h 1113304"/>
                <a:gd name="connsiteX2" fmla="*/ 1111363 w 1211376"/>
                <a:gd name="connsiteY2" fmla="*/ 459521 h 1113304"/>
                <a:gd name="connsiteX3" fmla="*/ 944676 w 1211376"/>
                <a:gd name="connsiteY3" fmla="*/ 459555 h 1113304"/>
                <a:gd name="connsiteX4" fmla="*/ 820851 w 1211376"/>
                <a:gd name="connsiteY4" fmla="*/ 478605 h 1113304"/>
                <a:gd name="connsiteX5" fmla="*/ 511288 w 1211376"/>
                <a:gd name="connsiteY5" fmla="*/ 716730 h 1113304"/>
                <a:gd name="connsiteX6" fmla="*/ 511288 w 1211376"/>
                <a:gd name="connsiteY6" fmla="*/ 916755 h 1113304"/>
                <a:gd name="connsiteX7" fmla="*/ 549388 w 1211376"/>
                <a:gd name="connsiteY7" fmla="*/ 973905 h 1113304"/>
                <a:gd name="connsiteX8" fmla="*/ 511288 w 1211376"/>
                <a:gd name="connsiteY8" fmla="*/ 1007243 h 1113304"/>
                <a:gd name="connsiteX9" fmla="*/ 525575 w 1211376"/>
                <a:gd name="connsiteY9" fmla="*/ 1111984 h 1113304"/>
                <a:gd name="connsiteX10" fmla="*/ 211250 w 1211376"/>
                <a:gd name="connsiteY10" fmla="*/ 135532 h 1113304"/>
                <a:gd name="connsiteX0" fmla="*/ 212108 w 1207471"/>
                <a:gd name="connsiteY0" fmla="*/ 134650 h 1117163"/>
                <a:gd name="connsiteX1" fmla="*/ 1207471 w 1207471"/>
                <a:gd name="connsiteY1" fmla="*/ 458673 h 1117163"/>
                <a:gd name="connsiteX2" fmla="*/ 1107458 w 1207471"/>
                <a:gd name="connsiteY2" fmla="*/ 463401 h 1117163"/>
                <a:gd name="connsiteX3" fmla="*/ 940771 w 1207471"/>
                <a:gd name="connsiteY3" fmla="*/ 463435 h 1117163"/>
                <a:gd name="connsiteX4" fmla="*/ 816946 w 1207471"/>
                <a:gd name="connsiteY4" fmla="*/ 482485 h 1117163"/>
                <a:gd name="connsiteX5" fmla="*/ 507383 w 1207471"/>
                <a:gd name="connsiteY5" fmla="*/ 720610 h 1117163"/>
                <a:gd name="connsiteX6" fmla="*/ 507383 w 1207471"/>
                <a:gd name="connsiteY6" fmla="*/ 920635 h 1117163"/>
                <a:gd name="connsiteX7" fmla="*/ 545483 w 1207471"/>
                <a:gd name="connsiteY7" fmla="*/ 977785 h 1117163"/>
                <a:gd name="connsiteX8" fmla="*/ 507383 w 1207471"/>
                <a:gd name="connsiteY8" fmla="*/ 1011123 h 1117163"/>
                <a:gd name="connsiteX9" fmla="*/ 521670 w 1207471"/>
                <a:gd name="connsiteY9" fmla="*/ 1115864 h 1117163"/>
                <a:gd name="connsiteX10" fmla="*/ 212108 w 1207471"/>
                <a:gd name="connsiteY10" fmla="*/ 134650 h 1117163"/>
                <a:gd name="connsiteX0" fmla="*/ 175215 w 1170578"/>
                <a:gd name="connsiteY0" fmla="*/ 134650 h 1116871"/>
                <a:gd name="connsiteX1" fmla="*/ 1170578 w 1170578"/>
                <a:gd name="connsiteY1" fmla="*/ 458673 h 1116871"/>
                <a:gd name="connsiteX2" fmla="*/ 1070565 w 1170578"/>
                <a:gd name="connsiteY2" fmla="*/ 463401 h 1116871"/>
                <a:gd name="connsiteX3" fmla="*/ 903878 w 1170578"/>
                <a:gd name="connsiteY3" fmla="*/ 463435 h 1116871"/>
                <a:gd name="connsiteX4" fmla="*/ 780053 w 1170578"/>
                <a:gd name="connsiteY4" fmla="*/ 482485 h 1116871"/>
                <a:gd name="connsiteX5" fmla="*/ 470490 w 1170578"/>
                <a:gd name="connsiteY5" fmla="*/ 720610 h 1116871"/>
                <a:gd name="connsiteX6" fmla="*/ 470490 w 1170578"/>
                <a:gd name="connsiteY6" fmla="*/ 920635 h 1116871"/>
                <a:gd name="connsiteX7" fmla="*/ 508590 w 1170578"/>
                <a:gd name="connsiteY7" fmla="*/ 977785 h 1116871"/>
                <a:gd name="connsiteX8" fmla="*/ 470490 w 1170578"/>
                <a:gd name="connsiteY8" fmla="*/ 1011123 h 1116871"/>
                <a:gd name="connsiteX9" fmla="*/ 484777 w 1170578"/>
                <a:gd name="connsiteY9" fmla="*/ 1115864 h 1116871"/>
                <a:gd name="connsiteX10" fmla="*/ 175215 w 1170578"/>
                <a:gd name="connsiteY10" fmla="*/ 134650 h 1116871"/>
                <a:gd name="connsiteX0" fmla="*/ 180228 w 1147016"/>
                <a:gd name="connsiteY0" fmla="*/ 135533 h 1113005"/>
                <a:gd name="connsiteX1" fmla="*/ 1147016 w 1147016"/>
                <a:gd name="connsiteY1" fmla="*/ 454794 h 1113005"/>
                <a:gd name="connsiteX2" fmla="*/ 1047003 w 1147016"/>
                <a:gd name="connsiteY2" fmla="*/ 459522 h 1113005"/>
                <a:gd name="connsiteX3" fmla="*/ 880316 w 1147016"/>
                <a:gd name="connsiteY3" fmla="*/ 459556 h 1113005"/>
                <a:gd name="connsiteX4" fmla="*/ 756491 w 1147016"/>
                <a:gd name="connsiteY4" fmla="*/ 478606 h 1113005"/>
                <a:gd name="connsiteX5" fmla="*/ 446928 w 1147016"/>
                <a:gd name="connsiteY5" fmla="*/ 716731 h 1113005"/>
                <a:gd name="connsiteX6" fmla="*/ 446928 w 1147016"/>
                <a:gd name="connsiteY6" fmla="*/ 916756 h 1113005"/>
                <a:gd name="connsiteX7" fmla="*/ 485028 w 1147016"/>
                <a:gd name="connsiteY7" fmla="*/ 973906 h 1113005"/>
                <a:gd name="connsiteX8" fmla="*/ 446928 w 1147016"/>
                <a:gd name="connsiteY8" fmla="*/ 1007244 h 1113005"/>
                <a:gd name="connsiteX9" fmla="*/ 461215 w 1147016"/>
                <a:gd name="connsiteY9" fmla="*/ 1111985 h 1113005"/>
                <a:gd name="connsiteX10" fmla="*/ 180228 w 1147016"/>
                <a:gd name="connsiteY10" fmla="*/ 135533 h 1113005"/>
                <a:gd name="connsiteX0" fmla="*/ 227755 w 1194543"/>
                <a:gd name="connsiteY0" fmla="*/ 135533 h 1112979"/>
                <a:gd name="connsiteX1" fmla="*/ 1194543 w 1194543"/>
                <a:gd name="connsiteY1" fmla="*/ 454794 h 1112979"/>
                <a:gd name="connsiteX2" fmla="*/ 1094530 w 1194543"/>
                <a:gd name="connsiteY2" fmla="*/ 459522 h 1112979"/>
                <a:gd name="connsiteX3" fmla="*/ 927843 w 1194543"/>
                <a:gd name="connsiteY3" fmla="*/ 459556 h 1112979"/>
                <a:gd name="connsiteX4" fmla="*/ 804018 w 1194543"/>
                <a:gd name="connsiteY4" fmla="*/ 478606 h 1112979"/>
                <a:gd name="connsiteX5" fmla="*/ 494455 w 1194543"/>
                <a:gd name="connsiteY5" fmla="*/ 716731 h 1112979"/>
                <a:gd name="connsiteX6" fmla="*/ 494455 w 1194543"/>
                <a:gd name="connsiteY6" fmla="*/ 916756 h 1112979"/>
                <a:gd name="connsiteX7" fmla="*/ 532555 w 1194543"/>
                <a:gd name="connsiteY7" fmla="*/ 973906 h 1112979"/>
                <a:gd name="connsiteX8" fmla="*/ 494455 w 1194543"/>
                <a:gd name="connsiteY8" fmla="*/ 1007244 h 1112979"/>
                <a:gd name="connsiteX9" fmla="*/ 508742 w 1194543"/>
                <a:gd name="connsiteY9" fmla="*/ 1111985 h 1112979"/>
                <a:gd name="connsiteX10" fmla="*/ 227755 w 1194543"/>
                <a:gd name="connsiteY10" fmla="*/ 135533 h 1112979"/>
                <a:gd name="connsiteX0" fmla="*/ 227755 w 1194543"/>
                <a:gd name="connsiteY0" fmla="*/ 137524 h 1114970"/>
                <a:gd name="connsiteX1" fmla="*/ 137268 w 1194543"/>
                <a:gd name="connsiteY1" fmla="*/ 37685 h 1114970"/>
                <a:gd name="connsiteX2" fmla="*/ 1194543 w 1194543"/>
                <a:gd name="connsiteY2" fmla="*/ 456785 h 1114970"/>
                <a:gd name="connsiteX3" fmla="*/ 1094530 w 1194543"/>
                <a:gd name="connsiteY3" fmla="*/ 461513 h 1114970"/>
                <a:gd name="connsiteX4" fmla="*/ 927843 w 1194543"/>
                <a:gd name="connsiteY4" fmla="*/ 461547 h 1114970"/>
                <a:gd name="connsiteX5" fmla="*/ 804018 w 1194543"/>
                <a:gd name="connsiteY5" fmla="*/ 480597 h 1114970"/>
                <a:gd name="connsiteX6" fmla="*/ 494455 w 1194543"/>
                <a:gd name="connsiteY6" fmla="*/ 718722 h 1114970"/>
                <a:gd name="connsiteX7" fmla="*/ 494455 w 1194543"/>
                <a:gd name="connsiteY7" fmla="*/ 918747 h 1114970"/>
                <a:gd name="connsiteX8" fmla="*/ 532555 w 1194543"/>
                <a:gd name="connsiteY8" fmla="*/ 975897 h 1114970"/>
                <a:gd name="connsiteX9" fmla="*/ 494455 w 1194543"/>
                <a:gd name="connsiteY9" fmla="*/ 1009235 h 1114970"/>
                <a:gd name="connsiteX10" fmla="*/ 508742 w 1194543"/>
                <a:gd name="connsiteY10" fmla="*/ 1113976 h 1114970"/>
                <a:gd name="connsiteX11" fmla="*/ 227755 w 1194543"/>
                <a:gd name="connsiteY11" fmla="*/ 137524 h 1114970"/>
                <a:gd name="connsiteX0" fmla="*/ 227755 w 1194543"/>
                <a:gd name="connsiteY0" fmla="*/ 137524 h 1114970"/>
                <a:gd name="connsiteX1" fmla="*/ 137268 w 1194543"/>
                <a:gd name="connsiteY1" fmla="*/ 37685 h 1114970"/>
                <a:gd name="connsiteX2" fmla="*/ 375393 w 1194543"/>
                <a:gd name="connsiteY2" fmla="*/ 66260 h 1114970"/>
                <a:gd name="connsiteX3" fmla="*/ 1194543 w 1194543"/>
                <a:gd name="connsiteY3" fmla="*/ 456785 h 1114970"/>
                <a:gd name="connsiteX4" fmla="*/ 1094530 w 1194543"/>
                <a:gd name="connsiteY4" fmla="*/ 461513 h 1114970"/>
                <a:gd name="connsiteX5" fmla="*/ 927843 w 1194543"/>
                <a:gd name="connsiteY5" fmla="*/ 461547 h 1114970"/>
                <a:gd name="connsiteX6" fmla="*/ 804018 w 1194543"/>
                <a:gd name="connsiteY6" fmla="*/ 480597 h 1114970"/>
                <a:gd name="connsiteX7" fmla="*/ 494455 w 1194543"/>
                <a:gd name="connsiteY7" fmla="*/ 718722 h 1114970"/>
                <a:gd name="connsiteX8" fmla="*/ 494455 w 1194543"/>
                <a:gd name="connsiteY8" fmla="*/ 918747 h 1114970"/>
                <a:gd name="connsiteX9" fmla="*/ 532555 w 1194543"/>
                <a:gd name="connsiteY9" fmla="*/ 975897 h 1114970"/>
                <a:gd name="connsiteX10" fmla="*/ 494455 w 1194543"/>
                <a:gd name="connsiteY10" fmla="*/ 1009235 h 1114970"/>
                <a:gd name="connsiteX11" fmla="*/ 508742 w 1194543"/>
                <a:gd name="connsiteY11" fmla="*/ 1113976 h 1114970"/>
                <a:gd name="connsiteX12" fmla="*/ 227755 w 1194543"/>
                <a:gd name="connsiteY12" fmla="*/ 137524 h 1114970"/>
                <a:gd name="connsiteX0" fmla="*/ 227755 w 1194543"/>
                <a:gd name="connsiteY0" fmla="*/ 181358 h 1158804"/>
                <a:gd name="connsiteX1" fmla="*/ 137268 w 1194543"/>
                <a:gd name="connsiteY1" fmla="*/ 81519 h 1158804"/>
                <a:gd name="connsiteX2" fmla="*/ 375393 w 1194543"/>
                <a:gd name="connsiteY2" fmla="*/ 110094 h 1158804"/>
                <a:gd name="connsiteX3" fmla="*/ 823068 w 1194543"/>
                <a:gd name="connsiteY3" fmla="*/ 14844 h 1158804"/>
                <a:gd name="connsiteX4" fmla="*/ 1194543 w 1194543"/>
                <a:gd name="connsiteY4" fmla="*/ 500619 h 1158804"/>
                <a:gd name="connsiteX5" fmla="*/ 1094530 w 1194543"/>
                <a:gd name="connsiteY5" fmla="*/ 505347 h 1158804"/>
                <a:gd name="connsiteX6" fmla="*/ 927843 w 1194543"/>
                <a:gd name="connsiteY6" fmla="*/ 505381 h 1158804"/>
                <a:gd name="connsiteX7" fmla="*/ 804018 w 1194543"/>
                <a:gd name="connsiteY7" fmla="*/ 524431 h 1158804"/>
                <a:gd name="connsiteX8" fmla="*/ 494455 w 1194543"/>
                <a:gd name="connsiteY8" fmla="*/ 762556 h 1158804"/>
                <a:gd name="connsiteX9" fmla="*/ 494455 w 1194543"/>
                <a:gd name="connsiteY9" fmla="*/ 962581 h 1158804"/>
                <a:gd name="connsiteX10" fmla="*/ 532555 w 1194543"/>
                <a:gd name="connsiteY10" fmla="*/ 1019731 h 1158804"/>
                <a:gd name="connsiteX11" fmla="*/ 494455 w 1194543"/>
                <a:gd name="connsiteY11" fmla="*/ 1053069 h 1158804"/>
                <a:gd name="connsiteX12" fmla="*/ 508742 w 1194543"/>
                <a:gd name="connsiteY12" fmla="*/ 1157810 h 1158804"/>
                <a:gd name="connsiteX13" fmla="*/ 227755 w 1194543"/>
                <a:gd name="connsiteY13" fmla="*/ 181358 h 1158804"/>
                <a:gd name="connsiteX0" fmla="*/ 227755 w 1194543"/>
                <a:gd name="connsiteY0" fmla="*/ 181358 h 1158804"/>
                <a:gd name="connsiteX1" fmla="*/ 137268 w 1194543"/>
                <a:gd name="connsiteY1" fmla="*/ 81519 h 1158804"/>
                <a:gd name="connsiteX2" fmla="*/ 375393 w 1194543"/>
                <a:gd name="connsiteY2" fmla="*/ 110094 h 1158804"/>
                <a:gd name="connsiteX3" fmla="*/ 823068 w 1194543"/>
                <a:gd name="connsiteY3" fmla="*/ 14844 h 1158804"/>
                <a:gd name="connsiteX4" fmla="*/ 1194543 w 1194543"/>
                <a:gd name="connsiteY4" fmla="*/ 500619 h 1158804"/>
                <a:gd name="connsiteX5" fmla="*/ 1094530 w 1194543"/>
                <a:gd name="connsiteY5" fmla="*/ 505347 h 1158804"/>
                <a:gd name="connsiteX6" fmla="*/ 927843 w 1194543"/>
                <a:gd name="connsiteY6" fmla="*/ 505381 h 1158804"/>
                <a:gd name="connsiteX7" fmla="*/ 804018 w 1194543"/>
                <a:gd name="connsiteY7" fmla="*/ 524431 h 1158804"/>
                <a:gd name="connsiteX8" fmla="*/ 494455 w 1194543"/>
                <a:gd name="connsiteY8" fmla="*/ 762556 h 1158804"/>
                <a:gd name="connsiteX9" fmla="*/ 494455 w 1194543"/>
                <a:gd name="connsiteY9" fmla="*/ 962581 h 1158804"/>
                <a:gd name="connsiteX10" fmla="*/ 532555 w 1194543"/>
                <a:gd name="connsiteY10" fmla="*/ 1019731 h 1158804"/>
                <a:gd name="connsiteX11" fmla="*/ 494455 w 1194543"/>
                <a:gd name="connsiteY11" fmla="*/ 1053069 h 1158804"/>
                <a:gd name="connsiteX12" fmla="*/ 508742 w 1194543"/>
                <a:gd name="connsiteY12" fmla="*/ 1157810 h 1158804"/>
                <a:gd name="connsiteX13" fmla="*/ 227755 w 1194543"/>
                <a:gd name="connsiteY13" fmla="*/ 181358 h 1158804"/>
                <a:gd name="connsiteX0" fmla="*/ 227755 w 1194543"/>
                <a:gd name="connsiteY0" fmla="*/ 181358 h 1158804"/>
                <a:gd name="connsiteX1" fmla="*/ 137268 w 1194543"/>
                <a:gd name="connsiteY1" fmla="*/ 81519 h 1158804"/>
                <a:gd name="connsiteX2" fmla="*/ 375393 w 1194543"/>
                <a:gd name="connsiteY2" fmla="*/ 110094 h 1158804"/>
                <a:gd name="connsiteX3" fmla="*/ 823068 w 1194543"/>
                <a:gd name="connsiteY3" fmla="*/ 14844 h 1158804"/>
                <a:gd name="connsiteX4" fmla="*/ 1194543 w 1194543"/>
                <a:gd name="connsiteY4" fmla="*/ 500619 h 1158804"/>
                <a:gd name="connsiteX5" fmla="*/ 1094530 w 1194543"/>
                <a:gd name="connsiteY5" fmla="*/ 505347 h 1158804"/>
                <a:gd name="connsiteX6" fmla="*/ 927843 w 1194543"/>
                <a:gd name="connsiteY6" fmla="*/ 505381 h 1158804"/>
                <a:gd name="connsiteX7" fmla="*/ 804018 w 1194543"/>
                <a:gd name="connsiteY7" fmla="*/ 524431 h 1158804"/>
                <a:gd name="connsiteX8" fmla="*/ 494455 w 1194543"/>
                <a:gd name="connsiteY8" fmla="*/ 762556 h 1158804"/>
                <a:gd name="connsiteX9" fmla="*/ 494455 w 1194543"/>
                <a:gd name="connsiteY9" fmla="*/ 962581 h 1158804"/>
                <a:gd name="connsiteX10" fmla="*/ 532555 w 1194543"/>
                <a:gd name="connsiteY10" fmla="*/ 1019731 h 1158804"/>
                <a:gd name="connsiteX11" fmla="*/ 494455 w 1194543"/>
                <a:gd name="connsiteY11" fmla="*/ 1053069 h 1158804"/>
                <a:gd name="connsiteX12" fmla="*/ 508742 w 1194543"/>
                <a:gd name="connsiteY12" fmla="*/ 1157810 h 1158804"/>
                <a:gd name="connsiteX13" fmla="*/ 227755 w 1194543"/>
                <a:gd name="connsiteY13" fmla="*/ 181358 h 1158804"/>
                <a:gd name="connsiteX0" fmla="*/ 227755 w 1194543"/>
                <a:gd name="connsiteY0" fmla="*/ 181358 h 1158804"/>
                <a:gd name="connsiteX1" fmla="*/ 137268 w 1194543"/>
                <a:gd name="connsiteY1" fmla="*/ 81519 h 1158804"/>
                <a:gd name="connsiteX2" fmla="*/ 375393 w 1194543"/>
                <a:gd name="connsiteY2" fmla="*/ 110094 h 1158804"/>
                <a:gd name="connsiteX3" fmla="*/ 823068 w 1194543"/>
                <a:gd name="connsiteY3" fmla="*/ 14844 h 1158804"/>
                <a:gd name="connsiteX4" fmla="*/ 1194543 w 1194543"/>
                <a:gd name="connsiteY4" fmla="*/ 500619 h 1158804"/>
                <a:gd name="connsiteX5" fmla="*/ 1094530 w 1194543"/>
                <a:gd name="connsiteY5" fmla="*/ 505347 h 1158804"/>
                <a:gd name="connsiteX6" fmla="*/ 927843 w 1194543"/>
                <a:gd name="connsiteY6" fmla="*/ 505381 h 1158804"/>
                <a:gd name="connsiteX7" fmla="*/ 804018 w 1194543"/>
                <a:gd name="connsiteY7" fmla="*/ 524431 h 1158804"/>
                <a:gd name="connsiteX8" fmla="*/ 494455 w 1194543"/>
                <a:gd name="connsiteY8" fmla="*/ 762556 h 1158804"/>
                <a:gd name="connsiteX9" fmla="*/ 494455 w 1194543"/>
                <a:gd name="connsiteY9" fmla="*/ 962581 h 1158804"/>
                <a:gd name="connsiteX10" fmla="*/ 532555 w 1194543"/>
                <a:gd name="connsiteY10" fmla="*/ 1019731 h 1158804"/>
                <a:gd name="connsiteX11" fmla="*/ 494455 w 1194543"/>
                <a:gd name="connsiteY11" fmla="*/ 1053069 h 1158804"/>
                <a:gd name="connsiteX12" fmla="*/ 508742 w 1194543"/>
                <a:gd name="connsiteY12" fmla="*/ 1157810 h 1158804"/>
                <a:gd name="connsiteX13" fmla="*/ 227755 w 1194543"/>
                <a:gd name="connsiteY13" fmla="*/ 181358 h 1158804"/>
                <a:gd name="connsiteX0" fmla="*/ 227755 w 1194543"/>
                <a:gd name="connsiteY0" fmla="*/ 181358 h 1158804"/>
                <a:gd name="connsiteX1" fmla="*/ 137268 w 1194543"/>
                <a:gd name="connsiteY1" fmla="*/ 81519 h 1158804"/>
                <a:gd name="connsiteX2" fmla="*/ 375393 w 1194543"/>
                <a:gd name="connsiteY2" fmla="*/ 110094 h 1158804"/>
                <a:gd name="connsiteX3" fmla="*/ 823068 w 1194543"/>
                <a:gd name="connsiteY3" fmla="*/ 14844 h 1158804"/>
                <a:gd name="connsiteX4" fmla="*/ 1194543 w 1194543"/>
                <a:gd name="connsiteY4" fmla="*/ 500619 h 1158804"/>
                <a:gd name="connsiteX5" fmla="*/ 1094530 w 1194543"/>
                <a:gd name="connsiteY5" fmla="*/ 505347 h 1158804"/>
                <a:gd name="connsiteX6" fmla="*/ 927843 w 1194543"/>
                <a:gd name="connsiteY6" fmla="*/ 505381 h 1158804"/>
                <a:gd name="connsiteX7" fmla="*/ 804018 w 1194543"/>
                <a:gd name="connsiteY7" fmla="*/ 524431 h 1158804"/>
                <a:gd name="connsiteX8" fmla="*/ 494455 w 1194543"/>
                <a:gd name="connsiteY8" fmla="*/ 762556 h 1158804"/>
                <a:gd name="connsiteX9" fmla="*/ 494455 w 1194543"/>
                <a:gd name="connsiteY9" fmla="*/ 962581 h 1158804"/>
                <a:gd name="connsiteX10" fmla="*/ 532555 w 1194543"/>
                <a:gd name="connsiteY10" fmla="*/ 1019731 h 1158804"/>
                <a:gd name="connsiteX11" fmla="*/ 494455 w 1194543"/>
                <a:gd name="connsiteY11" fmla="*/ 1053069 h 1158804"/>
                <a:gd name="connsiteX12" fmla="*/ 508742 w 1194543"/>
                <a:gd name="connsiteY12" fmla="*/ 1157810 h 1158804"/>
                <a:gd name="connsiteX13" fmla="*/ 227755 w 1194543"/>
                <a:gd name="connsiteY13" fmla="*/ 181358 h 1158804"/>
                <a:gd name="connsiteX0" fmla="*/ 227755 w 1194543"/>
                <a:gd name="connsiteY0" fmla="*/ 192631 h 1170077"/>
                <a:gd name="connsiteX1" fmla="*/ 137268 w 1194543"/>
                <a:gd name="connsiteY1" fmla="*/ 92792 h 1170077"/>
                <a:gd name="connsiteX2" fmla="*/ 375393 w 1194543"/>
                <a:gd name="connsiteY2" fmla="*/ 121367 h 1170077"/>
                <a:gd name="connsiteX3" fmla="*/ 823068 w 1194543"/>
                <a:gd name="connsiteY3" fmla="*/ 26117 h 1170077"/>
                <a:gd name="connsiteX4" fmla="*/ 1194543 w 1194543"/>
                <a:gd name="connsiteY4" fmla="*/ 511892 h 1170077"/>
                <a:gd name="connsiteX5" fmla="*/ 1094530 w 1194543"/>
                <a:gd name="connsiteY5" fmla="*/ 516620 h 1170077"/>
                <a:gd name="connsiteX6" fmla="*/ 927843 w 1194543"/>
                <a:gd name="connsiteY6" fmla="*/ 516654 h 1170077"/>
                <a:gd name="connsiteX7" fmla="*/ 804018 w 1194543"/>
                <a:gd name="connsiteY7" fmla="*/ 535704 h 1170077"/>
                <a:gd name="connsiteX8" fmla="*/ 494455 w 1194543"/>
                <a:gd name="connsiteY8" fmla="*/ 773829 h 1170077"/>
                <a:gd name="connsiteX9" fmla="*/ 494455 w 1194543"/>
                <a:gd name="connsiteY9" fmla="*/ 973854 h 1170077"/>
                <a:gd name="connsiteX10" fmla="*/ 532555 w 1194543"/>
                <a:gd name="connsiteY10" fmla="*/ 1031004 h 1170077"/>
                <a:gd name="connsiteX11" fmla="*/ 494455 w 1194543"/>
                <a:gd name="connsiteY11" fmla="*/ 1064342 h 1170077"/>
                <a:gd name="connsiteX12" fmla="*/ 508742 w 1194543"/>
                <a:gd name="connsiteY12" fmla="*/ 1169083 h 1170077"/>
                <a:gd name="connsiteX13" fmla="*/ 227755 w 1194543"/>
                <a:gd name="connsiteY13" fmla="*/ 192631 h 1170077"/>
                <a:gd name="connsiteX0" fmla="*/ 227755 w 1194543"/>
                <a:gd name="connsiteY0" fmla="*/ 192631 h 1170077"/>
                <a:gd name="connsiteX1" fmla="*/ 137268 w 1194543"/>
                <a:gd name="connsiteY1" fmla="*/ 92792 h 1170077"/>
                <a:gd name="connsiteX2" fmla="*/ 375393 w 1194543"/>
                <a:gd name="connsiteY2" fmla="*/ 121367 h 1170077"/>
                <a:gd name="connsiteX3" fmla="*/ 823068 w 1194543"/>
                <a:gd name="connsiteY3" fmla="*/ 26117 h 1170077"/>
                <a:gd name="connsiteX4" fmla="*/ 799255 w 1194543"/>
                <a:gd name="connsiteY4" fmla="*/ 83268 h 1170077"/>
                <a:gd name="connsiteX5" fmla="*/ 1194543 w 1194543"/>
                <a:gd name="connsiteY5" fmla="*/ 511892 h 1170077"/>
                <a:gd name="connsiteX6" fmla="*/ 1094530 w 1194543"/>
                <a:gd name="connsiteY6" fmla="*/ 516620 h 1170077"/>
                <a:gd name="connsiteX7" fmla="*/ 927843 w 1194543"/>
                <a:gd name="connsiteY7" fmla="*/ 516654 h 1170077"/>
                <a:gd name="connsiteX8" fmla="*/ 804018 w 1194543"/>
                <a:gd name="connsiteY8" fmla="*/ 535704 h 1170077"/>
                <a:gd name="connsiteX9" fmla="*/ 494455 w 1194543"/>
                <a:gd name="connsiteY9" fmla="*/ 773829 h 1170077"/>
                <a:gd name="connsiteX10" fmla="*/ 494455 w 1194543"/>
                <a:gd name="connsiteY10" fmla="*/ 973854 h 1170077"/>
                <a:gd name="connsiteX11" fmla="*/ 532555 w 1194543"/>
                <a:gd name="connsiteY11" fmla="*/ 1031004 h 1170077"/>
                <a:gd name="connsiteX12" fmla="*/ 494455 w 1194543"/>
                <a:gd name="connsiteY12" fmla="*/ 1064342 h 1170077"/>
                <a:gd name="connsiteX13" fmla="*/ 508742 w 1194543"/>
                <a:gd name="connsiteY13" fmla="*/ 1169083 h 1170077"/>
                <a:gd name="connsiteX14" fmla="*/ 227755 w 1194543"/>
                <a:gd name="connsiteY14" fmla="*/ 192631 h 1170077"/>
                <a:gd name="connsiteX0" fmla="*/ 227755 w 1194543"/>
                <a:gd name="connsiteY0" fmla="*/ 192631 h 1170077"/>
                <a:gd name="connsiteX1" fmla="*/ 137268 w 1194543"/>
                <a:gd name="connsiteY1" fmla="*/ 92792 h 1170077"/>
                <a:gd name="connsiteX2" fmla="*/ 375393 w 1194543"/>
                <a:gd name="connsiteY2" fmla="*/ 121367 h 1170077"/>
                <a:gd name="connsiteX3" fmla="*/ 823068 w 1194543"/>
                <a:gd name="connsiteY3" fmla="*/ 26117 h 1170077"/>
                <a:gd name="connsiteX4" fmla="*/ 799255 w 1194543"/>
                <a:gd name="connsiteY4" fmla="*/ 83268 h 1170077"/>
                <a:gd name="connsiteX5" fmla="*/ 1194543 w 1194543"/>
                <a:gd name="connsiteY5" fmla="*/ 511892 h 1170077"/>
                <a:gd name="connsiteX6" fmla="*/ 1094530 w 1194543"/>
                <a:gd name="connsiteY6" fmla="*/ 516620 h 1170077"/>
                <a:gd name="connsiteX7" fmla="*/ 927843 w 1194543"/>
                <a:gd name="connsiteY7" fmla="*/ 516654 h 1170077"/>
                <a:gd name="connsiteX8" fmla="*/ 804018 w 1194543"/>
                <a:gd name="connsiteY8" fmla="*/ 535704 h 1170077"/>
                <a:gd name="connsiteX9" fmla="*/ 494455 w 1194543"/>
                <a:gd name="connsiteY9" fmla="*/ 773829 h 1170077"/>
                <a:gd name="connsiteX10" fmla="*/ 494455 w 1194543"/>
                <a:gd name="connsiteY10" fmla="*/ 973854 h 1170077"/>
                <a:gd name="connsiteX11" fmla="*/ 532555 w 1194543"/>
                <a:gd name="connsiteY11" fmla="*/ 1031004 h 1170077"/>
                <a:gd name="connsiteX12" fmla="*/ 494455 w 1194543"/>
                <a:gd name="connsiteY12" fmla="*/ 1064342 h 1170077"/>
                <a:gd name="connsiteX13" fmla="*/ 508742 w 1194543"/>
                <a:gd name="connsiteY13" fmla="*/ 1169083 h 1170077"/>
                <a:gd name="connsiteX14" fmla="*/ 227755 w 1194543"/>
                <a:gd name="connsiteY14" fmla="*/ 192631 h 1170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94543" h="1170077">
                  <a:moveTo>
                    <a:pt x="227755" y="192631"/>
                  </a:moveTo>
                  <a:cubicBezTo>
                    <a:pt x="219024" y="148187"/>
                    <a:pt x="209499" y="58632"/>
                    <a:pt x="137268" y="92792"/>
                  </a:cubicBezTo>
                  <a:cubicBezTo>
                    <a:pt x="158699" y="88852"/>
                    <a:pt x="199181" y="51517"/>
                    <a:pt x="375393" y="121367"/>
                  </a:cubicBezTo>
                  <a:cubicBezTo>
                    <a:pt x="453180" y="26911"/>
                    <a:pt x="686543" y="-38970"/>
                    <a:pt x="823068" y="26117"/>
                  </a:cubicBezTo>
                  <a:cubicBezTo>
                    <a:pt x="903237" y="21355"/>
                    <a:pt x="737343" y="2306"/>
                    <a:pt x="799255" y="83268"/>
                  </a:cubicBezTo>
                  <a:cubicBezTo>
                    <a:pt x="1194542" y="116605"/>
                    <a:pt x="1154855" y="441254"/>
                    <a:pt x="1194543" y="511892"/>
                  </a:cubicBezTo>
                  <a:cubicBezTo>
                    <a:pt x="1077862" y="420599"/>
                    <a:pt x="1070718" y="448369"/>
                    <a:pt x="1094530" y="516620"/>
                  </a:cubicBezTo>
                  <a:cubicBezTo>
                    <a:pt x="1083418" y="557130"/>
                    <a:pt x="951656" y="342023"/>
                    <a:pt x="927843" y="516654"/>
                  </a:cubicBezTo>
                  <a:cubicBezTo>
                    <a:pt x="775444" y="295998"/>
                    <a:pt x="811161" y="450773"/>
                    <a:pt x="804018" y="535704"/>
                  </a:cubicBezTo>
                  <a:cubicBezTo>
                    <a:pt x="576212" y="254722"/>
                    <a:pt x="465086" y="675404"/>
                    <a:pt x="494455" y="773829"/>
                  </a:cubicBezTo>
                  <a:cubicBezTo>
                    <a:pt x="442861" y="853204"/>
                    <a:pt x="497630" y="941310"/>
                    <a:pt x="494455" y="973854"/>
                  </a:cubicBezTo>
                  <a:cubicBezTo>
                    <a:pt x="420636" y="1088160"/>
                    <a:pt x="543668" y="1015923"/>
                    <a:pt x="532555" y="1031004"/>
                  </a:cubicBezTo>
                  <a:cubicBezTo>
                    <a:pt x="521442" y="1046085"/>
                    <a:pt x="496836" y="1037360"/>
                    <a:pt x="494455" y="1064342"/>
                  </a:cubicBezTo>
                  <a:lnTo>
                    <a:pt x="508742" y="1169083"/>
                  </a:lnTo>
                  <a:cubicBezTo>
                    <a:pt x="369042" y="1191285"/>
                    <a:pt x="-364382" y="841148"/>
                    <a:pt x="227755" y="192631"/>
                  </a:cubicBezTo>
                  <a:close/>
                </a:path>
              </a:pathLst>
            </a:custGeom>
            <a:solidFill>
              <a:srgbClr val="BD8D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12CA6B4-FB95-4B3C-AB65-B81214BBD3D6}"/>
                </a:ext>
              </a:extLst>
            </p:cNvPr>
            <p:cNvSpPr/>
            <p:nvPr/>
          </p:nvSpPr>
          <p:spPr>
            <a:xfrm>
              <a:off x="2933467" y="1815408"/>
              <a:ext cx="177856" cy="17785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410D081-2C24-4CAF-A5F5-1F00632F83FE}"/>
                </a:ext>
              </a:extLst>
            </p:cNvPr>
            <p:cNvSpPr/>
            <p:nvPr/>
          </p:nvSpPr>
          <p:spPr>
            <a:xfrm>
              <a:off x="3206311" y="1754584"/>
              <a:ext cx="116827" cy="1168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D6640AB-9DDA-481E-AE55-AFEDEA950C0C}"/>
                </a:ext>
              </a:extLst>
            </p:cNvPr>
            <p:cNvSpPr/>
            <p:nvPr/>
          </p:nvSpPr>
          <p:spPr>
            <a:xfrm rot="569267">
              <a:off x="3241398" y="1962800"/>
              <a:ext cx="56809" cy="95321"/>
            </a:xfrm>
            <a:custGeom>
              <a:avLst/>
              <a:gdLst>
                <a:gd name="connsiteX0" fmla="*/ 0 w 77203"/>
                <a:gd name="connsiteY0" fmla="*/ 0 h 129540"/>
                <a:gd name="connsiteX1" fmla="*/ 68580 w 77203"/>
                <a:gd name="connsiteY1" fmla="*/ 60960 h 129540"/>
                <a:gd name="connsiteX2" fmla="*/ 76200 w 77203"/>
                <a:gd name="connsiteY2" fmla="*/ 129540 h 129540"/>
                <a:gd name="connsiteX3" fmla="*/ 76200 w 77203"/>
                <a:gd name="connsiteY3" fmla="*/ 129540 h 12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203" h="129540">
                  <a:moveTo>
                    <a:pt x="0" y="0"/>
                  </a:moveTo>
                  <a:cubicBezTo>
                    <a:pt x="27940" y="19685"/>
                    <a:pt x="55880" y="39370"/>
                    <a:pt x="68580" y="60960"/>
                  </a:cubicBezTo>
                  <a:cubicBezTo>
                    <a:pt x="81280" y="82550"/>
                    <a:pt x="76200" y="129540"/>
                    <a:pt x="76200" y="129540"/>
                  </a:cubicBezTo>
                  <a:lnTo>
                    <a:pt x="76200" y="12954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98ED9389-B44C-43C4-97FB-6FE606D56407}"/>
                </a:ext>
              </a:extLst>
            </p:cNvPr>
            <p:cNvSpPr/>
            <p:nvPr/>
          </p:nvSpPr>
          <p:spPr>
            <a:xfrm rot="7087801">
              <a:off x="3154897" y="1962800"/>
              <a:ext cx="226097" cy="226097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EA72736-3AB8-4D6F-951F-75DEDF1777E8}"/>
                </a:ext>
              </a:extLst>
            </p:cNvPr>
            <p:cNvSpPr/>
            <p:nvPr/>
          </p:nvSpPr>
          <p:spPr>
            <a:xfrm>
              <a:off x="3261636" y="1781328"/>
              <a:ext cx="45799" cy="457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66947CE-5366-4214-857F-D1526374ED64}"/>
                </a:ext>
              </a:extLst>
            </p:cNvPr>
            <p:cNvSpPr/>
            <p:nvPr/>
          </p:nvSpPr>
          <p:spPr>
            <a:xfrm>
              <a:off x="3019362" y="1852178"/>
              <a:ext cx="70477" cy="704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ttsMP3.com_VoiceText_2025-4-15_23-42-43">
            <a:hlinkClick r:id="" action="ppaction://media"/>
            <a:extLst>
              <a:ext uri="{FF2B5EF4-FFF2-40B4-BE49-F238E27FC236}">
                <a16:creationId xmlns:a16="http://schemas.microsoft.com/office/drawing/2014/main" id="{E1A7C63E-A113-4620-8EAC-4B50906F18D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70753" y="931438"/>
            <a:ext cx="609600" cy="609600"/>
          </a:xfrm>
          <a:prstGeom prst="rect">
            <a:avLst/>
          </a:prstGeom>
        </p:spPr>
      </p:pic>
      <p:pic>
        <p:nvPicPr>
          <p:cNvPr id="86" name="1sec">
            <a:hlinkClick r:id="" action="ppaction://media"/>
            <a:extLst>
              <a:ext uri="{FF2B5EF4-FFF2-40B4-BE49-F238E27FC236}">
                <a16:creationId xmlns:a16="http://schemas.microsoft.com/office/drawing/2014/main" id="{C2382F26-326F-4958-B3F5-89FA86F689F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738668" y="912323"/>
            <a:ext cx="603497" cy="603497"/>
          </a:xfrm>
          <a:prstGeom prst="rect">
            <a:avLst/>
          </a:prstGeom>
        </p:spPr>
      </p:pic>
      <p:pic>
        <p:nvPicPr>
          <p:cNvPr id="87" name="ttsMP3.com_VoiceText_2025-4-15_23-40-46">
            <a:hlinkClick r:id="" action="ppaction://media"/>
            <a:extLst>
              <a:ext uri="{FF2B5EF4-FFF2-40B4-BE49-F238E27FC236}">
                <a16:creationId xmlns:a16="http://schemas.microsoft.com/office/drawing/2014/main" id="{517FAEB6-F0F8-4C95-B2EA-D59ED8720AE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505514" y="857683"/>
            <a:ext cx="609600" cy="609600"/>
          </a:xfrm>
          <a:prstGeom prst="rect">
            <a:avLst/>
          </a:prstGeom>
        </p:spPr>
      </p:pic>
      <p:pic>
        <p:nvPicPr>
          <p:cNvPr id="88" name="1sec">
            <a:hlinkClick r:id="" action="ppaction://media"/>
            <a:extLst>
              <a:ext uri="{FF2B5EF4-FFF2-40B4-BE49-F238E27FC236}">
                <a16:creationId xmlns:a16="http://schemas.microsoft.com/office/drawing/2014/main" id="{DB22A88E-1FD0-4AF1-9E7A-C3149002A5A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278463" y="894391"/>
            <a:ext cx="603497" cy="603497"/>
          </a:xfrm>
          <a:prstGeom prst="rect">
            <a:avLst/>
          </a:prstGeom>
        </p:spPr>
      </p:pic>
      <p:pic>
        <p:nvPicPr>
          <p:cNvPr id="89" name="1sec">
            <a:hlinkClick r:id="" action="ppaction://media"/>
            <a:extLst>
              <a:ext uri="{FF2B5EF4-FFF2-40B4-BE49-F238E27FC236}">
                <a16:creationId xmlns:a16="http://schemas.microsoft.com/office/drawing/2014/main" id="{A6D69F2D-A0F2-4CCC-B0E7-B74E9C56A25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024354" y="910064"/>
            <a:ext cx="603497" cy="60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7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2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3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88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2792" fill="hold"/>
                                        <p:tgtEl>
                                          <p:spTgt spid="8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88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936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8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6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7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8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0D1D16-C86C-43BC-A680-C1348734C84F}"/>
              </a:ext>
            </a:extLst>
          </p:cNvPr>
          <p:cNvSpPr/>
          <p:nvPr/>
        </p:nvSpPr>
        <p:spPr>
          <a:xfrm>
            <a:off x="9255026" y="573110"/>
            <a:ext cx="2724171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DB45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DB4510"/>
                </a:solidFill>
              </a:rPr>
              <a:t>Spr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out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7412975" y="573110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DB45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DB4510"/>
                </a:solidFill>
              </a:rPr>
              <a:t>Spr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DB4510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1F1865-649F-46CC-8321-4EB2E96254A7}"/>
              </a:ext>
            </a:extLst>
          </p:cNvPr>
          <p:cNvSpPr/>
          <p:nvPr/>
        </p:nvSpPr>
        <p:spPr>
          <a:xfrm>
            <a:off x="5570923" y="573110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DB45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DB4510"/>
                </a:solidFill>
              </a:rPr>
              <a:t>Spr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DB451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AFD90F-18E1-4DED-9BF6-B77E7723A758}"/>
              </a:ext>
            </a:extLst>
          </p:cNvPr>
          <p:cNvGrpSpPr/>
          <p:nvPr/>
        </p:nvGrpSpPr>
        <p:grpSpPr>
          <a:xfrm>
            <a:off x="585643" y="392728"/>
            <a:ext cx="4193383" cy="6072543"/>
            <a:chOff x="4269438" y="414333"/>
            <a:chExt cx="4193383" cy="60725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F9FF8B-BD4F-45B4-840E-D4321D2E9562}"/>
                </a:ext>
              </a:extLst>
            </p:cNvPr>
            <p:cNvSpPr/>
            <p:nvPr/>
          </p:nvSpPr>
          <p:spPr>
            <a:xfrm>
              <a:off x="5021648" y="5695950"/>
              <a:ext cx="923539" cy="790926"/>
            </a:xfrm>
            <a:custGeom>
              <a:avLst/>
              <a:gdLst>
                <a:gd name="connsiteX0" fmla="*/ 0 w 398077"/>
                <a:gd name="connsiteY0" fmla="*/ 0 h 190500"/>
                <a:gd name="connsiteX1" fmla="*/ 398077 w 398077"/>
                <a:gd name="connsiteY1" fmla="*/ 0 h 190500"/>
                <a:gd name="connsiteX2" fmla="*/ 398077 w 398077"/>
                <a:gd name="connsiteY2" fmla="*/ 190500 h 190500"/>
                <a:gd name="connsiteX3" fmla="*/ 0 w 398077"/>
                <a:gd name="connsiteY3" fmla="*/ 190500 h 190500"/>
                <a:gd name="connsiteX4" fmla="*/ 0 w 398077"/>
                <a:gd name="connsiteY4" fmla="*/ 0 h 190500"/>
                <a:gd name="connsiteX0" fmla="*/ 520700 w 918777"/>
                <a:gd name="connsiteY0" fmla="*/ 0 h 1435100"/>
                <a:gd name="connsiteX1" fmla="*/ 918777 w 918777"/>
                <a:gd name="connsiteY1" fmla="*/ 0 h 1435100"/>
                <a:gd name="connsiteX2" fmla="*/ 918777 w 918777"/>
                <a:gd name="connsiteY2" fmla="*/ 190500 h 1435100"/>
                <a:gd name="connsiteX3" fmla="*/ 0 w 918777"/>
                <a:gd name="connsiteY3" fmla="*/ 1435100 h 1435100"/>
                <a:gd name="connsiteX4" fmla="*/ 520700 w 918777"/>
                <a:gd name="connsiteY4" fmla="*/ 0 h 1435100"/>
                <a:gd name="connsiteX0" fmla="*/ 520700 w 918777"/>
                <a:gd name="connsiteY0" fmla="*/ 0 h 1435100"/>
                <a:gd name="connsiteX1" fmla="*/ 918777 w 918777"/>
                <a:gd name="connsiteY1" fmla="*/ 0 h 1435100"/>
                <a:gd name="connsiteX2" fmla="*/ 814002 w 918777"/>
                <a:gd name="connsiteY2" fmla="*/ 622300 h 1435100"/>
                <a:gd name="connsiteX3" fmla="*/ 0 w 918777"/>
                <a:gd name="connsiteY3" fmla="*/ 1435100 h 1435100"/>
                <a:gd name="connsiteX4" fmla="*/ 520700 w 918777"/>
                <a:gd name="connsiteY4" fmla="*/ 0 h 1435100"/>
                <a:gd name="connsiteX0" fmla="*/ 466725 w 918777"/>
                <a:gd name="connsiteY0" fmla="*/ 469900 h 1435100"/>
                <a:gd name="connsiteX1" fmla="*/ 918777 w 918777"/>
                <a:gd name="connsiteY1" fmla="*/ 0 h 1435100"/>
                <a:gd name="connsiteX2" fmla="*/ 814002 w 918777"/>
                <a:gd name="connsiteY2" fmla="*/ 622300 h 1435100"/>
                <a:gd name="connsiteX3" fmla="*/ 0 w 918777"/>
                <a:gd name="connsiteY3" fmla="*/ 1435100 h 1435100"/>
                <a:gd name="connsiteX4" fmla="*/ 466725 w 918777"/>
                <a:gd name="connsiteY4" fmla="*/ 469900 h 1435100"/>
                <a:gd name="connsiteX0" fmla="*/ 466725 w 814002"/>
                <a:gd name="connsiteY0" fmla="*/ 0 h 965200"/>
                <a:gd name="connsiteX1" fmla="*/ 814002 w 814002"/>
                <a:gd name="connsiteY1" fmla="*/ 152400 h 965200"/>
                <a:gd name="connsiteX2" fmla="*/ 0 w 814002"/>
                <a:gd name="connsiteY2" fmla="*/ 965200 h 965200"/>
                <a:gd name="connsiteX3" fmla="*/ 466725 w 814002"/>
                <a:gd name="connsiteY3" fmla="*/ 0 h 965200"/>
                <a:gd name="connsiteX0" fmla="*/ 622300 w 814002"/>
                <a:gd name="connsiteY0" fmla="*/ 0 h 847725"/>
                <a:gd name="connsiteX1" fmla="*/ 814002 w 814002"/>
                <a:gd name="connsiteY1" fmla="*/ 34925 h 847725"/>
                <a:gd name="connsiteX2" fmla="*/ 0 w 814002"/>
                <a:gd name="connsiteY2" fmla="*/ 847725 h 847725"/>
                <a:gd name="connsiteX3" fmla="*/ 622300 w 814002"/>
                <a:gd name="connsiteY3" fmla="*/ 0 h 847725"/>
                <a:gd name="connsiteX0" fmla="*/ 644525 w 814002"/>
                <a:gd name="connsiteY0" fmla="*/ 0 h 844550"/>
                <a:gd name="connsiteX1" fmla="*/ 814002 w 814002"/>
                <a:gd name="connsiteY1" fmla="*/ 31750 h 844550"/>
                <a:gd name="connsiteX2" fmla="*/ 0 w 814002"/>
                <a:gd name="connsiteY2" fmla="*/ 844550 h 844550"/>
                <a:gd name="connsiteX3" fmla="*/ 644525 w 814002"/>
                <a:gd name="connsiteY3" fmla="*/ 0 h 844550"/>
                <a:gd name="connsiteX0" fmla="*/ 644525 w 814002"/>
                <a:gd name="connsiteY0" fmla="*/ 0 h 844550"/>
                <a:gd name="connsiteX1" fmla="*/ 814002 w 814002"/>
                <a:gd name="connsiteY1" fmla="*/ 31750 h 844550"/>
                <a:gd name="connsiteX2" fmla="*/ 0 w 814002"/>
                <a:gd name="connsiteY2" fmla="*/ 844550 h 844550"/>
                <a:gd name="connsiteX3" fmla="*/ 644525 w 814002"/>
                <a:gd name="connsiteY3" fmla="*/ 0 h 844550"/>
                <a:gd name="connsiteX0" fmla="*/ 663575 w 814002"/>
                <a:gd name="connsiteY0" fmla="*/ 0 h 838200"/>
                <a:gd name="connsiteX1" fmla="*/ 814002 w 814002"/>
                <a:gd name="connsiteY1" fmla="*/ 25400 h 838200"/>
                <a:gd name="connsiteX2" fmla="*/ 0 w 814002"/>
                <a:gd name="connsiteY2" fmla="*/ 838200 h 838200"/>
                <a:gd name="connsiteX3" fmla="*/ 663575 w 814002"/>
                <a:gd name="connsiteY3" fmla="*/ 0 h 838200"/>
                <a:gd name="connsiteX0" fmla="*/ 692150 w 842577"/>
                <a:gd name="connsiteY0" fmla="*/ 0 h 822325"/>
                <a:gd name="connsiteX1" fmla="*/ 842577 w 842577"/>
                <a:gd name="connsiteY1" fmla="*/ 25400 h 822325"/>
                <a:gd name="connsiteX2" fmla="*/ 0 w 842577"/>
                <a:gd name="connsiteY2" fmla="*/ 822325 h 822325"/>
                <a:gd name="connsiteX3" fmla="*/ 692150 w 842577"/>
                <a:gd name="connsiteY3" fmla="*/ 0 h 822325"/>
                <a:gd name="connsiteX0" fmla="*/ 692150 w 842577"/>
                <a:gd name="connsiteY0" fmla="*/ 0 h 822388"/>
                <a:gd name="connsiteX1" fmla="*/ 842577 w 842577"/>
                <a:gd name="connsiteY1" fmla="*/ 25400 h 822388"/>
                <a:gd name="connsiteX2" fmla="*/ 0 w 842577"/>
                <a:gd name="connsiteY2" fmla="*/ 822325 h 822388"/>
                <a:gd name="connsiteX3" fmla="*/ 692150 w 842577"/>
                <a:gd name="connsiteY3" fmla="*/ 0 h 822388"/>
                <a:gd name="connsiteX0" fmla="*/ 692150 w 842577"/>
                <a:gd name="connsiteY0" fmla="*/ 0 h 822390"/>
                <a:gd name="connsiteX1" fmla="*/ 842577 w 842577"/>
                <a:gd name="connsiteY1" fmla="*/ 25400 h 822390"/>
                <a:gd name="connsiteX2" fmla="*/ 0 w 842577"/>
                <a:gd name="connsiteY2" fmla="*/ 822325 h 822390"/>
                <a:gd name="connsiteX3" fmla="*/ 692150 w 842577"/>
                <a:gd name="connsiteY3" fmla="*/ 0 h 822390"/>
                <a:gd name="connsiteX0" fmla="*/ 676275 w 842577"/>
                <a:gd name="connsiteY0" fmla="*/ 6350 h 796993"/>
                <a:gd name="connsiteX1" fmla="*/ 842577 w 842577"/>
                <a:gd name="connsiteY1" fmla="*/ 0 h 796993"/>
                <a:gd name="connsiteX2" fmla="*/ 0 w 842577"/>
                <a:gd name="connsiteY2" fmla="*/ 796925 h 796993"/>
                <a:gd name="connsiteX3" fmla="*/ 676275 w 842577"/>
                <a:gd name="connsiteY3" fmla="*/ 6350 h 796993"/>
                <a:gd name="connsiteX0" fmla="*/ 676275 w 842577"/>
                <a:gd name="connsiteY0" fmla="*/ 6350 h 796925"/>
                <a:gd name="connsiteX1" fmla="*/ 842577 w 842577"/>
                <a:gd name="connsiteY1" fmla="*/ 0 h 796925"/>
                <a:gd name="connsiteX2" fmla="*/ 0 w 842577"/>
                <a:gd name="connsiteY2" fmla="*/ 796925 h 796925"/>
                <a:gd name="connsiteX3" fmla="*/ 676275 w 842577"/>
                <a:gd name="connsiteY3" fmla="*/ 6350 h 796925"/>
                <a:gd name="connsiteX0" fmla="*/ 676275 w 842577"/>
                <a:gd name="connsiteY0" fmla="*/ 6350 h 796925"/>
                <a:gd name="connsiteX1" fmla="*/ 842577 w 842577"/>
                <a:gd name="connsiteY1" fmla="*/ 0 h 796925"/>
                <a:gd name="connsiteX2" fmla="*/ 0 w 842577"/>
                <a:gd name="connsiteY2" fmla="*/ 796925 h 796925"/>
                <a:gd name="connsiteX3" fmla="*/ 676275 w 842577"/>
                <a:gd name="connsiteY3" fmla="*/ 6350 h 796925"/>
                <a:gd name="connsiteX0" fmla="*/ 676275 w 842577"/>
                <a:gd name="connsiteY0" fmla="*/ 6350 h 796925"/>
                <a:gd name="connsiteX1" fmla="*/ 842577 w 842577"/>
                <a:gd name="connsiteY1" fmla="*/ 0 h 796925"/>
                <a:gd name="connsiteX2" fmla="*/ 0 w 842577"/>
                <a:gd name="connsiteY2" fmla="*/ 796925 h 796925"/>
                <a:gd name="connsiteX3" fmla="*/ 676275 w 842577"/>
                <a:gd name="connsiteY3" fmla="*/ 6350 h 796925"/>
                <a:gd name="connsiteX0" fmla="*/ 676275 w 842577"/>
                <a:gd name="connsiteY0" fmla="*/ 6350 h 834071"/>
                <a:gd name="connsiteX1" fmla="*/ 842577 w 842577"/>
                <a:gd name="connsiteY1" fmla="*/ 0 h 834071"/>
                <a:gd name="connsiteX2" fmla="*/ 0 w 842577"/>
                <a:gd name="connsiteY2" fmla="*/ 796925 h 834071"/>
                <a:gd name="connsiteX3" fmla="*/ 676275 w 842577"/>
                <a:gd name="connsiteY3" fmla="*/ 6350 h 834071"/>
                <a:gd name="connsiteX0" fmla="*/ 676275 w 836227"/>
                <a:gd name="connsiteY0" fmla="*/ 0 h 828786"/>
                <a:gd name="connsiteX1" fmla="*/ 836227 w 836227"/>
                <a:gd name="connsiteY1" fmla="*/ 19050 h 828786"/>
                <a:gd name="connsiteX2" fmla="*/ 0 w 836227"/>
                <a:gd name="connsiteY2" fmla="*/ 790575 h 828786"/>
                <a:gd name="connsiteX3" fmla="*/ 676275 w 836227"/>
                <a:gd name="connsiteY3" fmla="*/ 0 h 828786"/>
                <a:gd name="connsiteX0" fmla="*/ 676275 w 836227"/>
                <a:gd name="connsiteY0" fmla="*/ 0 h 827520"/>
                <a:gd name="connsiteX1" fmla="*/ 836227 w 836227"/>
                <a:gd name="connsiteY1" fmla="*/ 19050 h 827520"/>
                <a:gd name="connsiteX2" fmla="*/ 0 w 836227"/>
                <a:gd name="connsiteY2" fmla="*/ 790575 h 827520"/>
                <a:gd name="connsiteX3" fmla="*/ 676275 w 836227"/>
                <a:gd name="connsiteY3" fmla="*/ 0 h 827520"/>
                <a:gd name="connsiteX0" fmla="*/ 676275 w 909252"/>
                <a:gd name="connsiteY0" fmla="*/ 0 h 827392"/>
                <a:gd name="connsiteX1" fmla="*/ 909252 w 909252"/>
                <a:gd name="connsiteY1" fmla="*/ 15875 h 827392"/>
                <a:gd name="connsiteX2" fmla="*/ 0 w 909252"/>
                <a:gd name="connsiteY2" fmla="*/ 790575 h 827392"/>
                <a:gd name="connsiteX3" fmla="*/ 676275 w 909252"/>
                <a:gd name="connsiteY3" fmla="*/ 0 h 827392"/>
                <a:gd name="connsiteX0" fmla="*/ 676275 w 909252"/>
                <a:gd name="connsiteY0" fmla="*/ 0 h 827149"/>
                <a:gd name="connsiteX1" fmla="*/ 909252 w 909252"/>
                <a:gd name="connsiteY1" fmla="*/ 15875 h 827149"/>
                <a:gd name="connsiteX2" fmla="*/ 0 w 909252"/>
                <a:gd name="connsiteY2" fmla="*/ 790575 h 827149"/>
                <a:gd name="connsiteX3" fmla="*/ 676275 w 909252"/>
                <a:gd name="connsiteY3" fmla="*/ 0 h 827149"/>
                <a:gd name="connsiteX0" fmla="*/ 676275 w 909252"/>
                <a:gd name="connsiteY0" fmla="*/ 0 h 803948"/>
                <a:gd name="connsiteX1" fmla="*/ 909252 w 909252"/>
                <a:gd name="connsiteY1" fmla="*/ 15875 h 803948"/>
                <a:gd name="connsiteX2" fmla="*/ 0 w 909252"/>
                <a:gd name="connsiteY2" fmla="*/ 790575 h 803948"/>
                <a:gd name="connsiteX3" fmla="*/ 676275 w 909252"/>
                <a:gd name="connsiteY3" fmla="*/ 0 h 803948"/>
                <a:gd name="connsiteX0" fmla="*/ 676275 w 909252"/>
                <a:gd name="connsiteY0" fmla="*/ 0 h 804638"/>
                <a:gd name="connsiteX1" fmla="*/ 909252 w 909252"/>
                <a:gd name="connsiteY1" fmla="*/ 15875 h 804638"/>
                <a:gd name="connsiteX2" fmla="*/ 0 w 909252"/>
                <a:gd name="connsiteY2" fmla="*/ 790575 h 804638"/>
                <a:gd name="connsiteX3" fmla="*/ 676275 w 909252"/>
                <a:gd name="connsiteY3" fmla="*/ 0 h 804638"/>
                <a:gd name="connsiteX0" fmla="*/ 676275 w 923539"/>
                <a:gd name="connsiteY0" fmla="*/ 0 h 804638"/>
                <a:gd name="connsiteX1" fmla="*/ 923539 w 923539"/>
                <a:gd name="connsiteY1" fmla="*/ 15875 h 804638"/>
                <a:gd name="connsiteX2" fmla="*/ 0 w 923539"/>
                <a:gd name="connsiteY2" fmla="*/ 790575 h 804638"/>
                <a:gd name="connsiteX3" fmla="*/ 676275 w 923539"/>
                <a:gd name="connsiteY3" fmla="*/ 0 h 804638"/>
                <a:gd name="connsiteX0" fmla="*/ 676275 w 923539"/>
                <a:gd name="connsiteY0" fmla="*/ 0 h 798313"/>
                <a:gd name="connsiteX1" fmla="*/ 923539 w 923539"/>
                <a:gd name="connsiteY1" fmla="*/ 15875 h 798313"/>
                <a:gd name="connsiteX2" fmla="*/ 0 w 923539"/>
                <a:gd name="connsiteY2" fmla="*/ 790575 h 798313"/>
                <a:gd name="connsiteX3" fmla="*/ 676275 w 923539"/>
                <a:gd name="connsiteY3" fmla="*/ 0 h 798313"/>
                <a:gd name="connsiteX0" fmla="*/ 676275 w 923539"/>
                <a:gd name="connsiteY0" fmla="*/ 0 h 790904"/>
                <a:gd name="connsiteX1" fmla="*/ 923539 w 923539"/>
                <a:gd name="connsiteY1" fmla="*/ 15875 h 790904"/>
                <a:gd name="connsiteX2" fmla="*/ 0 w 923539"/>
                <a:gd name="connsiteY2" fmla="*/ 790575 h 790904"/>
                <a:gd name="connsiteX3" fmla="*/ 676275 w 923539"/>
                <a:gd name="connsiteY3" fmla="*/ 0 h 790904"/>
                <a:gd name="connsiteX0" fmla="*/ 676275 w 923539"/>
                <a:gd name="connsiteY0" fmla="*/ 0 h 790926"/>
                <a:gd name="connsiteX1" fmla="*/ 923539 w 923539"/>
                <a:gd name="connsiteY1" fmla="*/ 15875 h 790926"/>
                <a:gd name="connsiteX2" fmla="*/ 0 w 923539"/>
                <a:gd name="connsiteY2" fmla="*/ 790575 h 790926"/>
                <a:gd name="connsiteX3" fmla="*/ 676275 w 923539"/>
                <a:gd name="connsiteY3" fmla="*/ 0 h 79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539" h="790926">
                  <a:moveTo>
                    <a:pt x="676275" y="0"/>
                  </a:moveTo>
                  <a:lnTo>
                    <a:pt x="923539" y="15875"/>
                  </a:lnTo>
                  <a:cubicBezTo>
                    <a:pt x="241043" y="314855"/>
                    <a:pt x="842834" y="805921"/>
                    <a:pt x="0" y="790575"/>
                  </a:cubicBezTo>
                  <a:cubicBezTo>
                    <a:pt x="706967" y="744008"/>
                    <a:pt x="115358" y="218017"/>
                    <a:pt x="676275" y="0"/>
                  </a:cubicBezTo>
                  <a:close/>
                </a:path>
              </a:pathLst>
            </a:custGeom>
            <a:solidFill>
              <a:srgbClr val="D5E13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6EF152C-24E5-4DB5-BDF6-E8017BCC1892}"/>
                </a:ext>
              </a:extLst>
            </p:cNvPr>
            <p:cNvSpPr/>
            <p:nvPr/>
          </p:nvSpPr>
          <p:spPr>
            <a:xfrm>
              <a:off x="5122255" y="2603500"/>
              <a:ext cx="1832063" cy="3166463"/>
            </a:xfrm>
            <a:custGeom>
              <a:avLst/>
              <a:gdLst>
                <a:gd name="connsiteX0" fmla="*/ 0 w 754743"/>
                <a:gd name="connsiteY0" fmla="*/ 0 h 1103086"/>
                <a:gd name="connsiteX1" fmla="*/ 754743 w 754743"/>
                <a:gd name="connsiteY1" fmla="*/ 0 h 1103086"/>
                <a:gd name="connsiteX2" fmla="*/ 754743 w 754743"/>
                <a:gd name="connsiteY2" fmla="*/ 1103086 h 1103086"/>
                <a:gd name="connsiteX3" fmla="*/ 0 w 754743"/>
                <a:gd name="connsiteY3" fmla="*/ 1103086 h 1103086"/>
                <a:gd name="connsiteX4" fmla="*/ 0 w 754743"/>
                <a:gd name="connsiteY4" fmla="*/ 0 h 1103086"/>
                <a:gd name="connsiteX0" fmla="*/ 217715 w 754743"/>
                <a:gd name="connsiteY0" fmla="*/ 0 h 1349829"/>
                <a:gd name="connsiteX1" fmla="*/ 754743 w 754743"/>
                <a:gd name="connsiteY1" fmla="*/ 246743 h 1349829"/>
                <a:gd name="connsiteX2" fmla="*/ 754743 w 754743"/>
                <a:gd name="connsiteY2" fmla="*/ 1349829 h 1349829"/>
                <a:gd name="connsiteX3" fmla="*/ 0 w 754743"/>
                <a:gd name="connsiteY3" fmla="*/ 1349829 h 1349829"/>
                <a:gd name="connsiteX4" fmla="*/ 217715 w 754743"/>
                <a:gd name="connsiteY4" fmla="*/ 0 h 1349829"/>
                <a:gd name="connsiteX0" fmla="*/ 174172 w 711200"/>
                <a:gd name="connsiteY0" fmla="*/ 0 h 3222172"/>
                <a:gd name="connsiteX1" fmla="*/ 711200 w 711200"/>
                <a:gd name="connsiteY1" fmla="*/ 246743 h 3222172"/>
                <a:gd name="connsiteX2" fmla="*/ 711200 w 711200"/>
                <a:gd name="connsiteY2" fmla="*/ 1349829 h 3222172"/>
                <a:gd name="connsiteX3" fmla="*/ 0 w 711200"/>
                <a:gd name="connsiteY3" fmla="*/ 3222172 h 3222172"/>
                <a:gd name="connsiteX4" fmla="*/ 174172 w 711200"/>
                <a:gd name="connsiteY4" fmla="*/ 0 h 3222172"/>
                <a:gd name="connsiteX0" fmla="*/ 466179 w 1003207"/>
                <a:gd name="connsiteY0" fmla="*/ 0 h 3222172"/>
                <a:gd name="connsiteX1" fmla="*/ 1003207 w 1003207"/>
                <a:gd name="connsiteY1" fmla="*/ 246743 h 3222172"/>
                <a:gd name="connsiteX2" fmla="*/ 1003207 w 1003207"/>
                <a:gd name="connsiteY2" fmla="*/ 1349829 h 3222172"/>
                <a:gd name="connsiteX3" fmla="*/ 292007 w 1003207"/>
                <a:gd name="connsiteY3" fmla="*/ 3222172 h 3222172"/>
                <a:gd name="connsiteX4" fmla="*/ 1720 w 1003207"/>
                <a:gd name="connsiteY4" fmla="*/ 1799772 h 3222172"/>
                <a:gd name="connsiteX5" fmla="*/ 466179 w 1003207"/>
                <a:gd name="connsiteY5" fmla="*/ 0 h 3222172"/>
                <a:gd name="connsiteX0" fmla="*/ 728113 w 1265141"/>
                <a:gd name="connsiteY0" fmla="*/ 0 h 3222172"/>
                <a:gd name="connsiteX1" fmla="*/ 1265141 w 1265141"/>
                <a:gd name="connsiteY1" fmla="*/ 246743 h 3222172"/>
                <a:gd name="connsiteX2" fmla="*/ 1265141 w 1265141"/>
                <a:gd name="connsiteY2" fmla="*/ 1349829 h 3222172"/>
                <a:gd name="connsiteX3" fmla="*/ 553941 w 1265141"/>
                <a:gd name="connsiteY3" fmla="*/ 3222172 h 3222172"/>
                <a:gd name="connsiteX4" fmla="*/ 263654 w 1265141"/>
                <a:gd name="connsiteY4" fmla="*/ 1799772 h 3222172"/>
                <a:gd name="connsiteX5" fmla="*/ 728113 w 1265141"/>
                <a:gd name="connsiteY5" fmla="*/ 0 h 3222172"/>
                <a:gd name="connsiteX0" fmla="*/ 779638 w 1316666"/>
                <a:gd name="connsiteY0" fmla="*/ 0 h 3222172"/>
                <a:gd name="connsiteX1" fmla="*/ 1316666 w 1316666"/>
                <a:gd name="connsiteY1" fmla="*/ 246743 h 3222172"/>
                <a:gd name="connsiteX2" fmla="*/ 1316666 w 1316666"/>
                <a:gd name="connsiteY2" fmla="*/ 1349829 h 3222172"/>
                <a:gd name="connsiteX3" fmla="*/ 605466 w 1316666"/>
                <a:gd name="connsiteY3" fmla="*/ 3222172 h 3222172"/>
                <a:gd name="connsiteX4" fmla="*/ 315179 w 1316666"/>
                <a:gd name="connsiteY4" fmla="*/ 1799772 h 3222172"/>
                <a:gd name="connsiteX5" fmla="*/ 779638 w 1316666"/>
                <a:gd name="connsiteY5" fmla="*/ 0 h 3222172"/>
                <a:gd name="connsiteX0" fmla="*/ 779638 w 1316666"/>
                <a:gd name="connsiteY0" fmla="*/ 0 h 3222172"/>
                <a:gd name="connsiteX1" fmla="*/ 1316666 w 1316666"/>
                <a:gd name="connsiteY1" fmla="*/ 1349829 h 3222172"/>
                <a:gd name="connsiteX2" fmla="*/ 605466 w 1316666"/>
                <a:gd name="connsiteY2" fmla="*/ 3222172 h 3222172"/>
                <a:gd name="connsiteX3" fmla="*/ 315179 w 1316666"/>
                <a:gd name="connsiteY3" fmla="*/ 1799772 h 3222172"/>
                <a:gd name="connsiteX4" fmla="*/ 779638 w 1316666"/>
                <a:gd name="connsiteY4" fmla="*/ 0 h 3222172"/>
                <a:gd name="connsiteX0" fmla="*/ 779638 w 779638"/>
                <a:gd name="connsiteY0" fmla="*/ 0 h 3222172"/>
                <a:gd name="connsiteX1" fmla="*/ 605466 w 779638"/>
                <a:gd name="connsiteY1" fmla="*/ 3222172 h 3222172"/>
                <a:gd name="connsiteX2" fmla="*/ 315179 w 779638"/>
                <a:gd name="connsiteY2" fmla="*/ 1799772 h 3222172"/>
                <a:gd name="connsiteX3" fmla="*/ 779638 w 779638"/>
                <a:gd name="connsiteY3" fmla="*/ 0 h 3222172"/>
                <a:gd name="connsiteX0" fmla="*/ 779638 w 779638"/>
                <a:gd name="connsiteY0" fmla="*/ 0 h 3145972"/>
                <a:gd name="connsiteX1" fmla="*/ 618166 w 779638"/>
                <a:gd name="connsiteY1" fmla="*/ 3145972 h 3145972"/>
                <a:gd name="connsiteX2" fmla="*/ 315179 w 779638"/>
                <a:gd name="connsiteY2" fmla="*/ 1799772 h 3145972"/>
                <a:gd name="connsiteX3" fmla="*/ 779638 w 779638"/>
                <a:gd name="connsiteY3" fmla="*/ 0 h 3145972"/>
                <a:gd name="connsiteX0" fmla="*/ 779638 w 1390204"/>
                <a:gd name="connsiteY0" fmla="*/ 0 h 3145972"/>
                <a:gd name="connsiteX1" fmla="*/ 618166 w 1390204"/>
                <a:gd name="connsiteY1" fmla="*/ 3145972 h 3145972"/>
                <a:gd name="connsiteX2" fmla="*/ 315179 w 1390204"/>
                <a:gd name="connsiteY2" fmla="*/ 1799772 h 3145972"/>
                <a:gd name="connsiteX3" fmla="*/ 779638 w 1390204"/>
                <a:gd name="connsiteY3" fmla="*/ 0 h 3145972"/>
                <a:gd name="connsiteX0" fmla="*/ 779638 w 1818110"/>
                <a:gd name="connsiteY0" fmla="*/ 20908 h 3166880"/>
                <a:gd name="connsiteX1" fmla="*/ 618166 w 1818110"/>
                <a:gd name="connsiteY1" fmla="*/ 3166880 h 3166880"/>
                <a:gd name="connsiteX2" fmla="*/ 315179 w 1818110"/>
                <a:gd name="connsiteY2" fmla="*/ 1820680 h 3166880"/>
                <a:gd name="connsiteX3" fmla="*/ 779638 w 1818110"/>
                <a:gd name="connsiteY3" fmla="*/ 20908 h 3166880"/>
                <a:gd name="connsiteX0" fmla="*/ 779638 w 1758678"/>
                <a:gd name="connsiteY0" fmla="*/ 19489 h 3165461"/>
                <a:gd name="connsiteX1" fmla="*/ 618166 w 1758678"/>
                <a:gd name="connsiteY1" fmla="*/ 3165461 h 3165461"/>
                <a:gd name="connsiteX2" fmla="*/ 315179 w 1758678"/>
                <a:gd name="connsiteY2" fmla="*/ 1819261 h 3165461"/>
                <a:gd name="connsiteX3" fmla="*/ 779638 w 1758678"/>
                <a:gd name="connsiteY3" fmla="*/ 19489 h 3165461"/>
                <a:gd name="connsiteX0" fmla="*/ 779638 w 1747560"/>
                <a:gd name="connsiteY0" fmla="*/ 19173 h 3165571"/>
                <a:gd name="connsiteX1" fmla="*/ 618166 w 1747560"/>
                <a:gd name="connsiteY1" fmla="*/ 3165145 h 3165571"/>
                <a:gd name="connsiteX2" fmla="*/ 315179 w 1747560"/>
                <a:gd name="connsiteY2" fmla="*/ 1818945 h 3165571"/>
                <a:gd name="connsiteX3" fmla="*/ 779638 w 1747560"/>
                <a:gd name="connsiteY3" fmla="*/ 19173 h 3165571"/>
                <a:gd name="connsiteX0" fmla="*/ 779638 w 1795006"/>
                <a:gd name="connsiteY0" fmla="*/ 20065 h 3166463"/>
                <a:gd name="connsiteX1" fmla="*/ 618166 w 1795006"/>
                <a:gd name="connsiteY1" fmla="*/ 3166037 h 3166463"/>
                <a:gd name="connsiteX2" fmla="*/ 315179 w 1795006"/>
                <a:gd name="connsiteY2" fmla="*/ 1819837 h 3166463"/>
                <a:gd name="connsiteX3" fmla="*/ 779638 w 1795006"/>
                <a:gd name="connsiteY3" fmla="*/ 20065 h 3166463"/>
                <a:gd name="connsiteX0" fmla="*/ 779638 w 1795006"/>
                <a:gd name="connsiteY0" fmla="*/ 20065 h 3166463"/>
                <a:gd name="connsiteX1" fmla="*/ 618166 w 1795006"/>
                <a:gd name="connsiteY1" fmla="*/ 3166037 h 3166463"/>
                <a:gd name="connsiteX2" fmla="*/ 315179 w 1795006"/>
                <a:gd name="connsiteY2" fmla="*/ 1819837 h 3166463"/>
                <a:gd name="connsiteX3" fmla="*/ 779638 w 1795006"/>
                <a:gd name="connsiteY3" fmla="*/ 20065 h 3166463"/>
                <a:gd name="connsiteX0" fmla="*/ 816695 w 1832063"/>
                <a:gd name="connsiteY0" fmla="*/ 20065 h 3166463"/>
                <a:gd name="connsiteX1" fmla="*/ 655223 w 1832063"/>
                <a:gd name="connsiteY1" fmla="*/ 3166037 h 3166463"/>
                <a:gd name="connsiteX2" fmla="*/ 352236 w 1832063"/>
                <a:gd name="connsiteY2" fmla="*/ 1819837 h 3166463"/>
                <a:gd name="connsiteX3" fmla="*/ 816695 w 1832063"/>
                <a:gd name="connsiteY3" fmla="*/ 20065 h 3166463"/>
                <a:gd name="connsiteX0" fmla="*/ 816695 w 1832063"/>
                <a:gd name="connsiteY0" fmla="*/ 20065 h 3166463"/>
                <a:gd name="connsiteX1" fmla="*/ 655223 w 1832063"/>
                <a:gd name="connsiteY1" fmla="*/ 3166037 h 3166463"/>
                <a:gd name="connsiteX2" fmla="*/ 352236 w 1832063"/>
                <a:gd name="connsiteY2" fmla="*/ 1819837 h 3166463"/>
                <a:gd name="connsiteX3" fmla="*/ 816695 w 1832063"/>
                <a:gd name="connsiteY3" fmla="*/ 20065 h 3166463"/>
                <a:gd name="connsiteX0" fmla="*/ 816695 w 1832063"/>
                <a:gd name="connsiteY0" fmla="*/ 20065 h 3166463"/>
                <a:gd name="connsiteX1" fmla="*/ 655223 w 1832063"/>
                <a:gd name="connsiteY1" fmla="*/ 3166037 h 3166463"/>
                <a:gd name="connsiteX2" fmla="*/ 352236 w 1832063"/>
                <a:gd name="connsiteY2" fmla="*/ 1819837 h 3166463"/>
                <a:gd name="connsiteX3" fmla="*/ 816695 w 1832063"/>
                <a:gd name="connsiteY3" fmla="*/ 20065 h 3166463"/>
                <a:gd name="connsiteX0" fmla="*/ 816695 w 1832063"/>
                <a:gd name="connsiteY0" fmla="*/ 20065 h 3166463"/>
                <a:gd name="connsiteX1" fmla="*/ 655223 w 1832063"/>
                <a:gd name="connsiteY1" fmla="*/ 3166037 h 3166463"/>
                <a:gd name="connsiteX2" fmla="*/ 352236 w 1832063"/>
                <a:gd name="connsiteY2" fmla="*/ 1819837 h 3166463"/>
                <a:gd name="connsiteX3" fmla="*/ 816695 w 1832063"/>
                <a:gd name="connsiteY3" fmla="*/ 20065 h 3166463"/>
                <a:gd name="connsiteX0" fmla="*/ 816695 w 1832063"/>
                <a:gd name="connsiteY0" fmla="*/ 20065 h 3166463"/>
                <a:gd name="connsiteX1" fmla="*/ 655223 w 1832063"/>
                <a:gd name="connsiteY1" fmla="*/ 3166037 h 3166463"/>
                <a:gd name="connsiteX2" fmla="*/ 352236 w 1832063"/>
                <a:gd name="connsiteY2" fmla="*/ 1819837 h 3166463"/>
                <a:gd name="connsiteX3" fmla="*/ 816695 w 1832063"/>
                <a:gd name="connsiteY3" fmla="*/ 20065 h 316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2063" h="3166463">
                  <a:moveTo>
                    <a:pt x="816695" y="20065"/>
                  </a:moveTo>
                  <a:cubicBezTo>
                    <a:pt x="2256391" y="-295258"/>
                    <a:pt x="2131447" y="3210850"/>
                    <a:pt x="655223" y="3166037"/>
                  </a:cubicBezTo>
                  <a:cubicBezTo>
                    <a:pt x="-153949" y="3046657"/>
                    <a:pt x="399408" y="2274497"/>
                    <a:pt x="352236" y="1819837"/>
                  </a:cubicBezTo>
                  <a:cubicBezTo>
                    <a:pt x="-476650" y="487304"/>
                    <a:pt x="357075" y="-14648"/>
                    <a:pt x="816695" y="20065"/>
                  </a:cubicBezTo>
                  <a:close/>
                </a:path>
              </a:pathLst>
            </a:custGeom>
            <a:solidFill>
              <a:srgbClr val="DB45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371A686-DCC5-4F4F-BD5E-1760CAB47AE2}"/>
                </a:ext>
              </a:extLst>
            </p:cNvPr>
            <p:cNvSpPr/>
            <p:nvPr/>
          </p:nvSpPr>
          <p:spPr>
            <a:xfrm>
              <a:off x="4269438" y="414333"/>
              <a:ext cx="4193383" cy="2553082"/>
            </a:xfrm>
            <a:custGeom>
              <a:avLst/>
              <a:gdLst>
                <a:gd name="connsiteX0" fmla="*/ 0 w 53340"/>
                <a:gd name="connsiteY0" fmla="*/ 0 h 1150620"/>
                <a:gd name="connsiteX1" fmla="*/ 53340 w 53340"/>
                <a:gd name="connsiteY1" fmla="*/ 0 h 1150620"/>
                <a:gd name="connsiteX2" fmla="*/ 53340 w 53340"/>
                <a:gd name="connsiteY2" fmla="*/ 1150620 h 1150620"/>
                <a:gd name="connsiteX3" fmla="*/ 0 w 53340"/>
                <a:gd name="connsiteY3" fmla="*/ 1150620 h 1150620"/>
                <a:gd name="connsiteX4" fmla="*/ 0 w 53340"/>
                <a:gd name="connsiteY4" fmla="*/ 0 h 1150620"/>
                <a:gd name="connsiteX0" fmla="*/ 76200 w 76200"/>
                <a:gd name="connsiteY0" fmla="*/ 0 h 1722120"/>
                <a:gd name="connsiteX1" fmla="*/ 53340 w 76200"/>
                <a:gd name="connsiteY1" fmla="*/ 571500 h 1722120"/>
                <a:gd name="connsiteX2" fmla="*/ 53340 w 76200"/>
                <a:gd name="connsiteY2" fmla="*/ 1722120 h 1722120"/>
                <a:gd name="connsiteX3" fmla="*/ 0 w 76200"/>
                <a:gd name="connsiteY3" fmla="*/ 1722120 h 1722120"/>
                <a:gd name="connsiteX4" fmla="*/ 76200 w 76200"/>
                <a:gd name="connsiteY4" fmla="*/ 0 h 1722120"/>
                <a:gd name="connsiteX0" fmla="*/ 76200 w 243840"/>
                <a:gd name="connsiteY0" fmla="*/ 0 h 1722120"/>
                <a:gd name="connsiteX1" fmla="*/ 243840 w 243840"/>
                <a:gd name="connsiteY1" fmla="*/ 22860 h 1722120"/>
                <a:gd name="connsiteX2" fmla="*/ 53340 w 243840"/>
                <a:gd name="connsiteY2" fmla="*/ 1722120 h 1722120"/>
                <a:gd name="connsiteX3" fmla="*/ 0 w 243840"/>
                <a:gd name="connsiteY3" fmla="*/ 1722120 h 1722120"/>
                <a:gd name="connsiteX4" fmla="*/ 76200 w 243840"/>
                <a:gd name="connsiteY4" fmla="*/ 0 h 1722120"/>
                <a:gd name="connsiteX0" fmla="*/ 1100998 w 1268638"/>
                <a:gd name="connsiteY0" fmla="*/ 147192 h 1869312"/>
                <a:gd name="connsiteX1" fmla="*/ 384 w 1268638"/>
                <a:gd name="connsiteY1" fmla="*/ 31 h 1869312"/>
                <a:gd name="connsiteX2" fmla="*/ 1268638 w 1268638"/>
                <a:gd name="connsiteY2" fmla="*/ 170052 h 1869312"/>
                <a:gd name="connsiteX3" fmla="*/ 1078138 w 1268638"/>
                <a:gd name="connsiteY3" fmla="*/ 1869312 h 1869312"/>
                <a:gd name="connsiteX4" fmla="*/ 1024798 w 1268638"/>
                <a:gd name="connsiteY4" fmla="*/ 1869312 h 1869312"/>
                <a:gd name="connsiteX5" fmla="*/ 1100998 w 1268638"/>
                <a:gd name="connsiteY5" fmla="*/ 147192 h 1869312"/>
                <a:gd name="connsiteX0" fmla="*/ 1100998 w 1268638"/>
                <a:gd name="connsiteY0" fmla="*/ 147192 h 1869312"/>
                <a:gd name="connsiteX1" fmla="*/ 384 w 1268638"/>
                <a:gd name="connsiteY1" fmla="*/ 31 h 1869312"/>
                <a:gd name="connsiteX2" fmla="*/ 1268638 w 1268638"/>
                <a:gd name="connsiteY2" fmla="*/ 170052 h 1869312"/>
                <a:gd name="connsiteX3" fmla="*/ 1078138 w 1268638"/>
                <a:gd name="connsiteY3" fmla="*/ 1869312 h 1869312"/>
                <a:gd name="connsiteX4" fmla="*/ 1024798 w 1268638"/>
                <a:gd name="connsiteY4" fmla="*/ 1869312 h 1869312"/>
                <a:gd name="connsiteX5" fmla="*/ 1100998 w 1268638"/>
                <a:gd name="connsiteY5" fmla="*/ 147192 h 1869312"/>
                <a:gd name="connsiteX0" fmla="*/ 1104620 w 1272260"/>
                <a:gd name="connsiteY0" fmla="*/ 167719 h 1889839"/>
                <a:gd name="connsiteX1" fmla="*/ 1194631 w 1272260"/>
                <a:gd name="connsiteY1" fmla="*/ 37227 h 1889839"/>
                <a:gd name="connsiteX2" fmla="*/ 4006 w 1272260"/>
                <a:gd name="connsiteY2" fmla="*/ 20558 h 1889839"/>
                <a:gd name="connsiteX3" fmla="*/ 1272260 w 1272260"/>
                <a:gd name="connsiteY3" fmla="*/ 190579 h 1889839"/>
                <a:gd name="connsiteX4" fmla="*/ 1081760 w 1272260"/>
                <a:gd name="connsiteY4" fmla="*/ 1889839 h 1889839"/>
                <a:gd name="connsiteX5" fmla="*/ 1028420 w 1272260"/>
                <a:gd name="connsiteY5" fmla="*/ 1889839 h 1889839"/>
                <a:gd name="connsiteX6" fmla="*/ 1104620 w 1272260"/>
                <a:gd name="connsiteY6" fmla="*/ 167719 h 1889839"/>
                <a:gd name="connsiteX0" fmla="*/ 1104621 w 1550289"/>
                <a:gd name="connsiteY0" fmla="*/ 498062 h 2220182"/>
                <a:gd name="connsiteX1" fmla="*/ 1549439 w 1550289"/>
                <a:gd name="connsiteY1" fmla="*/ 858 h 2220182"/>
                <a:gd name="connsiteX2" fmla="*/ 1194632 w 1550289"/>
                <a:gd name="connsiteY2" fmla="*/ 367570 h 2220182"/>
                <a:gd name="connsiteX3" fmla="*/ 4007 w 1550289"/>
                <a:gd name="connsiteY3" fmla="*/ 350901 h 2220182"/>
                <a:gd name="connsiteX4" fmla="*/ 1272261 w 1550289"/>
                <a:gd name="connsiteY4" fmla="*/ 520922 h 2220182"/>
                <a:gd name="connsiteX5" fmla="*/ 1081761 w 1550289"/>
                <a:gd name="connsiteY5" fmla="*/ 2220182 h 2220182"/>
                <a:gd name="connsiteX6" fmla="*/ 1028421 w 1550289"/>
                <a:gd name="connsiteY6" fmla="*/ 2220182 h 2220182"/>
                <a:gd name="connsiteX7" fmla="*/ 1104621 w 1550289"/>
                <a:gd name="connsiteY7" fmla="*/ 498062 h 2220182"/>
                <a:gd name="connsiteX0" fmla="*/ 1104914 w 1550582"/>
                <a:gd name="connsiteY0" fmla="*/ 498062 h 2220182"/>
                <a:gd name="connsiteX1" fmla="*/ 1549732 w 1550582"/>
                <a:gd name="connsiteY1" fmla="*/ 858 h 2220182"/>
                <a:gd name="connsiteX2" fmla="*/ 1194925 w 1550582"/>
                <a:gd name="connsiteY2" fmla="*/ 367570 h 2220182"/>
                <a:gd name="connsiteX3" fmla="*/ 4300 w 1550582"/>
                <a:gd name="connsiteY3" fmla="*/ 350901 h 2220182"/>
                <a:gd name="connsiteX4" fmla="*/ 1272554 w 1550582"/>
                <a:gd name="connsiteY4" fmla="*/ 520922 h 2220182"/>
                <a:gd name="connsiteX5" fmla="*/ 1082054 w 1550582"/>
                <a:gd name="connsiteY5" fmla="*/ 2220182 h 2220182"/>
                <a:gd name="connsiteX6" fmla="*/ 1028714 w 1550582"/>
                <a:gd name="connsiteY6" fmla="*/ 2220182 h 2220182"/>
                <a:gd name="connsiteX7" fmla="*/ 1104914 w 1550582"/>
                <a:gd name="connsiteY7" fmla="*/ 498062 h 2220182"/>
                <a:gd name="connsiteX0" fmla="*/ 1105147 w 1550632"/>
                <a:gd name="connsiteY0" fmla="*/ 498372 h 2220492"/>
                <a:gd name="connsiteX1" fmla="*/ 1549965 w 1550632"/>
                <a:gd name="connsiteY1" fmla="*/ 1168 h 2220492"/>
                <a:gd name="connsiteX2" fmla="*/ 1140389 w 1550632"/>
                <a:gd name="connsiteY2" fmla="*/ 258343 h 2220492"/>
                <a:gd name="connsiteX3" fmla="*/ 4533 w 1550632"/>
                <a:gd name="connsiteY3" fmla="*/ 351211 h 2220492"/>
                <a:gd name="connsiteX4" fmla="*/ 1272787 w 1550632"/>
                <a:gd name="connsiteY4" fmla="*/ 521232 h 2220492"/>
                <a:gd name="connsiteX5" fmla="*/ 1082287 w 1550632"/>
                <a:gd name="connsiteY5" fmla="*/ 2220492 h 2220492"/>
                <a:gd name="connsiteX6" fmla="*/ 1028947 w 1550632"/>
                <a:gd name="connsiteY6" fmla="*/ 2220492 h 2220492"/>
                <a:gd name="connsiteX7" fmla="*/ 1105147 w 1550632"/>
                <a:gd name="connsiteY7" fmla="*/ 498372 h 2220492"/>
                <a:gd name="connsiteX0" fmla="*/ 1105147 w 1557758"/>
                <a:gd name="connsiteY0" fmla="*/ 380065 h 2102185"/>
                <a:gd name="connsiteX1" fmla="*/ 1557109 w 1557758"/>
                <a:gd name="connsiteY1" fmla="*/ 1923 h 2102185"/>
                <a:gd name="connsiteX2" fmla="*/ 1140389 w 1557758"/>
                <a:gd name="connsiteY2" fmla="*/ 140036 h 2102185"/>
                <a:gd name="connsiteX3" fmla="*/ 4533 w 1557758"/>
                <a:gd name="connsiteY3" fmla="*/ 232904 h 2102185"/>
                <a:gd name="connsiteX4" fmla="*/ 1272787 w 1557758"/>
                <a:gd name="connsiteY4" fmla="*/ 402925 h 2102185"/>
                <a:gd name="connsiteX5" fmla="*/ 1082287 w 1557758"/>
                <a:gd name="connsiteY5" fmla="*/ 2102185 h 2102185"/>
                <a:gd name="connsiteX6" fmla="*/ 1028947 w 1557758"/>
                <a:gd name="connsiteY6" fmla="*/ 2102185 h 2102185"/>
                <a:gd name="connsiteX7" fmla="*/ 1105147 w 1557758"/>
                <a:gd name="connsiteY7" fmla="*/ 380065 h 2102185"/>
                <a:gd name="connsiteX0" fmla="*/ 1105147 w 1557758"/>
                <a:gd name="connsiteY0" fmla="*/ 396574 h 2118694"/>
                <a:gd name="connsiteX1" fmla="*/ 1557109 w 1557758"/>
                <a:gd name="connsiteY1" fmla="*/ 18432 h 2118694"/>
                <a:gd name="connsiteX2" fmla="*/ 1140389 w 1557758"/>
                <a:gd name="connsiteY2" fmla="*/ 156545 h 2118694"/>
                <a:gd name="connsiteX3" fmla="*/ 4533 w 1557758"/>
                <a:gd name="connsiteY3" fmla="*/ 249413 h 2118694"/>
                <a:gd name="connsiteX4" fmla="*/ 1272787 w 1557758"/>
                <a:gd name="connsiteY4" fmla="*/ 419434 h 2118694"/>
                <a:gd name="connsiteX5" fmla="*/ 1082287 w 1557758"/>
                <a:gd name="connsiteY5" fmla="*/ 2118694 h 2118694"/>
                <a:gd name="connsiteX6" fmla="*/ 1028947 w 1557758"/>
                <a:gd name="connsiteY6" fmla="*/ 2118694 h 2118694"/>
                <a:gd name="connsiteX7" fmla="*/ 1105147 w 1557758"/>
                <a:gd name="connsiteY7" fmla="*/ 396574 h 2118694"/>
                <a:gd name="connsiteX0" fmla="*/ 1105147 w 1557758"/>
                <a:gd name="connsiteY0" fmla="*/ 380065 h 2102185"/>
                <a:gd name="connsiteX1" fmla="*/ 1557109 w 1557758"/>
                <a:gd name="connsiteY1" fmla="*/ 1923 h 2102185"/>
                <a:gd name="connsiteX2" fmla="*/ 1140389 w 1557758"/>
                <a:gd name="connsiteY2" fmla="*/ 140036 h 2102185"/>
                <a:gd name="connsiteX3" fmla="*/ 4533 w 1557758"/>
                <a:gd name="connsiteY3" fmla="*/ 232904 h 2102185"/>
                <a:gd name="connsiteX4" fmla="*/ 1272787 w 1557758"/>
                <a:gd name="connsiteY4" fmla="*/ 402925 h 2102185"/>
                <a:gd name="connsiteX5" fmla="*/ 1082287 w 1557758"/>
                <a:gd name="connsiteY5" fmla="*/ 2102185 h 2102185"/>
                <a:gd name="connsiteX6" fmla="*/ 1028947 w 1557758"/>
                <a:gd name="connsiteY6" fmla="*/ 2102185 h 2102185"/>
                <a:gd name="connsiteX7" fmla="*/ 1105147 w 1557758"/>
                <a:gd name="connsiteY7" fmla="*/ 380065 h 2102185"/>
                <a:gd name="connsiteX0" fmla="*/ 1105147 w 1557109"/>
                <a:gd name="connsiteY0" fmla="*/ 393293 h 2115413"/>
                <a:gd name="connsiteX1" fmla="*/ 1557109 w 1557109"/>
                <a:gd name="connsiteY1" fmla="*/ 15151 h 2115413"/>
                <a:gd name="connsiteX2" fmla="*/ 1140389 w 1557109"/>
                <a:gd name="connsiteY2" fmla="*/ 153264 h 2115413"/>
                <a:gd name="connsiteX3" fmla="*/ 4533 w 1557109"/>
                <a:gd name="connsiteY3" fmla="*/ 246132 h 2115413"/>
                <a:gd name="connsiteX4" fmla="*/ 1272787 w 1557109"/>
                <a:gd name="connsiteY4" fmla="*/ 416153 h 2115413"/>
                <a:gd name="connsiteX5" fmla="*/ 1082287 w 1557109"/>
                <a:gd name="connsiteY5" fmla="*/ 2115413 h 2115413"/>
                <a:gd name="connsiteX6" fmla="*/ 1028947 w 1557109"/>
                <a:gd name="connsiteY6" fmla="*/ 2115413 h 2115413"/>
                <a:gd name="connsiteX7" fmla="*/ 1105147 w 1557109"/>
                <a:gd name="connsiteY7" fmla="*/ 393293 h 2115413"/>
                <a:gd name="connsiteX0" fmla="*/ 1105147 w 1602646"/>
                <a:gd name="connsiteY0" fmla="*/ 393293 h 2115413"/>
                <a:gd name="connsiteX1" fmla="*/ 1557109 w 1602646"/>
                <a:gd name="connsiteY1" fmla="*/ 15151 h 2115413"/>
                <a:gd name="connsiteX2" fmla="*/ 1140389 w 1602646"/>
                <a:gd name="connsiteY2" fmla="*/ 153264 h 2115413"/>
                <a:gd name="connsiteX3" fmla="*/ 4533 w 1602646"/>
                <a:gd name="connsiteY3" fmla="*/ 246132 h 2115413"/>
                <a:gd name="connsiteX4" fmla="*/ 1547586 w 1602646"/>
                <a:gd name="connsiteY4" fmla="*/ 293758 h 2115413"/>
                <a:gd name="connsiteX5" fmla="*/ 1272787 w 1602646"/>
                <a:gd name="connsiteY5" fmla="*/ 416153 h 2115413"/>
                <a:gd name="connsiteX6" fmla="*/ 1082287 w 1602646"/>
                <a:gd name="connsiteY6" fmla="*/ 2115413 h 2115413"/>
                <a:gd name="connsiteX7" fmla="*/ 1028947 w 1602646"/>
                <a:gd name="connsiteY7" fmla="*/ 2115413 h 2115413"/>
                <a:gd name="connsiteX8" fmla="*/ 1105147 w 1602646"/>
                <a:gd name="connsiteY8" fmla="*/ 393293 h 2115413"/>
                <a:gd name="connsiteX0" fmla="*/ 1098003 w 1602646"/>
                <a:gd name="connsiteY0" fmla="*/ 405199 h 2115413"/>
                <a:gd name="connsiteX1" fmla="*/ 1557109 w 1602646"/>
                <a:gd name="connsiteY1" fmla="*/ 15151 h 2115413"/>
                <a:gd name="connsiteX2" fmla="*/ 1140389 w 1602646"/>
                <a:gd name="connsiteY2" fmla="*/ 153264 h 2115413"/>
                <a:gd name="connsiteX3" fmla="*/ 4533 w 1602646"/>
                <a:gd name="connsiteY3" fmla="*/ 246132 h 2115413"/>
                <a:gd name="connsiteX4" fmla="*/ 1547586 w 1602646"/>
                <a:gd name="connsiteY4" fmla="*/ 293758 h 2115413"/>
                <a:gd name="connsiteX5" fmla="*/ 1272787 w 1602646"/>
                <a:gd name="connsiteY5" fmla="*/ 416153 h 2115413"/>
                <a:gd name="connsiteX6" fmla="*/ 1082287 w 1602646"/>
                <a:gd name="connsiteY6" fmla="*/ 2115413 h 2115413"/>
                <a:gd name="connsiteX7" fmla="*/ 1028947 w 1602646"/>
                <a:gd name="connsiteY7" fmla="*/ 2115413 h 2115413"/>
                <a:gd name="connsiteX8" fmla="*/ 1098003 w 1602646"/>
                <a:gd name="connsiteY8" fmla="*/ 405199 h 2115413"/>
                <a:gd name="connsiteX0" fmla="*/ 69056 w 573699"/>
                <a:gd name="connsiteY0" fmla="*/ 405199 h 2115413"/>
                <a:gd name="connsiteX1" fmla="*/ 528162 w 573699"/>
                <a:gd name="connsiteY1" fmla="*/ 15151 h 2115413"/>
                <a:gd name="connsiteX2" fmla="*/ 111442 w 573699"/>
                <a:gd name="connsiteY2" fmla="*/ 153264 h 2115413"/>
                <a:gd name="connsiteX3" fmla="*/ 518639 w 573699"/>
                <a:gd name="connsiteY3" fmla="*/ 293758 h 2115413"/>
                <a:gd name="connsiteX4" fmla="*/ 243840 w 573699"/>
                <a:gd name="connsiteY4" fmla="*/ 416153 h 2115413"/>
                <a:gd name="connsiteX5" fmla="*/ 53340 w 573699"/>
                <a:gd name="connsiteY5" fmla="*/ 2115413 h 2115413"/>
                <a:gd name="connsiteX6" fmla="*/ 0 w 573699"/>
                <a:gd name="connsiteY6" fmla="*/ 2115413 h 2115413"/>
                <a:gd name="connsiteX7" fmla="*/ 69056 w 573699"/>
                <a:gd name="connsiteY7" fmla="*/ 405199 h 2115413"/>
                <a:gd name="connsiteX0" fmla="*/ 69056 w 573699"/>
                <a:gd name="connsiteY0" fmla="*/ 391110 h 2101324"/>
                <a:gd name="connsiteX1" fmla="*/ 528162 w 573699"/>
                <a:gd name="connsiteY1" fmla="*/ 1062 h 2101324"/>
                <a:gd name="connsiteX2" fmla="*/ 518639 w 573699"/>
                <a:gd name="connsiteY2" fmla="*/ 279669 h 2101324"/>
                <a:gd name="connsiteX3" fmla="*/ 243840 w 573699"/>
                <a:gd name="connsiteY3" fmla="*/ 402064 h 2101324"/>
                <a:gd name="connsiteX4" fmla="*/ 53340 w 573699"/>
                <a:gd name="connsiteY4" fmla="*/ 2101324 h 2101324"/>
                <a:gd name="connsiteX5" fmla="*/ 0 w 573699"/>
                <a:gd name="connsiteY5" fmla="*/ 2101324 h 2101324"/>
                <a:gd name="connsiteX6" fmla="*/ 69056 w 573699"/>
                <a:gd name="connsiteY6" fmla="*/ 391110 h 2101324"/>
                <a:gd name="connsiteX0" fmla="*/ 153305 w 657948"/>
                <a:gd name="connsiteY0" fmla="*/ 367413 h 2077627"/>
                <a:gd name="connsiteX1" fmla="*/ 430 w 657948"/>
                <a:gd name="connsiteY1" fmla="*/ 1177 h 2077627"/>
                <a:gd name="connsiteX2" fmla="*/ 602888 w 657948"/>
                <a:gd name="connsiteY2" fmla="*/ 255972 h 2077627"/>
                <a:gd name="connsiteX3" fmla="*/ 328089 w 657948"/>
                <a:gd name="connsiteY3" fmla="*/ 378367 h 2077627"/>
                <a:gd name="connsiteX4" fmla="*/ 137589 w 657948"/>
                <a:gd name="connsiteY4" fmla="*/ 2077627 h 2077627"/>
                <a:gd name="connsiteX5" fmla="*/ 84249 w 657948"/>
                <a:gd name="connsiteY5" fmla="*/ 2077627 h 2077627"/>
                <a:gd name="connsiteX6" fmla="*/ 153305 w 657948"/>
                <a:gd name="connsiteY6" fmla="*/ 367413 h 2077627"/>
                <a:gd name="connsiteX0" fmla="*/ 153305 w 712603"/>
                <a:gd name="connsiteY0" fmla="*/ 368419 h 2078633"/>
                <a:gd name="connsiteX1" fmla="*/ 430 w 712603"/>
                <a:gd name="connsiteY1" fmla="*/ 2183 h 2078633"/>
                <a:gd name="connsiteX2" fmla="*/ 662419 w 712603"/>
                <a:gd name="connsiteY2" fmla="*/ 154584 h 2078633"/>
                <a:gd name="connsiteX3" fmla="*/ 328089 w 712603"/>
                <a:gd name="connsiteY3" fmla="*/ 379373 h 2078633"/>
                <a:gd name="connsiteX4" fmla="*/ 137589 w 712603"/>
                <a:gd name="connsiteY4" fmla="*/ 2078633 h 2078633"/>
                <a:gd name="connsiteX5" fmla="*/ 84249 w 712603"/>
                <a:gd name="connsiteY5" fmla="*/ 2078633 h 2078633"/>
                <a:gd name="connsiteX6" fmla="*/ 153305 w 712603"/>
                <a:gd name="connsiteY6" fmla="*/ 368419 h 2078633"/>
                <a:gd name="connsiteX0" fmla="*/ 153305 w 666668"/>
                <a:gd name="connsiteY0" fmla="*/ 368419 h 2078633"/>
                <a:gd name="connsiteX1" fmla="*/ 430 w 666668"/>
                <a:gd name="connsiteY1" fmla="*/ 2183 h 2078633"/>
                <a:gd name="connsiteX2" fmla="*/ 662419 w 666668"/>
                <a:gd name="connsiteY2" fmla="*/ 154584 h 2078633"/>
                <a:gd name="connsiteX3" fmla="*/ 328089 w 666668"/>
                <a:gd name="connsiteY3" fmla="*/ 379373 h 2078633"/>
                <a:gd name="connsiteX4" fmla="*/ 137589 w 666668"/>
                <a:gd name="connsiteY4" fmla="*/ 2078633 h 2078633"/>
                <a:gd name="connsiteX5" fmla="*/ 84249 w 666668"/>
                <a:gd name="connsiteY5" fmla="*/ 2078633 h 2078633"/>
                <a:gd name="connsiteX6" fmla="*/ 153305 w 666668"/>
                <a:gd name="connsiteY6" fmla="*/ 368419 h 2078633"/>
                <a:gd name="connsiteX0" fmla="*/ 1105444 w 1618807"/>
                <a:gd name="connsiteY0" fmla="*/ 237203 h 1947417"/>
                <a:gd name="connsiteX1" fmla="*/ 69 w 1618807"/>
                <a:gd name="connsiteY1" fmla="*/ 70992 h 1947417"/>
                <a:gd name="connsiteX2" fmla="*/ 1614558 w 1618807"/>
                <a:gd name="connsiteY2" fmla="*/ 23368 h 1947417"/>
                <a:gd name="connsiteX3" fmla="*/ 1280228 w 1618807"/>
                <a:gd name="connsiteY3" fmla="*/ 248157 h 1947417"/>
                <a:gd name="connsiteX4" fmla="*/ 1089728 w 1618807"/>
                <a:gd name="connsiteY4" fmla="*/ 1947417 h 1947417"/>
                <a:gd name="connsiteX5" fmla="*/ 1036388 w 1618807"/>
                <a:gd name="connsiteY5" fmla="*/ 1947417 h 1947417"/>
                <a:gd name="connsiteX6" fmla="*/ 1105444 w 1618807"/>
                <a:gd name="connsiteY6" fmla="*/ 237203 h 1947417"/>
                <a:gd name="connsiteX0" fmla="*/ 1105444 w 2154510"/>
                <a:gd name="connsiteY0" fmla="*/ 239211 h 1949425"/>
                <a:gd name="connsiteX1" fmla="*/ 69 w 2154510"/>
                <a:gd name="connsiteY1" fmla="*/ 73000 h 1949425"/>
                <a:gd name="connsiteX2" fmla="*/ 2152721 w 2154510"/>
                <a:gd name="connsiteY2" fmla="*/ 22995 h 1949425"/>
                <a:gd name="connsiteX3" fmla="*/ 1280228 w 2154510"/>
                <a:gd name="connsiteY3" fmla="*/ 250165 h 1949425"/>
                <a:gd name="connsiteX4" fmla="*/ 1089728 w 2154510"/>
                <a:gd name="connsiteY4" fmla="*/ 1949425 h 1949425"/>
                <a:gd name="connsiteX5" fmla="*/ 1036388 w 2154510"/>
                <a:gd name="connsiteY5" fmla="*/ 1949425 h 1949425"/>
                <a:gd name="connsiteX6" fmla="*/ 1105444 w 2154510"/>
                <a:gd name="connsiteY6" fmla="*/ 239211 h 1949425"/>
                <a:gd name="connsiteX0" fmla="*/ 1105444 w 2154510"/>
                <a:gd name="connsiteY0" fmla="*/ 229220 h 1939434"/>
                <a:gd name="connsiteX1" fmla="*/ 69 w 2154510"/>
                <a:gd name="connsiteY1" fmla="*/ 63009 h 1939434"/>
                <a:gd name="connsiteX2" fmla="*/ 1197839 w 2154510"/>
                <a:gd name="connsiteY2" fmla="*/ 46340 h 1939434"/>
                <a:gd name="connsiteX3" fmla="*/ 2152721 w 2154510"/>
                <a:gd name="connsiteY3" fmla="*/ 13004 h 1939434"/>
                <a:gd name="connsiteX4" fmla="*/ 1280228 w 2154510"/>
                <a:gd name="connsiteY4" fmla="*/ 240174 h 1939434"/>
                <a:gd name="connsiteX5" fmla="*/ 1089728 w 2154510"/>
                <a:gd name="connsiteY5" fmla="*/ 1939434 h 1939434"/>
                <a:gd name="connsiteX6" fmla="*/ 1036388 w 2154510"/>
                <a:gd name="connsiteY6" fmla="*/ 1939434 h 1939434"/>
                <a:gd name="connsiteX7" fmla="*/ 1105444 w 2154510"/>
                <a:gd name="connsiteY7" fmla="*/ 229220 h 1939434"/>
                <a:gd name="connsiteX0" fmla="*/ 1105444 w 2154510"/>
                <a:gd name="connsiteY0" fmla="*/ 414150 h 2124364"/>
                <a:gd name="connsiteX1" fmla="*/ 69 w 2154510"/>
                <a:gd name="connsiteY1" fmla="*/ 247939 h 2124364"/>
                <a:gd name="connsiteX2" fmla="*/ 1197839 w 2154510"/>
                <a:gd name="connsiteY2" fmla="*/ 231270 h 2124364"/>
                <a:gd name="connsiteX3" fmla="*/ 2152721 w 2154510"/>
                <a:gd name="connsiteY3" fmla="*/ 197934 h 2124364"/>
                <a:gd name="connsiteX4" fmla="*/ 1280228 w 2154510"/>
                <a:gd name="connsiteY4" fmla="*/ 425104 h 2124364"/>
                <a:gd name="connsiteX5" fmla="*/ 1089728 w 2154510"/>
                <a:gd name="connsiteY5" fmla="*/ 2124364 h 2124364"/>
                <a:gd name="connsiteX6" fmla="*/ 1036388 w 2154510"/>
                <a:gd name="connsiteY6" fmla="*/ 2124364 h 2124364"/>
                <a:gd name="connsiteX7" fmla="*/ 1105444 w 2154510"/>
                <a:gd name="connsiteY7" fmla="*/ 414150 h 2124364"/>
                <a:gd name="connsiteX0" fmla="*/ 1279266 w 2328332"/>
                <a:gd name="connsiteY0" fmla="*/ 383246 h 2093460"/>
                <a:gd name="connsiteX1" fmla="*/ 60 w 2328332"/>
                <a:gd name="connsiteY1" fmla="*/ 350385 h 2093460"/>
                <a:gd name="connsiteX2" fmla="*/ 1371661 w 2328332"/>
                <a:gd name="connsiteY2" fmla="*/ 200366 h 2093460"/>
                <a:gd name="connsiteX3" fmla="*/ 2326543 w 2328332"/>
                <a:gd name="connsiteY3" fmla="*/ 167030 h 2093460"/>
                <a:gd name="connsiteX4" fmla="*/ 1454050 w 2328332"/>
                <a:gd name="connsiteY4" fmla="*/ 394200 h 2093460"/>
                <a:gd name="connsiteX5" fmla="*/ 1263550 w 2328332"/>
                <a:gd name="connsiteY5" fmla="*/ 2093460 h 2093460"/>
                <a:gd name="connsiteX6" fmla="*/ 1210210 w 2328332"/>
                <a:gd name="connsiteY6" fmla="*/ 2093460 h 2093460"/>
                <a:gd name="connsiteX7" fmla="*/ 1279266 w 2328332"/>
                <a:gd name="connsiteY7" fmla="*/ 383246 h 2093460"/>
                <a:gd name="connsiteX0" fmla="*/ 1907896 w 2956962"/>
                <a:gd name="connsiteY0" fmla="*/ 341920 h 2052134"/>
                <a:gd name="connsiteX1" fmla="*/ 40 w 2956962"/>
                <a:gd name="connsiteY1" fmla="*/ 566234 h 2052134"/>
                <a:gd name="connsiteX2" fmla="*/ 2000291 w 2956962"/>
                <a:gd name="connsiteY2" fmla="*/ 159040 h 2052134"/>
                <a:gd name="connsiteX3" fmla="*/ 2955173 w 2956962"/>
                <a:gd name="connsiteY3" fmla="*/ 125704 h 2052134"/>
                <a:gd name="connsiteX4" fmla="*/ 2082680 w 2956962"/>
                <a:gd name="connsiteY4" fmla="*/ 352874 h 2052134"/>
                <a:gd name="connsiteX5" fmla="*/ 1892180 w 2956962"/>
                <a:gd name="connsiteY5" fmla="*/ 2052134 h 2052134"/>
                <a:gd name="connsiteX6" fmla="*/ 1838840 w 2956962"/>
                <a:gd name="connsiteY6" fmla="*/ 2052134 h 2052134"/>
                <a:gd name="connsiteX7" fmla="*/ 1907896 w 2956962"/>
                <a:gd name="connsiteY7" fmla="*/ 341920 h 2052134"/>
                <a:gd name="connsiteX0" fmla="*/ 1907896 w 4194189"/>
                <a:gd name="connsiteY0" fmla="*/ 341920 h 2052134"/>
                <a:gd name="connsiteX1" fmla="*/ 40 w 4194189"/>
                <a:gd name="connsiteY1" fmla="*/ 566234 h 2052134"/>
                <a:gd name="connsiteX2" fmla="*/ 2000291 w 4194189"/>
                <a:gd name="connsiteY2" fmla="*/ 159040 h 2052134"/>
                <a:gd name="connsiteX3" fmla="*/ 4193423 w 4194189"/>
                <a:gd name="connsiteY3" fmla="*/ 49504 h 2052134"/>
                <a:gd name="connsiteX4" fmla="*/ 2082680 w 4194189"/>
                <a:gd name="connsiteY4" fmla="*/ 352874 h 2052134"/>
                <a:gd name="connsiteX5" fmla="*/ 1892180 w 4194189"/>
                <a:gd name="connsiteY5" fmla="*/ 2052134 h 2052134"/>
                <a:gd name="connsiteX6" fmla="*/ 1838840 w 4194189"/>
                <a:gd name="connsiteY6" fmla="*/ 2052134 h 2052134"/>
                <a:gd name="connsiteX7" fmla="*/ 1907896 w 4194189"/>
                <a:gd name="connsiteY7" fmla="*/ 341920 h 2052134"/>
                <a:gd name="connsiteX0" fmla="*/ 1907896 w 4194189"/>
                <a:gd name="connsiteY0" fmla="*/ 297682 h 2007896"/>
                <a:gd name="connsiteX1" fmla="*/ 40 w 4194189"/>
                <a:gd name="connsiteY1" fmla="*/ 521996 h 2007896"/>
                <a:gd name="connsiteX2" fmla="*/ 2028866 w 4194189"/>
                <a:gd name="connsiteY2" fmla="*/ 176714 h 2007896"/>
                <a:gd name="connsiteX3" fmla="*/ 4193423 w 4194189"/>
                <a:gd name="connsiteY3" fmla="*/ 5266 h 2007896"/>
                <a:gd name="connsiteX4" fmla="*/ 2082680 w 4194189"/>
                <a:gd name="connsiteY4" fmla="*/ 308636 h 2007896"/>
                <a:gd name="connsiteX5" fmla="*/ 1892180 w 4194189"/>
                <a:gd name="connsiteY5" fmla="*/ 2007896 h 2007896"/>
                <a:gd name="connsiteX6" fmla="*/ 1838840 w 4194189"/>
                <a:gd name="connsiteY6" fmla="*/ 2007896 h 2007896"/>
                <a:gd name="connsiteX7" fmla="*/ 1907896 w 4194189"/>
                <a:gd name="connsiteY7" fmla="*/ 297682 h 2007896"/>
                <a:gd name="connsiteX0" fmla="*/ 1907896 w 4194189"/>
                <a:gd name="connsiteY0" fmla="*/ 297682 h 2107908"/>
                <a:gd name="connsiteX1" fmla="*/ 40 w 4194189"/>
                <a:gd name="connsiteY1" fmla="*/ 521996 h 2107908"/>
                <a:gd name="connsiteX2" fmla="*/ 2028866 w 4194189"/>
                <a:gd name="connsiteY2" fmla="*/ 176714 h 2107908"/>
                <a:gd name="connsiteX3" fmla="*/ 4193423 w 4194189"/>
                <a:gd name="connsiteY3" fmla="*/ 5266 h 2107908"/>
                <a:gd name="connsiteX4" fmla="*/ 2082680 w 4194189"/>
                <a:gd name="connsiteY4" fmla="*/ 308636 h 2107908"/>
                <a:gd name="connsiteX5" fmla="*/ 1873130 w 4194189"/>
                <a:gd name="connsiteY5" fmla="*/ 2107908 h 2107908"/>
                <a:gd name="connsiteX6" fmla="*/ 1838840 w 4194189"/>
                <a:gd name="connsiteY6" fmla="*/ 2007896 h 2107908"/>
                <a:gd name="connsiteX7" fmla="*/ 1907896 w 4194189"/>
                <a:gd name="connsiteY7" fmla="*/ 297682 h 2107908"/>
                <a:gd name="connsiteX0" fmla="*/ 1907908 w 4194201"/>
                <a:gd name="connsiteY0" fmla="*/ 297682 h 2107908"/>
                <a:gd name="connsiteX1" fmla="*/ 52 w 4194201"/>
                <a:gd name="connsiteY1" fmla="*/ 521996 h 2107908"/>
                <a:gd name="connsiteX2" fmla="*/ 2028878 w 4194201"/>
                <a:gd name="connsiteY2" fmla="*/ 176714 h 2107908"/>
                <a:gd name="connsiteX3" fmla="*/ 4193435 w 4194201"/>
                <a:gd name="connsiteY3" fmla="*/ 5266 h 2107908"/>
                <a:gd name="connsiteX4" fmla="*/ 2082692 w 4194201"/>
                <a:gd name="connsiteY4" fmla="*/ 308636 h 2107908"/>
                <a:gd name="connsiteX5" fmla="*/ 1873142 w 4194201"/>
                <a:gd name="connsiteY5" fmla="*/ 2107908 h 2107908"/>
                <a:gd name="connsiteX6" fmla="*/ 1838852 w 4194201"/>
                <a:gd name="connsiteY6" fmla="*/ 2007896 h 2107908"/>
                <a:gd name="connsiteX7" fmla="*/ 1907908 w 4194201"/>
                <a:gd name="connsiteY7" fmla="*/ 297682 h 2107908"/>
                <a:gd name="connsiteX0" fmla="*/ 1926958 w 4194201"/>
                <a:gd name="connsiteY0" fmla="*/ 278632 h 2107908"/>
                <a:gd name="connsiteX1" fmla="*/ 52 w 4194201"/>
                <a:gd name="connsiteY1" fmla="*/ 521996 h 2107908"/>
                <a:gd name="connsiteX2" fmla="*/ 2028878 w 4194201"/>
                <a:gd name="connsiteY2" fmla="*/ 176714 h 2107908"/>
                <a:gd name="connsiteX3" fmla="*/ 4193435 w 4194201"/>
                <a:gd name="connsiteY3" fmla="*/ 5266 h 2107908"/>
                <a:gd name="connsiteX4" fmla="*/ 2082692 w 4194201"/>
                <a:gd name="connsiteY4" fmla="*/ 308636 h 2107908"/>
                <a:gd name="connsiteX5" fmla="*/ 1873142 w 4194201"/>
                <a:gd name="connsiteY5" fmla="*/ 2107908 h 2107908"/>
                <a:gd name="connsiteX6" fmla="*/ 1838852 w 4194201"/>
                <a:gd name="connsiteY6" fmla="*/ 2007896 h 2107908"/>
                <a:gd name="connsiteX7" fmla="*/ 1926958 w 4194201"/>
                <a:gd name="connsiteY7" fmla="*/ 278632 h 2107908"/>
                <a:gd name="connsiteX0" fmla="*/ 1926906 w 4194149"/>
                <a:gd name="connsiteY0" fmla="*/ 278632 h 2107908"/>
                <a:gd name="connsiteX1" fmla="*/ 0 w 4194149"/>
                <a:gd name="connsiteY1" fmla="*/ 521996 h 2107908"/>
                <a:gd name="connsiteX2" fmla="*/ 2028826 w 4194149"/>
                <a:gd name="connsiteY2" fmla="*/ 176714 h 2107908"/>
                <a:gd name="connsiteX3" fmla="*/ 4193383 w 4194149"/>
                <a:gd name="connsiteY3" fmla="*/ 5266 h 2107908"/>
                <a:gd name="connsiteX4" fmla="*/ 2082640 w 4194149"/>
                <a:gd name="connsiteY4" fmla="*/ 308636 h 2107908"/>
                <a:gd name="connsiteX5" fmla="*/ 1873090 w 4194149"/>
                <a:gd name="connsiteY5" fmla="*/ 2107908 h 2107908"/>
                <a:gd name="connsiteX6" fmla="*/ 1838800 w 4194149"/>
                <a:gd name="connsiteY6" fmla="*/ 2007896 h 2107908"/>
                <a:gd name="connsiteX7" fmla="*/ 1926906 w 4194149"/>
                <a:gd name="connsiteY7" fmla="*/ 278632 h 2107908"/>
                <a:gd name="connsiteX0" fmla="*/ 1874519 w 4194149"/>
                <a:gd name="connsiteY0" fmla="*/ 269107 h 2107908"/>
                <a:gd name="connsiteX1" fmla="*/ 0 w 4194149"/>
                <a:gd name="connsiteY1" fmla="*/ 521996 h 2107908"/>
                <a:gd name="connsiteX2" fmla="*/ 2028826 w 4194149"/>
                <a:gd name="connsiteY2" fmla="*/ 176714 h 2107908"/>
                <a:gd name="connsiteX3" fmla="*/ 4193383 w 4194149"/>
                <a:gd name="connsiteY3" fmla="*/ 5266 h 2107908"/>
                <a:gd name="connsiteX4" fmla="*/ 2082640 w 4194149"/>
                <a:gd name="connsiteY4" fmla="*/ 308636 h 2107908"/>
                <a:gd name="connsiteX5" fmla="*/ 1873090 w 4194149"/>
                <a:gd name="connsiteY5" fmla="*/ 2107908 h 2107908"/>
                <a:gd name="connsiteX6" fmla="*/ 1838800 w 4194149"/>
                <a:gd name="connsiteY6" fmla="*/ 2007896 h 2107908"/>
                <a:gd name="connsiteX7" fmla="*/ 1874519 w 4194149"/>
                <a:gd name="connsiteY7" fmla="*/ 269107 h 2107908"/>
                <a:gd name="connsiteX0" fmla="*/ 1874519 w 4194149"/>
                <a:gd name="connsiteY0" fmla="*/ 269107 h 2107908"/>
                <a:gd name="connsiteX1" fmla="*/ 0 w 4194149"/>
                <a:gd name="connsiteY1" fmla="*/ 521996 h 2107908"/>
                <a:gd name="connsiteX2" fmla="*/ 2028826 w 4194149"/>
                <a:gd name="connsiteY2" fmla="*/ 176714 h 2107908"/>
                <a:gd name="connsiteX3" fmla="*/ 4193383 w 4194149"/>
                <a:gd name="connsiteY3" fmla="*/ 5266 h 2107908"/>
                <a:gd name="connsiteX4" fmla="*/ 2082640 w 4194149"/>
                <a:gd name="connsiteY4" fmla="*/ 308636 h 2107908"/>
                <a:gd name="connsiteX5" fmla="*/ 1873090 w 4194149"/>
                <a:gd name="connsiteY5" fmla="*/ 2107908 h 2107908"/>
                <a:gd name="connsiteX6" fmla="*/ 1838800 w 4194149"/>
                <a:gd name="connsiteY6" fmla="*/ 2007896 h 2107908"/>
                <a:gd name="connsiteX7" fmla="*/ 1935957 w 4194149"/>
                <a:gd name="connsiteY7" fmla="*/ 293395 h 2107908"/>
                <a:gd name="connsiteX8" fmla="*/ 1874519 w 4194149"/>
                <a:gd name="connsiteY8" fmla="*/ 269107 h 2107908"/>
                <a:gd name="connsiteX0" fmla="*/ 1874519 w 4194149"/>
                <a:gd name="connsiteY0" fmla="*/ 269107 h 2107908"/>
                <a:gd name="connsiteX1" fmla="*/ 0 w 4194149"/>
                <a:gd name="connsiteY1" fmla="*/ 521996 h 2107908"/>
                <a:gd name="connsiteX2" fmla="*/ 2028826 w 4194149"/>
                <a:gd name="connsiteY2" fmla="*/ 176714 h 2107908"/>
                <a:gd name="connsiteX3" fmla="*/ 4193383 w 4194149"/>
                <a:gd name="connsiteY3" fmla="*/ 5266 h 2107908"/>
                <a:gd name="connsiteX4" fmla="*/ 2082640 w 4194149"/>
                <a:gd name="connsiteY4" fmla="*/ 308636 h 2107908"/>
                <a:gd name="connsiteX5" fmla="*/ 1873090 w 4194149"/>
                <a:gd name="connsiteY5" fmla="*/ 2107908 h 2107908"/>
                <a:gd name="connsiteX6" fmla="*/ 1838800 w 4194149"/>
                <a:gd name="connsiteY6" fmla="*/ 2007896 h 2107908"/>
                <a:gd name="connsiteX7" fmla="*/ 1935957 w 4194149"/>
                <a:gd name="connsiteY7" fmla="*/ 293395 h 2107908"/>
                <a:gd name="connsiteX8" fmla="*/ 1874519 w 4194149"/>
                <a:gd name="connsiteY8" fmla="*/ 269107 h 2107908"/>
                <a:gd name="connsiteX0" fmla="*/ 1874519 w 4194149"/>
                <a:gd name="connsiteY0" fmla="*/ 269107 h 2107908"/>
                <a:gd name="connsiteX1" fmla="*/ 0 w 4194149"/>
                <a:gd name="connsiteY1" fmla="*/ 521996 h 2107908"/>
                <a:gd name="connsiteX2" fmla="*/ 2028826 w 4194149"/>
                <a:gd name="connsiteY2" fmla="*/ 176714 h 2107908"/>
                <a:gd name="connsiteX3" fmla="*/ 4193383 w 4194149"/>
                <a:gd name="connsiteY3" fmla="*/ 5266 h 2107908"/>
                <a:gd name="connsiteX4" fmla="*/ 2082640 w 4194149"/>
                <a:gd name="connsiteY4" fmla="*/ 308636 h 2107908"/>
                <a:gd name="connsiteX5" fmla="*/ 1873090 w 4194149"/>
                <a:gd name="connsiteY5" fmla="*/ 2107908 h 2107908"/>
                <a:gd name="connsiteX6" fmla="*/ 1838800 w 4194149"/>
                <a:gd name="connsiteY6" fmla="*/ 2007896 h 2107908"/>
                <a:gd name="connsiteX7" fmla="*/ 1935957 w 4194149"/>
                <a:gd name="connsiteY7" fmla="*/ 293395 h 2107908"/>
                <a:gd name="connsiteX8" fmla="*/ 1874519 w 4194149"/>
                <a:gd name="connsiteY8" fmla="*/ 269107 h 2107908"/>
                <a:gd name="connsiteX0" fmla="*/ 1874519 w 4194149"/>
                <a:gd name="connsiteY0" fmla="*/ 269107 h 2107908"/>
                <a:gd name="connsiteX1" fmla="*/ 0 w 4194149"/>
                <a:gd name="connsiteY1" fmla="*/ 521996 h 2107908"/>
                <a:gd name="connsiteX2" fmla="*/ 2028826 w 4194149"/>
                <a:gd name="connsiteY2" fmla="*/ 176714 h 2107908"/>
                <a:gd name="connsiteX3" fmla="*/ 4193383 w 4194149"/>
                <a:gd name="connsiteY3" fmla="*/ 5266 h 2107908"/>
                <a:gd name="connsiteX4" fmla="*/ 2082640 w 4194149"/>
                <a:gd name="connsiteY4" fmla="*/ 308636 h 2107908"/>
                <a:gd name="connsiteX5" fmla="*/ 1873090 w 4194149"/>
                <a:gd name="connsiteY5" fmla="*/ 2107908 h 2107908"/>
                <a:gd name="connsiteX6" fmla="*/ 1838800 w 4194149"/>
                <a:gd name="connsiteY6" fmla="*/ 2007896 h 2107908"/>
                <a:gd name="connsiteX7" fmla="*/ 1935957 w 4194149"/>
                <a:gd name="connsiteY7" fmla="*/ 293395 h 2107908"/>
                <a:gd name="connsiteX8" fmla="*/ 1874519 w 4194149"/>
                <a:gd name="connsiteY8" fmla="*/ 269107 h 2107908"/>
                <a:gd name="connsiteX0" fmla="*/ 1874519 w 4194149"/>
                <a:gd name="connsiteY0" fmla="*/ 269107 h 2107908"/>
                <a:gd name="connsiteX1" fmla="*/ 0 w 4194149"/>
                <a:gd name="connsiteY1" fmla="*/ 521996 h 2107908"/>
                <a:gd name="connsiteX2" fmla="*/ 2028826 w 4194149"/>
                <a:gd name="connsiteY2" fmla="*/ 176714 h 2107908"/>
                <a:gd name="connsiteX3" fmla="*/ 4193383 w 4194149"/>
                <a:gd name="connsiteY3" fmla="*/ 5266 h 2107908"/>
                <a:gd name="connsiteX4" fmla="*/ 2082640 w 4194149"/>
                <a:gd name="connsiteY4" fmla="*/ 308636 h 2107908"/>
                <a:gd name="connsiteX5" fmla="*/ 1873090 w 4194149"/>
                <a:gd name="connsiteY5" fmla="*/ 2107908 h 2107908"/>
                <a:gd name="connsiteX6" fmla="*/ 1838800 w 4194149"/>
                <a:gd name="connsiteY6" fmla="*/ 2007896 h 2107908"/>
                <a:gd name="connsiteX7" fmla="*/ 1935957 w 4194149"/>
                <a:gd name="connsiteY7" fmla="*/ 293395 h 2107908"/>
                <a:gd name="connsiteX8" fmla="*/ 1874519 w 4194149"/>
                <a:gd name="connsiteY8" fmla="*/ 269107 h 2107908"/>
                <a:gd name="connsiteX0" fmla="*/ 1874519 w 4194149"/>
                <a:gd name="connsiteY0" fmla="*/ 269107 h 2107908"/>
                <a:gd name="connsiteX1" fmla="*/ 0 w 4194149"/>
                <a:gd name="connsiteY1" fmla="*/ 521996 h 2107908"/>
                <a:gd name="connsiteX2" fmla="*/ 2028826 w 4194149"/>
                <a:gd name="connsiteY2" fmla="*/ 176714 h 2107908"/>
                <a:gd name="connsiteX3" fmla="*/ 4193383 w 4194149"/>
                <a:gd name="connsiteY3" fmla="*/ 5266 h 2107908"/>
                <a:gd name="connsiteX4" fmla="*/ 2082640 w 4194149"/>
                <a:gd name="connsiteY4" fmla="*/ 308636 h 2107908"/>
                <a:gd name="connsiteX5" fmla="*/ 1873090 w 4194149"/>
                <a:gd name="connsiteY5" fmla="*/ 2107908 h 2107908"/>
                <a:gd name="connsiteX6" fmla="*/ 1838800 w 4194149"/>
                <a:gd name="connsiteY6" fmla="*/ 2007896 h 2107908"/>
                <a:gd name="connsiteX7" fmla="*/ 1935957 w 4194149"/>
                <a:gd name="connsiteY7" fmla="*/ 293395 h 2107908"/>
                <a:gd name="connsiteX8" fmla="*/ 1874519 w 4194149"/>
                <a:gd name="connsiteY8" fmla="*/ 269107 h 2107908"/>
                <a:gd name="connsiteX0" fmla="*/ 1874519 w 4194149"/>
                <a:gd name="connsiteY0" fmla="*/ 269107 h 2098383"/>
                <a:gd name="connsiteX1" fmla="*/ 0 w 4194149"/>
                <a:gd name="connsiteY1" fmla="*/ 521996 h 2098383"/>
                <a:gd name="connsiteX2" fmla="*/ 2028826 w 4194149"/>
                <a:gd name="connsiteY2" fmla="*/ 176714 h 2098383"/>
                <a:gd name="connsiteX3" fmla="*/ 4193383 w 4194149"/>
                <a:gd name="connsiteY3" fmla="*/ 5266 h 2098383"/>
                <a:gd name="connsiteX4" fmla="*/ 2082640 w 4194149"/>
                <a:gd name="connsiteY4" fmla="*/ 308636 h 2098383"/>
                <a:gd name="connsiteX5" fmla="*/ 1858803 w 4194149"/>
                <a:gd name="connsiteY5" fmla="*/ 2098383 h 2098383"/>
                <a:gd name="connsiteX6" fmla="*/ 1838800 w 4194149"/>
                <a:gd name="connsiteY6" fmla="*/ 2007896 h 2098383"/>
                <a:gd name="connsiteX7" fmla="*/ 1935957 w 4194149"/>
                <a:gd name="connsiteY7" fmla="*/ 293395 h 2098383"/>
                <a:gd name="connsiteX8" fmla="*/ 1874519 w 4194149"/>
                <a:gd name="connsiteY8" fmla="*/ 269107 h 2098383"/>
                <a:gd name="connsiteX0" fmla="*/ 1874519 w 4194963"/>
                <a:gd name="connsiteY0" fmla="*/ 269107 h 2098383"/>
                <a:gd name="connsiteX1" fmla="*/ 0 w 4194963"/>
                <a:gd name="connsiteY1" fmla="*/ 521996 h 2098383"/>
                <a:gd name="connsiteX2" fmla="*/ 2028826 w 4194963"/>
                <a:gd name="connsiteY2" fmla="*/ 176714 h 2098383"/>
                <a:gd name="connsiteX3" fmla="*/ 4193383 w 4194963"/>
                <a:gd name="connsiteY3" fmla="*/ 5266 h 2098383"/>
                <a:gd name="connsiteX4" fmla="*/ 2082640 w 4194963"/>
                <a:gd name="connsiteY4" fmla="*/ 308636 h 2098383"/>
                <a:gd name="connsiteX5" fmla="*/ 1858803 w 4194963"/>
                <a:gd name="connsiteY5" fmla="*/ 2098383 h 2098383"/>
                <a:gd name="connsiteX6" fmla="*/ 1838800 w 4194963"/>
                <a:gd name="connsiteY6" fmla="*/ 2007896 h 2098383"/>
                <a:gd name="connsiteX7" fmla="*/ 1935957 w 4194963"/>
                <a:gd name="connsiteY7" fmla="*/ 293395 h 2098383"/>
                <a:gd name="connsiteX8" fmla="*/ 1874519 w 4194963"/>
                <a:gd name="connsiteY8" fmla="*/ 269107 h 2098383"/>
                <a:gd name="connsiteX0" fmla="*/ 1874519 w 4195368"/>
                <a:gd name="connsiteY0" fmla="*/ 269107 h 2098383"/>
                <a:gd name="connsiteX1" fmla="*/ 0 w 4195368"/>
                <a:gd name="connsiteY1" fmla="*/ 521996 h 2098383"/>
                <a:gd name="connsiteX2" fmla="*/ 2028826 w 4195368"/>
                <a:gd name="connsiteY2" fmla="*/ 176714 h 2098383"/>
                <a:gd name="connsiteX3" fmla="*/ 4193383 w 4195368"/>
                <a:gd name="connsiteY3" fmla="*/ 5266 h 2098383"/>
                <a:gd name="connsiteX4" fmla="*/ 2082640 w 4195368"/>
                <a:gd name="connsiteY4" fmla="*/ 308636 h 2098383"/>
                <a:gd name="connsiteX5" fmla="*/ 1858803 w 4195368"/>
                <a:gd name="connsiteY5" fmla="*/ 2098383 h 2098383"/>
                <a:gd name="connsiteX6" fmla="*/ 1838800 w 4195368"/>
                <a:gd name="connsiteY6" fmla="*/ 2007896 h 2098383"/>
                <a:gd name="connsiteX7" fmla="*/ 1935957 w 4195368"/>
                <a:gd name="connsiteY7" fmla="*/ 293395 h 2098383"/>
                <a:gd name="connsiteX8" fmla="*/ 1874519 w 4195368"/>
                <a:gd name="connsiteY8" fmla="*/ 269107 h 2098383"/>
                <a:gd name="connsiteX0" fmla="*/ 1874519 w 4193383"/>
                <a:gd name="connsiteY0" fmla="*/ 269107 h 2098383"/>
                <a:gd name="connsiteX1" fmla="*/ 0 w 4193383"/>
                <a:gd name="connsiteY1" fmla="*/ 521996 h 2098383"/>
                <a:gd name="connsiteX2" fmla="*/ 2028826 w 4193383"/>
                <a:gd name="connsiteY2" fmla="*/ 176714 h 2098383"/>
                <a:gd name="connsiteX3" fmla="*/ 4193383 w 4193383"/>
                <a:gd name="connsiteY3" fmla="*/ 5266 h 2098383"/>
                <a:gd name="connsiteX4" fmla="*/ 2082640 w 4193383"/>
                <a:gd name="connsiteY4" fmla="*/ 308636 h 2098383"/>
                <a:gd name="connsiteX5" fmla="*/ 1858803 w 4193383"/>
                <a:gd name="connsiteY5" fmla="*/ 2098383 h 2098383"/>
                <a:gd name="connsiteX6" fmla="*/ 1838800 w 4193383"/>
                <a:gd name="connsiteY6" fmla="*/ 2007896 h 2098383"/>
                <a:gd name="connsiteX7" fmla="*/ 1935957 w 4193383"/>
                <a:gd name="connsiteY7" fmla="*/ 293395 h 2098383"/>
                <a:gd name="connsiteX8" fmla="*/ 1874519 w 4193383"/>
                <a:gd name="connsiteY8" fmla="*/ 269107 h 2098383"/>
                <a:gd name="connsiteX0" fmla="*/ 1874519 w 4193383"/>
                <a:gd name="connsiteY0" fmla="*/ 700887 h 2530163"/>
                <a:gd name="connsiteX1" fmla="*/ 0 w 4193383"/>
                <a:gd name="connsiteY1" fmla="*/ 953776 h 2530163"/>
                <a:gd name="connsiteX2" fmla="*/ 2028826 w 4193383"/>
                <a:gd name="connsiteY2" fmla="*/ 608494 h 2530163"/>
                <a:gd name="connsiteX3" fmla="*/ 4193383 w 4193383"/>
                <a:gd name="connsiteY3" fmla="*/ 437046 h 2530163"/>
                <a:gd name="connsiteX4" fmla="*/ 2082640 w 4193383"/>
                <a:gd name="connsiteY4" fmla="*/ 740416 h 2530163"/>
                <a:gd name="connsiteX5" fmla="*/ 1858803 w 4193383"/>
                <a:gd name="connsiteY5" fmla="*/ 2530163 h 2530163"/>
                <a:gd name="connsiteX6" fmla="*/ 1838800 w 4193383"/>
                <a:gd name="connsiteY6" fmla="*/ 2439676 h 2530163"/>
                <a:gd name="connsiteX7" fmla="*/ 1935957 w 4193383"/>
                <a:gd name="connsiteY7" fmla="*/ 725175 h 2530163"/>
                <a:gd name="connsiteX8" fmla="*/ 1874519 w 4193383"/>
                <a:gd name="connsiteY8" fmla="*/ 700887 h 2530163"/>
                <a:gd name="connsiteX0" fmla="*/ 1874519 w 4193383"/>
                <a:gd name="connsiteY0" fmla="*/ 705411 h 2534687"/>
                <a:gd name="connsiteX1" fmla="*/ 0 w 4193383"/>
                <a:gd name="connsiteY1" fmla="*/ 958300 h 2534687"/>
                <a:gd name="connsiteX2" fmla="*/ 2028826 w 4193383"/>
                <a:gd name="connsiteY2" fmla="*/ 613018 h 2534687"/>
                <a:gd name="connsiteX3" fmla="*/ 4193383 w 4193383"/>
                <a:gd name="connsiteY3" fmla="*/ 427282 h 2534687"/>
                <a:gd name="connsiteX4" fmla="*/ 2082640 w 4193383"/>
                <a:gd name="connsiteY4" fmla="*/ 744940 h 2534687"/>
                <a:gd name="connsiteX5" fmla="*/ 1858803 w 4193383"/>
                <a:gd name="connsiteY5" fmla="*/ 2534687 h 2534687"/>
                <a:gd name="connsiteX6" fmla="*/ 1838800 w 4193383"/>
                <a:gd name="connsiteY6" fmla="*/ 2444200 h 2534687"/>
                <a:gd name="connsiteX7" fmla="*/ 1935957 w 4193383"/>
                <a:gd name="connsiteY7" fmla="*/ 729699 h 2534687"/>
                <a:gd name="connsiteX8" fmla="*/ 1874519 w 4193383"/>
                <a:gd name="connsiteY8" fmla="*/ 705411 h 2534687"/>
                <a:gd name="connsiteX0" fmla="*/ 1874519 w 4193383"/>
                <a:gd name="connsiteY0" fmla="*/ 626387 h 2455663"/>
                <a:gd name="connsiteX1" fmla="*/ 0 w 4193383"/>
                <a:gd name="connsiteY1" fmla="*/ 879276 h 2455663"/>
                <a:gd name="connsiteX2" fmla="*/ 2028826 w 4193383"/>
                <a:gd name="connsiteY2" fmla="*/ 533994 h 2455663"/>
                <a:gd name="connsiteX3" fmla="*/ 4193383 w 4193383"/>
                <a:gd name="connsiteY3" fmla="*/ 348258 h 2455663"/>
                <a:gd name="connsiteX4" fmla="*/ 2082640 w 4193383"/>
                <a:gd name="connsiteY4" fmla="*/ 665916 h 2455663"/>
                <a:gd name="connsiteX5" fmla="*/ 1858803 w 4193383"/>
                <a:gd name="connsiteY5" fmla="*/ 2455663 h 2455663"/>
                <a:gd name="connsiteX6" fmla="*/ 1838800 w 4193383"/>
                <a:gd name="connsiteY6" fmla="*/ 2365176 h 2455663"/>
                <a:gd name="connsiteX7" fmla="*/ 1935957 w 4193383"/>
                <a:gd name="connsiteY7" fmla="*/ 650675 h 2455663"/>
                <a:gd name="connsiteX8" fmla="*/ 1874519 w 4193383"/>
                <a:gd name="connsiteY8" fmla="*/ 626387 h 2455663"/>
                <a:gd name="connsiteX0" fmla="*/ 1874519 w 4193383"/>
                <a:gd name="connsiteY0" fmla="*/ 626387 h 2455663"/>
                <a:gd name="connsiteX1" fmla="*/ 0 w 4193383"/>
                <a:gd name="connsiteY1" fmla="*/ 879276 h 2455663"/>
                <a:gd name="connsiteX2" fmla="*/ 2028826 w 4193383"/>
                <a:gd name="connsiteY2" fmla="*/ 533994 h 2455663"/>
                <a:gd name="connsiteX3" fmla="*/ 4193383 w 4193383"/>
                <a:gd name="connsiteY3" fmla="*/ 348258 h 2455663"/>
                <a:gd name="connsiteX4" fmla="*/ 2082640 w 4193383"/>
                <a:gd name="connsiteY4" fmla="*/ 665916 h 2455663"/>
                <a:gd name="connsiteX5" fmla="*/ 1858803 w 4193383"/>
                <a:gd name="connsiteY5" fmla="*/ 2455663 h 2455663"/>
                <a:gd name="connsiteX6" fmla="*/ 1838800 w 4193383"/>
                <a:gd name="connsiteY6" fmla="*/ 2365176 h 2455663"/>
                <a:gd name="connsiteX7" fmla="*/ 1935957 w 4193383"/>
                <a:gd name="connsiteY7" fmla="*/ 650675 h 2455663"/>
                <a:gd name="connsiteX8" fmla="*/ 1874519 w 4193383"/>
                <a:gd name="connsiteY8" fmla="*/ 626387 h 2455663"/>
                <a:gd name="connsiteX0" fmla="*/ 1874519 w 4193383"/>
                <a:gd name="connsiteY0" fmla="*/ 626387 h 2455663"/>
                <a:gd name="connsiteX1" fmla="*/ 0 w 4193383"/>
                <a:gd name="connsiteY1" fmla="*/ 879276 h 2455663"/>
                <a:gd name="connsiteX2" fmla="*/ 2028826 w 4193383"/>
                <a:gd name="connsiteY2" fmla="*/ 533994 h 2455663"/>
                <a:gd name="connsiteX3" fmla="*/ 4193383 w 4193383"/>
                <a:gd name="connsiteY3" fmla="*/ 348258 h 2455663"/>
                <a:gd name="connsiteX4" fmla="*/ 2082640 w 4193383"/>
                <a:gd name="connsiteY4" fmla="*/ 665916 h 2455663"/>
                <a:gd name="connsiteX5" fmla="*/ 1858803 w 4193383"/>
                <a:gd name="connsiteY5" fmla="*/ 2455663 h 2455663"/>
                <a:gd name="connsiteX6" fmla="*/ 1838800 w 4193383"/>
                <a:gd name="connsiteY6" fmla="*/ 2365176 h 2455663"/>
                <a:gd name="connsiteX7" fmla="*/ 1935957 w 4193383"/>
                <a:gd name="connsiteY7" fmla="*/ 650675 h 2455663"/>
                <a:gd name="connsiteX8" fmla="*/ 1874519 w 4193383"/>
                <a:gd name="connsiteY8" fmla="*/ 626387 h 2455663"/>
                <a:gd name="connsiteX0" fmla="*/ 1874519 w 4193383"/>
                <a:gd name="connsiteY0" fmla="*/ 626387 h 2455663"/>
                <a:gd name="connsiteX1" fmla="*/ 0 w 4193383"/>
                <a:gd name="connsiteY1" fmla="*/ 879276 h 2455663"/>
                <a:gd name="connsiteX2" fmla="*/ 2009776 w 4193383"/>
                <a:gd name="connsiteY2" fmla="*/ 533994 h 2455663"/>
                <a:gd name="connsiteX3" fmla="*/ 4193383 w 4193383"/>
                <a:gd name="connsiteY3" fmla="*/ 348258 h 2455663"/>
                <a:gd name="connsiteX4" fmla="*/ 2082640 w 4193383"/>
                <a:gd name="connsiteY4" fmla="*/ 665916 h 2455663"/>
                <a:gd name="connsiteX5" fmla="*/ 1858803 w 4193383"/>
                <a:gd name="connsiteY5" fmla="*/ 2455663 h 2455663"/>
                <a:gd name="connsiteX6" fmla="*/ 1838800 w 4193383"/>
                <a:gd name="connsiteY6" fmla="*/ 2365176 h 2455663"/>
                <a:gd name="connsiteX7" fmla="*/ 1935957 w 4193383"/>
                <a:gd name="connsiteY7" fmla="*/ 650675 h 2455663"/>
                <a:gd name="connsiteX8" fmla="*/ 1874519 w 4193383"/>
                <a:gd name="connsiteY8" fmla="*/ 626387 h 2455663"/>
                <a:gd name="connsiteX0" fmla="*/ 1874519 w 4193383"/>
                <a:gd name="connsiteY0" fmla="*/ 633524 h 2462800"/>
                <a:gd name="connsiteX1" fmla="*/ 0 w 4193383"/>
                <a:gd name="connsiteY1" fmla="*/ 886413 h 2462800"/>
                <a:gd name="connsiteX2" fmla="*/ 2019301 w 4193383"/>
                <a:gd name="connsiteY2" fmla="*/ 531606 h 2462800"/>
                <a:gd name="connsiteX3" fmla="*/ 4193383 w 4193383"/>
                <a:gd name="connsiteY3" fmla="*/ 355395 h 2462800"/>
                <a:gd name="connsiteX4" fmla="*/ 2082640 w 4193383"/>
                <a:gd name="connsiteY4" fmla="*/ 673053 h 2462800"/>
                <a:gd name="connsiteX5" fmla="*/ 1858803 w 4193383"/>
                <a:gd name="connsiteY5" fmla="*/ 2462800 h 2462800"/>
                <a:gd name="connsiteX6" fmla="*/ 1838800 w 4193383"/>
                <a:gd name="connsiteY6" fmla="*/ 2372313 h 2462800"/>
                <a:gd name="connsiteX7" fmla="*/ 1935957 w 4193383"/>
                <a:gd name="connsiteY7" fmla="*/ 657812 h 2462800"/>
                <a:gd name="connsiteX8" fmla="*/ 1874519 w 4193383"/>
                <a:gd name="connsiteY8" fmla="*/ 633524 h 2462800"/>
                <a:gd name="connsiteX0" fmla="*/ 1874519 w 4193383"/>
                <a:gd name="connsiteY0" fmla="*/ 633625 h 2462901"/>
                <a:gd name="connsiteX1" fmla="*/ 0 w 4193383"/>
                <a:gd name="connsiteY1" fmla="*/ 886514 h 2462901"/>
                <a:gd name="connsiteX2" fmla="*/ 2019301 w 4193383"/>
                <a:gd name="connsiteY2" fmla="*/ 531707 h 2462901"/>
                <a:gd name="connsiteX3" fmla="*/ 4193383 w 4193383"/>
                <a:gd name="connsiteY3" fmla="*/ 355496 h 2462901"/>
                <a:gd name="connsiteX4" fmla="*/ 2082640 w 4193383"/>
                <a:gd name="connsiteY4" fmla="*/ 673154 h 2462901"/>
                <a:gd name="connsiteX5" fmla="*/ 1858803 w 4193383"/>
                <a:gd name="connsiteY5" fmla="*/ 2462901 h 2462901"/>
                <a:gd name="connsiteX6" fmla="*/ 1838800 w 4193383"/>
                <a:gd name="connsiteY6" fmla="*/ 2372414 h 2462901"/>
                <a:gd name="connsiteX7" fmla="*/ 1935957 w 4193383"/>
                <a:gd name="connsiteY7" fmla="*/ 657913 h 2462901"/>
                <a:gd name="connsiteX8" fmla="*/ 1874519 w 4193383"/>
                <a:gd name="connsiteY8" fmla="*/ 633625 h 2462901"/>
                <a:gd name="connsiteX0" fmla="*/ 1874519 w 4193383"/>
                <a:gd name="connsiteY0" fmla="*/ 723806 h 2553082"/>
                <a:gd name="connsiteX1" fmla="*/ 0 w 4193383"/>
                <a:gd name="connsiteY1" fmla="*/ 976695 h 2553082"/>
                <a:gd name="connsiteX2" fmla="*/ 2019301 w 4193383"/>
                <a:gd name="connsiteY2" fmla="*/ 621888 h 2553082"/>
                <a:gd name="connsiteX3" fmla="*/ 4193383 w 4193383"/>
                <a:gd name="connsiteY3" fmla="*/ 445677 h 2553082"/>
                <a:gd name="connsiteX4" fmla="*/ 2082640 w 4193383"/>
                <a:gd name="connsiteY4" fmla="*/ 763335 h 2553082"/>
                <a:gd name="connsiteX5" fmla="*/ 1858803 w 4193383"/>
                <a:gd name="connsiteY5" fmla="*/ 2553082 h 2553082"/>
                <a:gd name="connsiteX6" fmla="*/ 1838800 w 4193383"/>
                <a:gd name="connsiteY6" fmla="*/ 2462595 h 2553082"/>
                <a:gd name="connsiteX7" fmla="*/ 1935957 w 4193383"/>
                <a:gd name="connsiteY7" fmla="*/ 748094 h 2553082"/>
                <a:gd name="connsiteX8" fmla="*/ 1874519 w 4193383"/>
                <a:gd name="connsiteY8" fmla="*/ 723806 h 2553082"/>
                <a:gd name="connsiteX0" fmla="*/ 1874519 w 4193383"/>
                <a:gd name="connsiteY0" fmla="*/ 723806 h 2553082"/>
                <a:gd name="connsiteX1" fmla="*/ 0 w 4193383"/>
                <a:gd name="connsiteY1" fmla="*/ 976695 h 2553082"/>
                <a:gd name="connsiteX2" fmla="*/ 2019301 w 4193383"/>
                <a:gd name="connsiteY2" fmla="*/ 621888 h 2553082"/>
                <a:gd name="connsiteX3" fmla="*/ 4193383 w 4193383"/>
                <a:gd name="connsiteY3" fmla="*/ 445677 h 2553082"/>
                <a:gd name="connsiteX4" fmla="*/ 2082640 w 4193383"/>
                <a:gd name="connsiteY4" fmla="*/ 763335 h 2553082"/>
                <a:gd name="connsiteX5" fmla="*/ 1858803 w 4193383"/>
                <a:gd name="connsiteY5" fmla="*/ 2553082 h 2553082"/>
                <a:gd name="connsiteX6" fmla="*/ 1838800 w 4193383"/>
                <a:gd name="connsiteY6" fmla="*/ 2462595 h 2553082"/>
                <a:gd name="connsiteX7" fmla="*/ 1935957 w 4193383"/>
                <a:gd name="connsiteY7" fmla="*/ 748094 h 2553082"/>
                <a:gd name="connsiteX8" fmla="*/ 1874519 w 4193383"/>
                <a:gd name="connsiteY8" fmla="*/ 723806 h 255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93383" h="2553082">
                  <a:moveTo>
                    <a:pt x="1874519" y="723806"/>
                  </a:moveTo>
                  <a:cubicBezTo>
                    <a:pt x="1439861" y="1122666"/>
                    <a:pt x="456486" y="1029400"/>
                    <a:pt x="0" y="976695"/>
                  </a:cubicBezTo>
                  <a:cubicBezTo>
                    <a:pt x="219790" y="1047816"/>
                    <a:pt x="1239045" y="-782654"/>
                    <a:pt x="2019301" y="621888"/>
                  </a:cubicBezTo>
                  <a:cubicBezTo>
                    <a:pt x="2814638" y="-818372"/>
                    <a:pt x="3593468" y="734046"/>
                    <a:pt x="4193383" y="445677"/>
                  </a:cubicBezTo>
                  <a:cubicBezTo>
                    <a:pt x="4178540" y="566883"/>
                    <a:pt x="3435349" y="1342773"/>
                    <a:pt x="2082640" y="763335"/>
                  </a:cubicBezTo>
                  <a:cubicBezTo>
                    <a:pt x="1707990" y="1129730"/>
                    <a:pt x="2147728" y="2272412"/>
                    <a:pt x="1858803" y="2553082"/>
                  </a:cubicBezTo>
                  <a:lnTo>
                    <a:pt x="1838800" y="2462595"/>
                  </a:lnTo>
                  <a:cubicBezTo>
                    <a:pt x="1850548" y="1906970"/>
                    <a:pt x="1605121" y="1084644"/>
                    <a:pt x="1935957" y="748094"/>
                  </a:cubicBezTo>
                  <a:lnTo>
                    <a:pt x="1874519" y="723806"/>
                  </a:lnTo>
                  <a:close/>
                </a:path>
              </a:pathLst>
            </a:custGeom>
            <a:solidFill>
              <a:srgbClr val="75B62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1F8D0E-C327-4A60-8760-7DA13CBCD836}"/>
                </a:ext>
              </a:extLst>
            </p:cNvPr>
            <p:cNvSpPr/>
            <p:nvPr/>
          </p:nvSpPr>
          <p:spPr>
            <a:xfrm>
              <a:off x="5353292" y="2909512"/>
              <a:ext cx="223401" cy="349161"/>
            </a:xfrm>
            <a:custGeom>
              <a:avLst/>
              <a:gdLst>
                <a:gd name="connsiteX0" fmla="*/ 0 w 57150"/>
                <a:gd name="connsiteY0" fmla="*/ 0 h 84136"/>
                <a:gd name="connsiteX1" fmla="*/ 57150 w 57150"/>
                <a:gd name="connsiteY1" fmla="*/ 0 h 84136"/>
                <a:gd name="connsiteX2" fmla="*/ 57150 w 57150"/>
                <a:gd name="connsiteY2" fmla="*/ 84136 h 84136"/>
                <a:gd name="connsiteX3" fmla="*/ 0 w 57150"/>
                <a:gd name="connsiteY3" fmla="*/ 84136 h 84136"/>
                <a:gd name="connsiteX4" fmla="*/ 0 w 57150"/>
                <a:gd name="connsiteY4" fmla="*/ 0 h 84136"/>
                <a:gd name="connsiteX0" fmla="*/ 82550 w 139700"/>
                <a:gd name="connsiteY0" fmla="*/ 0 h 325436"/>
                <a:gd name="connsiteX1" fmla="*/ 139700 w 139700"/>
                <a:gd name="connsiteY1" fmla="*/ 0 h 325436"/>
                <a:gd name="connsiteX2" fmla="*/ 139700 w 139700"/>
                <a:gd name="connsiteY2" fmla="*/ 84136 h 325436"/>
                <a:gd name="connsiteX3" fmla="*/ 0 w 139700"/>
                <a:gd name="connsiteY3" fmla="*/ 325436 h 325436"/>
                <a:gd name="connsiteX4" fmla="*/ 82550 w 139700"/>
                <a:gd name="connsiteY4" fmla="*/ 0 h 325436"/>
                <a:gd name="connsiteX0" fmla="*/ 0 w 139700"/>
                <a:gd name="connsiteY0" fmla="*/ 325436 h 325436"/>
                <a:gd name="connsiteX1" fmla="*/ 139700 w 139700"/>
                <a:gd name="connsiteY1" fmla="*/ 0 h 325436"/>
                <a:gd name="connsiteX2" fmla="*/ 139700 w 139700"/>
                <a:gd name="connsiteY2" fmla="*/ 84136 h 325436"/>
                <a:gd name="connsiteX3" fmla="*/ 0 w 139700"/>
                <a:gd name="connsiteY3" fmla="*/ 325436 h 325436"/>
                <a:gd name="connsiteX0" fmla="*/ 0 w 139700"/>
                <a:gd name="connsiteY0" fmla="*/ 325436 h 325436"/>
                <a:gd name="connsiteX1" fmla="*/ 139700 w 139700"/>
                <a:gd name="connsiteY1" fmla="*/ 0 h 325436"/>
                <a:gd name="connsiteX2" fmla="*/ 139700 w 139700"/>
                <a:gd name="connsiteY2" fmla="*/ 84136 h 325436"/>
                <a:gd name="connsiteX3" fmla="*/ 0 w 139700"/>
                <a:gd name="connsiteY3" fmla="*/ 325436 h 325436"/>
                <a:gd name="connsiteX0" fmla="*/ 0 w 139700"/>
                <a:gd name="connsiteY0" fmla="*/ 325436 h 325436"/>
                <a:gd name="connsiteX1" fmla="*/ 139700 w 139700"/>
                <a:gd name="connsiteY1" fmla="*/ 0 h 325436"/>
                <a:gd name="connsiteX2" fmla="*/ 0 w 139700"/>
                <a:gd name="connsiteY2" fmla="*/ 325436 h 325436"/>
                <a:gd name="connsiteX0" fmla="*/ 0 w 190500"/>
                <a:gd name="connsiteY0" fmla="*/ 350836 h 350836"/>
                <a:gd name="connsiteX1" fmla="*/ 190500 w 190500"/>
                <a:gd name="connsiteY1" fmla="*/ 0 h 350836"/>
                <a:gd name="connsiteX2" fmla="*/ 0 w 190500"/>
                <a:gd name="connsiteY2" fmla="*/ 350836 h 350836"/>
                <a:gd name="connsiteX0" fmla="*/ 7265 w 197765"/>
                <a:gd name="connsiteY0" fmla="*/ 350836 h 350836"/>
                <a:gd name="connsiteX1" fmla="*/ 197765 w 197765"/>
                <a:gd name="connsiteY1" fmla="*/ 0 h 350836"/>
                <a:gd name="connsiteX2" fmla="*/ 7265 w 197765"/>
                <a:gd name="connsiteY2" fmla="*/ 350836 h 350836"/>
                <a:gd name="connsiteX0" fmla="*/ 7265 w 197765"/>
                <a:gd name="connsiteY0" fmla="*/ 350836 h 350836"/>
                <a:gd name="connsiteX1" fmla="*/ 197765 w 197765"/>
                <a:gd name="connsiteY1" fmla="*/ 0 h 350836"/>
                <a:gd name="connsiteX2" fmla="*/ 7265 w 197765"/>
                <a:gd name="connsiteY2" fmla="*/ 350836 h 350836"/>
                <a:gd name="connsiteX0" fmla="*/ 29577 w 220077"/>
                <a:gd name="connsiteY0" fmla="*/ 350836 h 350836"/>
                <a:gd name="connsiteX1" fmla="*/ 220077 w 220077"/>
                <a:gd name="connsiteY1" fmla="*/ 0 h 350836"/>
                <a:gd name="connsiteX2" fmla="*/ 29577 w 220077"/>
                <a:gd name="connsiteY2" fmla="*/ 350836 h 350836"/>
                <a:gd name="connsiteX0" fmla="*/ 29577 w 220077"/>
                <a:gd name="connsiteY0" fmla="*/ 350836 h 350836"/>
                <a:gd name="connsiteX1" fmla="*/ 220077 w 220077"/>
                <a:gd name="connsiteY1" fmla="*/ 0 h 350836"/>
                <a:gd name="connsiteX2" fmla="*/ 29577 w 220077"/>
                <a:gd name="connsiteY2" fmla="*/ 350836 h 350836"/>
                <a:gd name="connsiteX0" fmla="*/ 29577 w 223012"/>
                <a:gd name="connsiteY0" fmla="*/ 350836 h 350836"/>
                <a:gd name="connsiteX1" fmla="*/ 220077 w 223012"/>
                <a:gd name="connsiteY1" fmla="*/ 0 h 350836"/>
                <a:gd name="connsiteX2" fmla="*/ 29577 w 223012"/>
                <a:gd name="connsiteY2" fmla="*/ 350836 h 350836"/>
                <a:gd name="connsiteX0" fmla="*/ 20745 w 214180"/>
                <a:gd name="connsiteY0" fmla="*/ 357050 h 357050"/>
                <a:gd name="connsiteX1" fmla="*/ 211245 w 214180"/>
                <a:gd name="connsiteY1" fmla="*/ 6214 h 357050"/>
                <a:gd name="connsiteX2" fmla="*/ 20745 w 214180"/>
                <a:gd name="connsiteY2" fmla="*/ 357050 h 357050"/>
                <a:gd name="connsiteX0" fmla="*/ 20745 w 215649"/>
                <a:gd name="connsiteY0" fmla="*/ 357050 h 357050"/>
                <a:gd name="connsiteX1" fmla="*/ 211245 w 215649"/>
                <a:gd name="connsiteY1" fmla="*/ 6214 h 357050"/>
                <a:gd name="connsiteX2" fmla="*/ 20745 w 215649"/>
                <a:gd name="connsiteY2" fmla="*/ 357050 h 357050"/>
                <a:gd name="connsiteX0" fmla="*/ 20745 w 215276"/>
                <a:gd name="connsiteY0" fmla="*/ 357050 h 357050"/>
                <a:gd name="connsiteX1" fmla="*/ 211245 w 215276"/>
                <a:gd name="connsiteY1" fmla="*/ 6214 h 357050"/>
                <a:gd name="connsiteX2" fmla="*/ 20745 w 215276"/>
                <a:gd name="connsiteY2" fmla="*/ 357050 h 357050"/>
                <a:gd name="connsiteX0" fmla="*/ 20395 w 219603"/>
                <a:gd name="connsiteY0" fmla="*/ 347722 h 347722"/>
                <a:gd name="connsiteX1" fmla="*/ 215658 w 219603"/>
                <a:gd name="connsiteY1" fmla="*/ 6411 h 347722"/>
                <a:gd name="connsiteX2" fmla="*/ 20395 w 219603"/>
                <a:gd name="connsiteY2" fmla="*/ 347722 h 347722"/>
                <a:gd name="connsiteX0" fmla="*/ 20395 w 219603"/>
                <a:gd name="connsiteY0" fmla="*/ 346448 h 346448"/>
                <a:gd name="connsiteX1" fmla="*/ 215658 w 219603"/>
                <a:gd name="connsiteY1" fmla="*/ 5137 h 346448"/>
                <a:gd name="connsiteX2" fmla="*/ 20395 w 219603"/>
                <a:gd name="connsiteY2" fmla="*/ 346448 h 346448"/>
                <a:gd name="connsiteX0" fmla="*/ 20395 w 219335"/>
                <a:gd name="connsiteY0" fmla="*/ 346448 h 346467"/>
                <a:gd name="connsiteX1" fmla="*/ 215658 w 219335"/>
                <a:gd name="connsiteY1" fmla="*/ 5137 h 346467"/>
                <a:gd name="connsiteX2" fmla="*/ 20395 w 219335"/>
                <a:gd name="connsiteY2" fmla="*/ 346448 h 346467"/>
                <a:gd name="connsiteX0" fmla="*/ 20395 w 219648"/>
                <a:gd name="connsiteY0" fmla="*/ 346448 h 349161"/>
                <a:gd name="connsiteX1" fmla="*/ 215658 w 219648"/>
                <a:gd name="connsiteY1" fmla="*/ 5137 h 349161"/>
                <a:gd name="connsiteX2" fmla="*/ 130728 w 219648"/>
                <a:gd name="connsiteY2" fmla="*/ 155157 h 349161"/>
                <a:gd name="connsiteX3" fmla="*/ 20395 w 219648"/>
                <a:gd name="connsiteY3" fmla="*/ 346448 h 349161"/>
                <a:gd name="connsiteX0" fmla="*/ 20395 w 221830"/>
                <a:gd name="connsiteY0" fmla="*/ 346448 h 349161"/>
                <a:gd name="connsiteX1" fmla="*/ 215658 w 221830"/>
                <a:gd name="connsiteY1" fmla="*/ 5137 h 349161"/>
                <a:gd name="connsiteX2" fmla="*/ 130728 w 221830"/>
                <a:gd name="connsiteY2" fmla="*/ 155157 h 349161"/>
                <a:gd name="connsiteX3" fmla="*/ 20395 w 221830"/>
                <a:gd name="connsiteY3" fmla="*/ 346448 h 349161"/>
                <a:gd name="connsiteX0" fmla="*/ 20395 w 223401"/>
                <a:gd name="connsiteY0" fmla="*/ 346448 h 349161"/>
                <a:gd name="connsiteX1" fmla="*/ 215658 w 223401"/>
                <a:gd name="connsiteY1" fmla="*/ 5137 h 349161"/>
                <a:gd name="connsiteX2" fmla="*/ 130728 w 223401"/>
                <a:gd name="connsiteY2" fmla="*/ 155157 h 349161"/>
                <a:gd name="connsiteX3" fmla="*/ 20395 w 223401"/>
                <a:gd name="connsiteY3" fmla="*/ 346448 h 349161"/>
                <a:gd name="connsiteX0" fmla="*/ 20395 w 223401"/>
                <a:gd name="connsiteY0" fmla="*/ 346448 h 349161"/>
                <a:gd name="connsiteX1" fmla="*/ 215658 w 223401"/>
                <a:gd name="connsiteY1" fmla="*/ 5137 h 349161"/>
                <a:gd name="connsiteX2" fmla="*/ 130728 w 223401"/>
                <a:gd name="connsiteY2" fmla="*/ 155157 h 349161"/>
                <a:gd name="connsiteX3" fmla="*/ 20395 w 223401"/>
                <a:gd name="connsiteY3" fmla="*/ 346448 h 34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401" h="349161">
                  <a:moveTo>
                    <a:pt x="20395" y="346448"/>
                  </a:moveTo>
                  <a:cubicBezTo>
                    <a:pt x="-66388" y="288769"/>
                    <a:pt x="147660" y="-45134"/>
                    <a:pt x="215658" y="5137"/>
                  </a:cubicBezTo>
                  <a:cubicBezTo>
                    <a:pt x="249525" y="35565"/>
                    <a:pt x="163272" y="98272"/>
                    <a:pt x="130728" y="155157"/>
                  </a:cubicBezTo>
                  <a:cubicBezTo>
                    <a:pt x="98184" y="212042"/>
                    <a:pt x="47912" y="371848"/>
                    <a:pt x="20395" y="346448"/>
                  </a:cubicBezTo>
                  <a:close/>
                </a:path>
              </a:pathLst>
            </a:custGeom>
            <a:solidFill>
              <a:srgbClr val="ED6C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4225DDA-C0EC-4D59-BCA4-30E126610323}"/>
                </a:ext>
              </a:extLst>
            </p:cNvPr>
            <p:cNvSpPr/>
            <p:nvPr/>
          </p:nvSpPr>
          <p:spPr>
            <a:xfrm>
              <a:off x="5623201" y="2814492"/>
              <a:ext cx="72815" cy="72815"/>
            </a:xfrm>
            <a:prstGeom prst="ellipse">
              <a:avLst/>
            </a:prstGeom>
            <a:solidFill>
              <a:srgbClr val="F496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E45BE5C-B359-4B38-914F-2FA8A54124C1}"/>
                </a:ext>
              </a:extLst>
            </p:cNvPr>
            <p:cNvSpPr/>
            <p:nvPr/>
          </p:nvSpPr>
          <p:spPr>
            <a:xfrm>
              <a:off x="6654800" y="4311650"/>
              <a:ext cx="114300" cy="457200"/>
            </a:xfrm>
            <a:custGeom>
              <a:avLst/>
              <a:gdLst>
                <a:gd name="connsiteX0" fmla="*/ 114300 w 114300"/>
                <a:gd name="connsiteY0" fmla="*/ 0 h 457200"/>
                <a:gd name="connsiteX1" fmla="*/ 0 w 114300"/>
                <a:gd name="connsiteY1" fmla="*/ 457200 h 457200"/>
                <a:gd name="connsiteX2" fmla="*/ 0 w 114300"/>
                <a:gd name="connsiteY2" fmla="*/ 457200 h 457200"/>
                <a:gd name="connsiteX0" fmla="*/ 114300 w 114300"/>
                <a:gd name="connsiteY0" fmla="*/ 0 h 457200"/>
                <a:gd name="connsiteX1" fmla="*/ 0 w 114300"/>
                <a:gd name="connsiteY1" fmla="*/ 457200 h 457200"/>
                <a:gd name="connsiteX2" fmla="*/ 0 w 114300"/>
                <a:gd name="connsiteY2" fmla="*/ 457200 h 457200"/>
                <a:gd name="connsiteX0" fmla="*/ 114300 w 114300"/>
                <a:gd name="connsiteY0" fmla="*/ 0 h 457200"/>
                <a:gd name="connsiteX1" fmla="*/ 0 w 114300"/>
                <a:gd name="connsiteY1" fmla="*/ 457200 h 457200"/>
                <a:gd name="connsiteX2" fmla="*/ 0 w 11430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457200">
                  <a:moveTo>
                    <a:pt x="114300" y="0"/>
                  </a:moveTo>
                  <a:cubicBezTo>
                    <a:pt x="97631" y="161925"/>
                    <a:pt x="80963" y="254793"/>
                    <a:pt x="0" y="457200"/>
                  </a:cubicBezTo>
                  <a:lnTo>
                    <a:pt x="0" y="457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A082F8B-0E79-45D9-B517-E51FBD5D6222}"/>
                </a:ext>
              </a:extLst>
            </p:cNvPr>
            <p:cNvSpPr/>
            <p:nvPr/>
          </p:nvSpPr>
          <p:spPr>
            <a:xfrm>
              <a:off x="6099571" y="4927982"/>
              <a:ext cx="471488" cy="547687"/>
            </a:xfrm>
            <a:custGeom>
              <a:avLst/>
              <a:gdLst>
                <a:gd name="connsiteX0" fmla="*/ 114300 w 114300"/>
                <a:gd name="connsiteY0" fmla="*/ 0 h 457200"/>
                <a:gd name="connsiteX1" fmla="*/ 0 w 114300"/>
                <a:gd name="connsiteY1" fmla="*/ 457200 h 457200"/>
                <a:gd name="connsiteX2" fmla="*/ 0 w 114300"/>
                <a:gd name="connsiteY2" fmla="*/ 457200 h 457200"/>
                <a:gd name="connsiteX0" fmla="*/ 114300 w 114300"/>
                <a:gd name="connsiteY0" fmla="*/ 0 h 457200"/>
                <a:gd name="connsiteX1" fmla="*/ 0 w 114300"/>
                <a:gd name="connsiteY1" fmla="*/ 457200 h 457200"/>
                <a:gd name="connsiteX2" fmla="*/ 0 w 114300"/>
                <a:gd name="connsiteY2" fmla="*/ 457200 h 457200"/>
                <a:gd name="connsiteX0" fmla="*/ 114300 w 114300"/>
                <a:gd name="connsiteY0" fmla="*/ 0 h 457200"/>
                <a:gd name="connsiteX1" fmla="*/ 0 w 114300"/>
                <a:gd name="connsiteY1" fmla="*/ 457200 h 457200"/>
                <a:gd name="connsiteX2" fmla="*/ 0 w 114300"/>
                <a:gd name="connsiteY2" fmla="*/ 457200 h 457200"/>
                <a:gd name="connsiteX0" fmla="*/ 471488 w 471488"/>
                <a:gd name="connsiteY0" fmla="*/ 0 h 547687"/>
                <a:gd name="connsiteX1" fmla="*/ 357188 w 471488"/>
                <a:gd name="connsiteY1" fmla="*/ 457200 h 547687"/>
                <a:gd name="connsiteX2" fmla="*/ 0 w 471488"/>
                <a:gd name="connsiteY2" fmla="*/ 547687 h 547687"/>
                <a:gd name="connsiteX0" fmla="*/ 471488 w 471488"/>
                <a:gd name="connsiteY0" fmla="*/ 0 h 547687"/>
                <a:gd name="connsiteX1" fmla="*/ 0 w 471488"/>
                <a:gd name="connsiteY1" fmla="*/ 547687 h 547687"/>
                <a:gd name="connsiteX0" fmla="*/ 471488 w 471488"/>
                <a:gd name="connsiteY0" fmla="*/ 0 h 547687"/>
                <a:gd name="connsiteX1" fmla="*/ 0 w 471488"/>
                <a:gd name="connsiteY1" fmla="*/ 547687 h 547687"/>
                <a:gd name="connsiteX0" fmla="*/ 471488 w 471488"/>
                <a:gd name="connsiteY0" fmla="*/ 0 h 547687"/>
                <a:gd name="connsiteX1" fmla="*/ 0 w 471488"/>
                <a:gd name="connsiteY1" fmla="*/ 547687 h 547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1488" h="547687">
                  <a:moveTo>
                    <a:pt x="471488" y="0"/>
                  </a:moveTo>
                  <a:cubicBezTo>
                    <a:pt x="381000" y="187324"/>
                    <a:pt x="295276" y="412750"/>
                    <a:pt x="0" y="54768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024933-F36F-4D24-88C3-26C418DDF77B}"/>
                </a:ext>
              </a:extLst>
            </p:cNvPr>
            <p:cNvSpPr/>
            <p:nvPr/>
          </p:nvSpPr>
          <p:spPr>
            <a:xfrm>
              <a:off x="5944066" y="2615632"/>
              <a:ext cx="391249" cy="1193800"/>
            </a:xfrm>
            <a:custGeom>
              <a:avLst/>
              <a:gdLst>
                <a:gd name="connsiteX0" fmla="*/ 0 w 368300"/>
                <a:gd name="connsiteY0" fmla="*/ 0 h 1206500"/>
                <a:gd name="connsiteX1" fmla="*/ 368300 w 368300"/>
                <a:gd name="connsiteY1" fmla="*/ 1206500 h 1206500"/>
                <a:gd name="connsiteX2" fmla="*/ 368300 w 368300"/>
                <a:gd name="connsiteY2" fmla="*/ 1206500 h 1206500"/>
                <a:gd name="connsiteX0" fmla="*/ 0 w 381000"/>
                <a:gd name="connsiteY0" fmla="*/ 0 h 1193800"/>
                <a:gd name="connsiteX1" fmla="*/ 381000 w 381000"/>
                <a:gd name="connsiteY1" fmla="*/ 1193800 h 1193800"/>
                <a:gd name="connsiteX2" fmla="*/ 381000 w 381000"/>
                <a:gd name="connsiteY2" fmla="*/ 1193800 h 1193800"/>
                <a:gd name="connsiteX0" fmla="*/ 0 w 381000"/>
                <a:gd name="connsiteY0" fmla="*/ 0 h 1193800"/>
                <a:gd name="connsiteX1" fmla="*/ 381000 w 381000"/>
                <a:gd name="connsiteY1" fmla="*/ 1193800 h 1193800"/>
                <a:gd name="connsiteX2" fmla="*/ 381000 w 381000"/>
                <a:gd name="connsiteY2" fmla="*/ 1193800 h 1193800"/>
                <a:gd name="connsiteX0" fmla="*/ 0 w 397130"/>
                <a:gd name="connsiteY0" fmla="*/ 0 h 1193800"/>
                <a:gd name="connsiteX1" fmla="*/ 381000 w 397130"/>
                <a:gd name="connsiteY1" fmla="*/ 1193800 h 1193800"/>
                <a:gd name="connsiteX2" fmla="*/ 381000 w 397130"/>
                <a:gd name="connsiteY2" fmla="*/ 119380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130" h="1193800">
                  <a:moveTo>
                    <a:pt x="0" y="0"/>
                  </a:moveTo>
                  <a:cubicBezTo>
                    <a:pt x="476250" y="334433"/>
                    <a:pt x="400050" y="878417"/>
                    <a:pt x="381000" y="1193800"/>
                  </a:cubicBezTo>
                  <a:lnTo>
                    <a:pt x="381000" y="1193800"/>
                  </a:lnTo>
                </a:path>
              </a:pathLst>
            </a:custGeom>
            <a:solidFill>
              <a:srgbClr val="DB45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ttsMP3.com_VoiceText_2025-4-15_23-45-57">
            <a:hlinkClick r:id="" action="ppaction://media"/>
            <a:extLst>
              <a:ext uri="{FF2B5EF4-FFF2-40B4-BE49-F238E27FC236}">
                <a16:creationId xmlns:a16="http://schemas.microsoft.com/office/drawing/2014/main" id="{AA41855B-ABA1-466A-8D5B-4B2DD3A651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86917" y="1560182"/>
            <a:ext cx="609600" cy="609600"/>
          </a:xfrm>
          <a:prstGeom prst="rect">
            <a:avLst/>
          </a:prstGeom>
        </p:spPr>
      </p:pic>
      <p:pic>
        <p:nvPicPr>
          <p:cNvPr id="52" name="1sec">
            <a:hlinkClick r:id="" action="ppaction://media"/>
            <a:extLst>
              <a:ext uri="{FF2B5EF4-FFF2-40B4-BE49-F238E27FC236}">
                <a16:creationId xmlns:a16="http://schemas.microsoft.com/office/drawing/2014/main" id="{F9F4D476-E97B-46BC-B28D-D453EE28BB2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606175" y="1550825"/>
            <a:ext cx="603497" cy="603497"/>
          </a:xfrm>
          <a:prstGeom prst="rect">
            <a:avLst/>
          </a:prstGeom>
        </p:spPr>
      </p:pic>
      <p:pic>
        <p:nvPicPr>
          <p:cNvPr id="14" name="ttsMP3.com_VoiceText_2025-4-15_23-47-1">
            <a:hlinkClick r:id="" action="ppaction://media"/>
            <a:extLst>
              <a:ext uri="{FF2B5EF4-FFF2-40B4-BE49-F238E27FC236}">
                <a16:creationId xmlns:a16="http://schemas.microsoft.com/office/drawing/2014/main" id="{EC3684DB-2E10-4542-B4F7-C2411AD252EF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361405" y="1526223"/>
            <a:ext cx="609600" cy="609600"/>
          </a:xfrm>
          <a:prstGeom prst="rect">
            <a:avLst/>
          </a:prstGeom>
        </p:spPr>
      </p:pic>
      <p:pic>
        <p:nvPicPr>
          <p:cNvPr id="54" name="1sec">
            <a:hlinkClick r:id="" action="ppaction://media"/>
            <a:extLst>
              <a:ext uri="{FF2B5EF4-FFF2-40B4-BE49-F238E27FC236}">
                <a16:creationId xmlns:a16="http://schemas.microsoft.com/office/drawing/2014/main" id="{83852161-E4C7-4275-AE25-5A204A9F472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066688" y="1478650"/>
            <a:ext cx="603497" cy="603497"/>
          </a:xfrm>
          <a:prstGeom prst="rect">
            <a:avLst/>
          </a:prstGeom>
        </p:spPr>
      </p:pic>
      <p:pic>
        <p:nvPicPr>
          <p:cNvPr id="55" name="1sec">
            <a:hlinkClick r:id="" action="ppaction://media"/>
            <a:extLst>
              <a:ext uri="{FF2B5EF4-FFF2-40B4-BE49-F238E27FC236}">
                <a16:creationId xmlns:a16="http://schemas.microsoft.com/office/drawing/2014/main" id="{E8B110E6-26D7-4FCE-ACB0-0E9A5B66B8B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765868" y="1518712"/>
            <a:ext cx="603497" cy="60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7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6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1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368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384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440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2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4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0D1D16-C86C-43BC-A680-C1348734C84F}"/>
              </a:ext>
            </a:extLst>
          </p:cNvPr>
          <p:cNvSpPr/>
          <p:nvPr/>
        </p:nvSpPr>
        <p:spPr>
          <a:xfrm>
            <a:off x="9003658" y="531788"/>
            <a:ext cx="2976178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FF5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FF5229"/>
                </a:solidFill>
              </a:rPr>
              <a:t>Shr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imp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7161606" y="531788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FF5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FF5229"/>
                </a:solidFill>
              </a:rPr>
              <a:t>Shr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FF5229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1F1865-649F-46CC-8321-4EB2E96254A7}"/>
              </a:ext>
            </a:extLst>
          </p:cNvPr>
          <p:cNvSpPr/>
          <p:nvPr/>
        </p:nvSpPr>
        <p:spPr>
          <a:xfrm>
            <a:off x="5319554" y="531788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FF5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FF5229"/>
                </a:solidFill>
              </a:rPr>
              <a:t>Shr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FF5229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7423AC8-6EF0-4531-9EC0-49FBC51CD8BB}"/>
              </a:ext>
            </a:extLst>
          </p:cNvPr>
          <p:cNvGrpSpPr/>
          <p:nvPr/>
        </p:nvGrpSpPr>
        <p:grpSpPr>
          <a:xfrm>
            <a:off x="562509" y="1407836"/>
            <a:ext cx="6688427" cy="4762035"/>
            <a:chOff x="2912009" y="874436"/>
            <a:chExt cx="6688427" cy="476203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6359AAF-9036-4657-90D0-E6AE48343D9C}"/>
                </a:ext>
              </a:extLst>
            </p:cNvPr>
            <p:cNvGrpSpPr/>
            <p:nvPr/>
          </p:nvGrpSpPr>
          <p:grpSpPr>
            <a:xfrm>
              <a:off x="2912009" y="874436"/>
              <a:ext cx="6688427" cy="4762035"/>
              <a:chOff x="2912009" y="874436"/>
              <a:chExt cx="6688427" cy="4762035"/>
            </a:xfrm>
            <a:solidFill>
              <a:srgbClr val="FF3401"/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1870DCC-D52E-4C24-8C0C-37D9287E21AC}"/>
                  </a:ext>
                </a:extLst>
              </p:cNvPr>
              <p:cNvSpPr/>
              <p:nvPr/>
            </p:nvSpPr>
            <p:spPr>
              <a:xfrm rot="20223857">
                <a:off x="4983028" y="4732890"/>
                <a:ext cx="1320800" cy="596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40A541A-0C76-4237-B768-1BCE06BEAAB7}"/>
                  </a:ext>
                </a:extLst>
              </p:cNvPr>
              <p:cNvSpPr/>
              <p:nvPr/>
            </p:nvSpPr>
            <p:spPr>
              <a:xfrm rot="1401250">
                <a:off x="5017967" y="4385229"/>
                <a:ext cx="1320800" cy="632190"/>
              </a:xfrm>
              <a:custGeom>
                <a:avLst/>
                <a:gdLst>
                  <a:gd name="connsiteX0" fmla="*/ 0 w 1320800"/>
                  <a:gd name="connsiteY0" fmla="*/ 298450 h 596900"/>
                  <a:gd name="connsiteX1" fmla="*/ 660400 w 1320800"/>
                  <a:gd name="connsiteY1" fmla="*/ 0 h 596900"/>
                  <a:gd name="connsiteX2" fmla="*/ 1320800 w 1320800"/>
                  <a:gd name="connsiteY2" fmla="*/ 298450 h 596900"/>
                  <a:gd name="connsiteX3" fmla="*/ 660400 w 1320800"/>
                  <a:gd name="connsiteY3" fmla="*/ 596900 h 596900"/>
                  <a:gd name="connsiteX4" fmla="*/ 0 w 1320800"/>
                  <a:gd name="connsiteY4" fmla="*/ 298450 h 596900"/>
                  <a:gd name="connsiteX0" fmla="*/ 0 w 1320800"/>
                  <a:gd name="connsiteY0" fmla="*/ 298450 h 596900"/>
                  <a:gd name="connsiteX1" fmla="*/ 660400 w 1320800"/>
                  <a:gd name="connsiteY1" fmla="*/ 0 h 596900"/>
                  <a:gd name="connsiteX2" fmla="*/ 1320800 w 1320800"/>
                  <a:gd name="connsiteY2" fmla="*/ 298450 h 596900"/>
                  <a:gd name="connsiteX3" fmla="*/ 660400 w 1320800"/>
                  <a:gd name="connsiteY3" fmla="*/ 596900 h 596900"/>
                  <a:gd name="connsiteX4" fmla="*/ 0 w 1320800"/>
                  <a:gd name="connsiteY4" fmla="*/ 298450 h 596900"/>
                  <a:gd name="connsiteX0" fmla="*/ 0 w 1320800"/>
                  <a:gd name="connsiteY0" fmla="*/ 298450 h 632190"/>
                  <a:gd name="connsiteX1" fmla="*/ 660400 w 1320800"/>
                  <a:gd name="connsiteY1" fmla="*/ 0 h 632190"/>
                  <a:gd name="connsiteX2" fmla="*/ 1320800 w 1320800"/>
                  <a:gd name="connsiteY2" fmla="*/ 298450 h 632190"/>
                  <a:gd name="connsiteX3" fmla="*/ 660400 w 1320800"/>
                  <a:gd name="connsiteY3" fmla="*/ 596900 h 632190"/>
                  <a:gd name="connsiteX4" fmla="*/ 0 w 1320800"/>
                  <a:gd name="connsiteY4" fmla="*/ 298450 h 632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800" h="632190">
                    <a:moveTo>
                      <a:pt x="0" y="298450"/>
                    </a:moveTo>
                    <a:cubicBezTo>
                      <a:pt x="0" y="133621"/>
                      <a:pt x="295671" y="0"/>
                      <a:pt x="660400" y="0"/>
                    </a:cubicBezTo>
                    <a:cubicBezTo>
                      <a:pt x="1025129" y="0"/>
                      <a:pt x="1320800" y="133621"/>
                      <a:pt x="1320800" y="298450"/>
                    </a:cubicBezTo>
                    <a:cubicBezTo>
                      <a:pt x="1201363" y="234725"/>
                      <a:pt x="968491" y="465730"/>
                      <a:pt x="660400" y="596900"/>
                    </a:cubicBezTo>
                    <a:cubicBezTo>
                      <a:pt x="352309" y="728070"/>
                      <a:pt x="0" y="463279"/>
                      <a:pt x="0" y="29845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292BDA4-C6A3-41BF-815E-DA274D224ACF}"/>
                  </a:ext>
                </a:extLst>
              </p:cNvPr>
              <p:cNvSpPr/>
              <p:nvPr/>
            </p:nvSpPr>
            <p:spPr>
              <a:xfrm>
                <a:off x="4785097" y="4619820"/>
                <a:ext cx="1487087" cy="532912"/>
              </a:xfrm>
              <a:custGeom>
                <a:avLst/>
                <a:gdLst>
                  <a:gd name="connsiteX0" fmla="*/ 0 w 1486851"/>
                  <a:gd name="connsiteY0" fmla="*/ 314643 h 629285"/>
                  <a:gd name="connsiteX1" fmla="*/ 743426 w 1486851"/>
                  <a:gd name="connsiteY1" fmla="*/ 0 h 629285"/>
                  <a:gd name="connsiteX2" fmla="*/ 1486852 w 1486851"/>
                  <a:gd name="connsiteY2" fmla="*/ 314643 h 629285"/>
                  <a:gd name="connsiteX3" fmla="*/ 743426 w 1486851"/>
                  <a:gd name="connsiteY3" fmla="*/ 629286 h 629285"/>
                  <a:gd name="connsiteX4" fmla="*/ 0 w 1486851"/>
                  <a:gd name="connsiteY4" fmla="*/ 314643 h 629285"/>
                  <a:gd name="connsiteX0" fmla="*/ 0 w 1486852"/>
                  <a:gd name="connsiteY0" fmla="*/ 232093 h 546736"/>
                  <a:gd name="connsiteX1" fmla="*/ 743426 w 1486852"/>
                  <a:gd name="connsiteY1" fmla="*/ 0 h 546736"/>
                  <a:gd name="connsiteX2" fmla="*/ 1486852 w 1486852"/>
                  <a:gd name="connsiteY2" fmla="*/ 232093 h 546736"/>
                  <a:gd name="connsiteX3" fmla="*/ 743426 w 1486852"/>
                  <a:gd name="connsiteY3" fmla="*/ 546736 h 546736"/>
                  <a:gd name="connsiteX4" fmla="*/ 0 w 1486852"/>
                  <a:gd name="connsiteY4" fmla="*/ 232093 h 546736"/>
                  <a:gd name="connsiteX0" fmla="*/ 154 w 1487006"/>
                  <a:gd name="connsiteY0" fmla="*/ 232093 h 454661"/>
                  <a:gd name="connsiteX1" fmla="*/ 743580 w 1487006"/>
                  <a:gd name="connsiteY1" fmla="*/ 0 h 454661"/>
                  <a:gd name="connsiteX2" fmla="*/ 1487006 w 1487006"/>
                  <a:gd name="connsiteY2" fmla="*/ 232093 h 454661"/>
                  <a:gd name="connsiteX3" fmla="*/ 794380 w 1487006"/>
                  <a:gd name="connsiteY3" fmla="*/ 454661 h 454661"/>
                  <a:gd name="connsiteX4" fmla="*/ 154 w 1487006"/>
                  <a:gd name="connsiteY4" fmla="*/ 232093 h 454661"/>
                  <a:gd name="connsiteX0" fmla="*/ 208 w 1487060"/>
                  <a:gd name="connsiteY0" fmla="*/ 241697 h 476624"/>
                  <a:gd name="connsiteX1" fmla="*/ 743634 w 1487060"/>
                  <a:gd name="connsiteY1" fmla="*/ 9604 h 476624"/>
                  <a:gd name="connsiteX2" fmla="*/ 1487060 w 1487060"/>
                  <a:gd name="connsiteY2" fmla="*/ 241697 h 476624"/>
                  <a:gd name="connsiteX3" fmla="*/ 794434 w 1487060"/>
                  <a:gd name="connsiteY3" fmla="*/ 464265 h 476624"/>
                  <a:gd name="connsiteX4" fmla="*/ 208 w 1487060"/>
                  <a:gd name="connsiteY4" fmla="*/ 241697 h 476624"/>
                  <a:gd name="connsiteX0" fmla="*/ 208 w 1487060"/>
                  <a:gd name="connsiteY0" fmla="*/ 241697 h 476624"/>
                  <a:gd name="connsiteX1" fmla="*/ 743634 w 1487060"/>
                  <a:gd name="connsiteY1" fmla="*/ 9604 h 476624"/>
                  <a:gd name="connsiteX2" fmla="*/ 1487060 w 1487060"/>
                  <a:gd name="connsiteY2" fmla="*/ 241697 h 476624"/>
                  <a:gd name="connsiteX3" fmla="*/ 794434 w 1487060"/>
                  <a:gd name="connsiteY3" fmla="*/ 464265 h 476624"/>
                  <a:gd name="connsiteX4" fmla="*/ 208 w 1487060"/>
                  <a:gd name="connsiteY4" fmla="*/ 241697 h 476624"/>
                  <a:gd name="connsiteX0" fmla="*/ 208 w 1487060"/>
                  <a:gd name="connsiteY0" fmla="*/ 258624 h 493551"/>
                  <a:gd name="connsiteX1" fmla="*/ 743634 w 1487060"/>
                  <a:gd name="connsiteY1" fmla="*/ 26531 h 493551"/>
                  <a:gd name="connsiteX2" fmla="*/ 1487060 w 1487060"/>
                  <a:gd name="connsiteY2" fmla="*/ 258624 h 493551"/>
                  <a:gd name="connsiteX3" fmla="*/ 794434 w 1487060"/>
                  <a:gd name="connsiteY3" fmla="*/ 481192 h 493551"/>
                  <a:gd name="connsiteX4" fmla="*/ 208 w 1487060"/>
                  <a:gd name="connsiteY4" fmla="*/ 258624 h 493551"/>
                  <a:gd name="connsiteX0" fmla="*/ 208 w 1487060"/>
                  <a:gd name="connsiteY0" fmla="*/ 262856 h 497783"/>
                  <a:gd name="connsiteX1" fmla="*/ 743634 w 1487060"/>
                  <a:gd name="connsiteY1" fmla="*/ 30763 h 497783"/>
                  <a:gd name="connsiteX2" fmla="*/ 1487060 w 1487060"/>
                  <a:gd name="connsiteY2" fmla="*/ 262856 h 497783"/>
                  <a:gd name="connsiteX3" fmla="*/ 794434 w 1487060"/>
                  <a:gd name="connsiteY3" fmla="*/ 485424 h 497783"/>
                  <a:gd name="connsiteX4" fmla="*/ 208 w 1487060"/>
                  <a:gd name="connsiteY4" fmla="*/ 262856 h 497783"/>
                  <a:gd name="connsiteX0" fmla="*/ 235 w 1487087"/>
                  <a:gd name="connsiteY0" fmla="*/ 262856 h 532912"/>
                  <a:gd name="connsiteX1" fmla="*/ 743661 w 1487087"/>
                  <a:gd name="connsiteY1" fmla="*/ 30763 h 532912"/>
                  <a:gd name="connsiteX2" fmla="*/ 1487087 w 1487087"/>
                  <a:gd name="connsiteY2" fmla="*/ 262856 h 532912"/>
                  <a:gd name="connsiteX3" fmla="*/ 794461 w 1487087"/>
                  <a:gd name="connsiteY3" fmla="*/ 485424 h 532912"/>
                  <a:gd name="connsiteX4" fmla="*/ 235 w 1487087"/>
                  <a:gd name="connsiteY4" fmla="*/ 262856 h 532912"/>
                  <a:gd name="connsiteX0" fmla="*/ 235 w 1487087"/>
                  <a:gd name="connsiteY0" fmla="*/ 262856 h 532912"/>
                  <a:gd name="connsiteX1" fmla="*/ 743661 w 1487087"/>
                  <a:gd name="connsiteY1" fmla="*/ 30763 h 532912"/>
                  <a:gd name="connsiteX2" fmla="*/ 1487087 w 1487087"/>
                  <a:gd name="connsiteY2" fmla="*/ 262856 h 532912"/>
                  <a:gd name="connsiteX3" fmla="*/ 794461 w 1487087"/>
                  <a:gd name="connsiteY3" fmla="*/ 485424 h 532912"/>
                  <a:gd name="connsiteX4" fmla="*/ 235 w 1487087"/>
                  <a:gd name="connsiteY4" fmla="*/ 262856 h 532912"/>
                  <a:gd name="connsiteX0" fmla="*/ 235 w 1487087"/>
                  <a:gd name="connsiteY0" fmla="*/ 262856 h 532912"/>
                  <a:gd name="connsiteX1" fmla="*/ 743661 w 1487087"/>
                  <a:gd name="connsiteY1" fmla="*/ 30763 h 532912"/>
                  <a:gd name="connsiteX2" fmla="*/ 1487087 w 1487087"/>
                  <a:gd name="connsiteY2" fmla="*/ 262856 h 532912"/>
                  <a:gd name="connsiteX3" fmla="*/ 794461 w 1487087"/>
                  <a:gd name="connsiteY3" fmla="*/ 485424 h 532912"/>
                  <a:gd name="connsiteX4" fmla="*/ 235 w 1487087"/>
                  <a:gd name="connsiteY4" fmla="*/ 262856 h 53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7087" h="532912">
                    <a:moveTo>
                      <a:pt x="235" y="262856"/>
                    </a:moveTo>
                    <a:cubicBezTo>
                      <a:pt x="10818" y="-51046"/>
                      <a:pt x="542628" y="-16862"/>
                      <a:pt x="743661" y="30763"/>
                    </a:cubicBezTo>
                    <a:cubicBezTo>
                      <a:pt x="944694" y="78388"/>
                      <a:pt x="1458512" y="222433"/>
                      <a:pt x="1487087" y="262856"/>
                    </a:cubicBezTo>
                    <a:cubicBezTo>
                      <a:pt x="1471212" y="306454"/>
                      <a:pt x="1252669" y="406049"/>
                      <a:pt x="794461" y="485424"/>
                    </a:cubicBezTo>
                    <a:cubicBezTo>
                      <a:pt x="336253" y="564799"/>
                      <a:pt x="-10348" y="576758"/>
                      <a:pt x="235" y="26285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A5E0D940-473C-4FEC-B3CA-002E9D92AE9E}"/>
                  </a:ext>
                </a:extLst>
              </p:cNvPr>
              <p:cNvSpPr/>
              <p:nvPr/>
            </p:nvSpPr>
            <p:spPr>
              <a:xfrm rot="20927238">
                <a:off x="2912009" y="1041962"/>
                <a:ext cx="1879346" cy="1592120"/>
              </a:xfrm>
              <a:custGeom>
                <a:avLst/>
                <a:gdLst>
                  <a:gd name="connsiteX0" fmla="*/ 0 w 1057275"/>
                  <a:gd name="connsiteY0" fmla="*/ 1428750 h 1428750"/>
                  <a:gd name="connsiteX1" fmla="*/ 1057275 w 1057275"/>
                  <a:gd name="connsiteY1" fmla="*/ 0 h 1428750"/>
                  <a:gd name="connsiteX2" fmla="*/ 1057275 w 1057275"/>
                  <a:gd name="connsiteY2" fmla="*/ 0 h 1428750"/>
                  <a:gd name="connsiteX0" fmla="*/ 399968 w 1457243"/>
                  <a:gd name="connsiteY0" fmla="*/ 1428750 h 1510131"/>
                  <a:gd name="connsiteX1" fmla="*/ 1457243 w 1457243"/>
                  <a:gd name="connsiteY1" fmla="*/ 0 h 1510131"/>
                  <a:gd name="connsiteX2" fmla="*/ 1457243 w 1457243"/>
                  <a:gd name="connsiteY2" fmla="*/ 0 h 1510131"/>
                  <a:gd name="connsiteX0" fmla="*/ 409543 w 1400143"/>
                  <a:gd name="connsiteY0" fmla="*/ 1447800 h 1528291"/>
                  <a:gd name="connsiteX1" fmla="*/ 1400143 w 1400143"/>
                  <a:gd name="connsiteY1" fmla="*/ 0 h 1528291"/>
                  <a:gd name="connsiteX2" fmla="*/ 1400143 w 1400143"/>
                  <a:gd name="connsiteY2" fmla="*/ 0 h 1528291"/>
                  <a:gd name="connsiteX0" fmla="*/ 1176367 w 2166967"/>
                  <a:gd name="connsiteY0" fmla="*/ 1455995 h 1515599"/>
                  <a:gd name="connsiteX1" fmla="*/ 2166967 w 2166967"/>
                  <a:gd name="connsiteY1" fmla="*/ 8195 h 1515599"/>
                  <a:gd name="connsiteX2" fmla="*/ 2166967 w 2166967"/>
                  <a:gd name="connsiteY2" fmla="*/ 8195 h 1515599"/>
                  <a:gd name="connsiteX0" fmla="*/ 105170 w 1095770"/>
                  <a:gd name="connsiteY0" fmla="*/ 1447800 h 1447800"/>
                  <a:gd name="connsiteX1" fmla="*/ 57545 w 1095770"/>
                  <a:gd name="connsiteY1" fmla="*/ 247651 h 1447800"/>
                  <a:gd name="connsiteX2" fmla="*/ 1095770 w 1095770"/>
                  <a:gd name="connsiteY2" fmla="*/ 0 h 1447800"/>
                  <a:gd name="connsiteX3" fmla="*/ 1095770 w 1095770"/>
                  <a:gd name="connsiteY3" fmla="*/ 0 h 1447800"/>
                  <a:gd name="connsiteX0" fmla="*/ 105170 w 1095770"/>
                  <a:gd name="connsiteY0" fmla="*/ 1447800 h 1447800"/>
                  <a:gd name="connsiteX1" fmla="*/ 57545 w 1095770"/>
                  <a:gd name="connsiteY1" fmla="*/ 247651 h 1447800"/>
                  <a:gd name="connsiteX2" fmla="*/ 1095770 w 1095770"/>
                  <a:gd name="connsiteY2" fmla="*/ 0 h 1447800"/>
                  <a:gd name="connsiteX3" fmla="*/ 1095770 w 1095770"/>
                  <a:gd name="connsiteY3" fmla="*/ 0 h 1447800"/>
                  <a:gd name="connsiteX0" fmla="*/ 105170 w 1095770"/>
                  <a:gd name="connsiteY0" fmla="*/ 1447800 h 1447800"/>
                  <a:gd name="connsiteX1" fmla="*/ 57545 w 1095770"/>
                  <a:gd name="connsiteY1" fmla="*/ 247651 h 1447800"/>
                  <a:gd name="connsiteX2" fmla="*/ 1095770 w 1095770"/>
                  <a:gd name="connsiteY2" fmla="*/ 0 h 1447800"/>
                  <a:gd name="connsiteX3" fmla="*/ 1095770 w 1095770"/>
                  <a:gd name="connsiteY3" fmla="*/ 0 h 1447800"/>
                  <a:gd name="connsiteX0" fmla="*/ 579917 w 1570517"/>
                  <a:gd name="connsiteY0" fmla="*/ 1447800 h 1517796"/>
                  <a:gd name="connsiteX1" fmla="*/ 532292 w 1570517"/>
                  <a:gd name="connsiteY1" fmla="*/ 247651 h 1517796"/>
                  <a:gd name="connsiteX2" fmla="*/ 1570517 w 1570517"/>
                  <a:gd name="connsiteY2" fmla="*/ 0 h 1517796"/>
                  <a:gd name="connsiteX3" fmla="*/ 1570517 w 1570517"/>
                  <a:gd name="connsiteY3" fmla="*/ 0 h 1517796"/>
                  <a:gd name="connsiteX0" fmla="*/ 1172131 w 2162731"/>
                  <a:gd name="connsiteY0" fmla="*/ 1447800 h 1502414"/>
                  <a:gd name="connsiteX1" fmla="*/ 1124506 w 2162731"/>
                  <a:gd name="connsiteY1" fmla="*/ 247651 h 1502414"/>
                  <a:gd name="connsiteX2" fmla="*/ 2162731 w 2162731"/>
                  <a:gd name="connsiteY2" fmla="*/ 0 h 1502414"/>
                  <a:gd name="connsiteX3" fmla="*/ 2162731 w 2162731"/>
                  <a:gd name="connsiteY3" fmla="*/ 0 h 1502414"/>
                  <a:gd name="connsiteX0" fmla="*/ 1172131 w 2162731"/>
                  <a:gd name="connsiteY0" fmla="*/ 1447800 h 1502414"/>
                  <a:gd name="connsiteX1" fmla="*/ 1124506 w 2162731"/>
                  <a:gd name="connsiteY1" fmla="*/ 247651 h 1502414"/>
                  <a:gd name="connsiteX2" fmla="*/ 2162731 w 2162731"/>
                  <a:gd name="connsiteY2" fmla="*/ 0 h 1502414"/>
                  <a:gd name="connsiteX3" fmla="*/ 2162731 w 2162731"/>
                  <a:gd name="connsiteY3" fmla="*/ 0 h 1502414"/>
                  <a:gd name="connsiteX0" fmla="*/ 1655036 w 1915098"/>
                  <a:gd name="connsiteY0" fmla="*/ 1534356 h 1586779"/>
                  <a:gd name="connsiteX1" fmla="*/ 876873 w 1915098"/>
                  <a:gd name="connsiteY1" fmla="*/ 247651 h 1586779"/>
                  <a:gd name="connsiteX2" fmla="*/ 1915098 w 1915098"/>
                  <a:gd name="connsiteY2" fmla="*/ 0 h 1586779"/>
                  <a:gd name="connsiteX3" fmla="*/ 1915098 w 1915098"/>
                  <a:gd name="connsiteY3" fmla="*/ 0 h 1586779"/>
                  <a:gd name="connsiteX0" fmla="*/ 1661633 w 1921695"/>
                  <a:gd name="connsiteY0" fmla="*/ 1534356 h 1590524"/>
                  <a:gd name="connsiteX1" fmla="*/ 874374 w 1921695"/>
                  <a:gd name="connsiteY1" fmla="*/ 391503 h 1590524"/>
                  <a:gd name="connsiteX2" fmla="*/ 1921695 w 1921695"/>
                  <a:gd name="connsiteY2" fmla="*/ 0 h 1590524"/>
                  <a:gd name="connsiteX3" fmla="*/ 1921695 w 1921695"/>
                  <a:gd name="connsiteY3" fmla="*/ 0 h 1590524"/>
                  <a:gd name="connsiteX0" fmla="*/ 1619284 w 1879346"/>
                  <a:gd name="connsiteY0" fmla="*/ 1534356 h 1592120"/>
                  <a:gd name="connsiteX1" fmla="*/ 832025 w 1879346"/>
                  <a:gd name="connsiteY1" fmla="*/ 391503 h 1592120"/>
                  <a:gd name="connsiteX2" fmla="*/ 1879346 w 1879346"/>
                  <a:gd name="connsiteY2" fmla="*/ 0 h 1592120"/>
                  <a:gd name="connsiteX3" fmla="*/ 1879346 w 1879346"/>
                  <a:gd name="connsiteY3" fmla="*/ 0 h 1592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346" h="1592120">
                    <a:moveTo>
                      <a:pt x="1619284" y="1534356"/>
                    </a:moveTo>
                    <a:cubicBezTo>
                      <a:pt x="433422" y="1923294"/>
                      <a:pt x="-904584" y="214300"/>
                      <a:pt x="832025" y="391503"/>
                    </a:cubicBezTo>
                    <a:cubicBezTo>
                      <a:pt x="1530525" y="512153"/>
                      <a:pt x="1766634" y="106363"/>
                      <a:pt x="1879346" y="0"/>
                    </a:cubicBezTo>
                    <a:lnTo>
                      <a:pt x="1879346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85646F48-35BB-42DB-9CE1-8A3A056D144F}"/>
                  </a:ext>
                </a:extLst>
              </p:cNvPr>
              <p:cNvSpPr/>
              <p:nvPr/>
            </p:nvSpPr>
            <p:spPr>
              <a:xfrm>
                <a:off x="3172583" y="874436"/>
                <a:ext cx="2162731" cy="1502414"/>
              </a:xfrm>
              <a:custGeom>
                <a:avLst/>
                <a:gdLst>
                  <a:gd name="connsiteX0" fmla="*/ 0 w 1057275"/>
                  <a:gd name="connsiteY0" fmla="*/ 1428750 h 1428750"/>
                  <a:gd name="connsiteX1" fmla="*/ 1057275 w 1057275"/>
                  <a:gd name="connsiteY1" fmla="*/ 0 h 1428750"/>
                  <a:gd name="connsiteX2" fmla="*/ 1057275 w 1057275"/>
                  <a:gd name="connsiteY2" fmla="*/ 0 h 1428750"/>
                  <a:gd name="connsiteX0" fmla="*/ 399968 w 1457243"/>
                  <a:gd name="connsiteY0" fmla="*/ 1428750 h 1510131"/>
                  <a:gd name="connsiteX1" fmla="*/ 1457243 w 1457243"/>
                  <a:gd name="connsiteY1" fmla="*/ 0 h 1510131"/>
                  <a:gd name="connsiteX2" fmla="*/ 1457243 w 1457243"/>
                  <a:gd name="connsiteY2" fmla="*/ 0 h 1510131"/>
                  <a:gd name="connsiteX0" fmla="*/ 409543 w 1400143"/>
                  <a:gd name="connsiteY0" fmla="*/ 1447800 h 1528291"/>
                  <a:gd name="connsiteX1" fmla="*/ 1400143 w 1400143"/>
                  <a:gd name="connsiteY1" fmla="*/ 0 h 1528291"/>
                  <a:gd name="connsiteX2" fmla="*/ 1400143 w 1400143"/>
                  <a:gd name="connsiteY2" fmla="*/ 0 h 1528291"/>
                  <a:gd name="connsiteX0" fmla="*/ 1176367 w 2166967"/>
                  <a:gd name="connsiteY0" fmla="*/ 1455995 h 1515599"/>
                  <a:gd name="connsiteX1" fmla="*/ 2166967 w 2166967"/>
                  <a:gd name="connsiteY1" fmla="*/ 8195 h 1515599"/>
                  <a:gd name="connsiteX2" fmla="*/ 2166967 w 2166967"/>
                  <a:gd name="connsiteY2" fmla="*/ 8195 h 1515599"/>
                  <a:gd name="connsiteX0" fmla="*/ 105170 w 1095770"/>
                  <a:gd name="connsiteY0" fmla="*/ 1447800 h 1447800"/>
                  <a:gd name="connsiteX1" fmla="*/ 57545 w 1095770"/>
                  <a:gd name="connsiteY1" fmla="*/ 247651 h 1447800"/>
                  <a:gd name="connsiteX2" fmla="*/ 1095770 w 1095770"/>
                  <a:gd name="connsiteY2" fmla="*/ 0 h 1447800"/>
                  <a:gd name="connsiteX3" fmla="*/ 1095770 w 1095770"/>
                  <a:gd name="connsiteY3" fmla="*/ 0 h 1447800"/>
                  <a:gd name="connsiteX0" fmla="*/ 105170 w 1095770"/>
                  <a:gd name="connsiteY0" fmla="*/ 1447800 h 1447800"/>
                  <a:gd name="connsiteX1" fmla="*/ 57545 w 1095770"/>
                  <a:gd name="connsiteY1" fmla="*/ 247651 h 1447800"/>
                  <a:gd name="connsiteX2" fmla="*/ 1095770 w 1095770"/>
                  <a:gd name="connsiteY2" fmla="*/ 0 h 1447800"/>
                  <a:gd name="connsiteX3" fmla="*/ 1095770 w 1095770"/>
                  <a:gd name="connsiteY3" fmla="*/ 0 h 1447800"/>
                  <a:gd name="connsiteX0" fmla="*/ 105170 w 1095770"/>
                  <a:gd name="connsiteY0" fmla="*/ 1447800 h 1447800"/>
                  <a:gd name="connsiteX1" fmla="*/ 57545 w 1095770"/>
                  <a:gd name="connsiteY1" fmla="*/ 247651 h 1447800"/>
                  <a:gd name="connsiteX2" fmla="*/ 1095770 w 1095770"/>
                  <a:gd name="connsiteY2" fmla="*/ 0 h 1447800"/>
                  <a:gd name="connsiteX3" fmla="*/ 1095770 w 1095770"/>
                  <a:gd name="connsiteY3" fmla="*/ 0 h 1447800"/>
                  <a:gd name="connsiteX0" fmla="*/ 579917 w 1570517"/>
                  <a:gd name="connsiteY0" fmla="*/ 1447800 h 1517796"/>
                  <a:gd name="connsiteX1" fmla="*/ 532292 w 1570517"/>
                  <a:gd name="connsiteY1" fmla="*/ 247651 h 1517796"/>
                  <a:gd name="connsiteX2" fmla="*/ 1570517 w 1570517"/>
                  <a:gd name="connsiteY2" fmla="*/ 0 h 1517796"/>
                  <a:gd name="connsiteX3" fmla="*/ 1570517 w 1570517"/>
                  <a:gd name="connsiteY3" fmla="*/ 0 h 1517796"/>
                  <a:gd name="connsiteX0" fmla="*/ 1172131 w 2162731"/>
                  <a:gd name="connsiteY0" fmla="*/ 1447800 h 1502414"/>
                  <a:gd name="connsiteX1" fmla="*/ 1124506 w 2162731"/>
                  <a:gd name="connsiteY1" fmla="*/ 247651 h 1502414"/>
                  <a:gd name="connsiteX2" fmla="*/ 2162731 w 2162731"/>
                  <a:gd name="connsiteY2" fmla="*/ 0 h 1502414"/>
                  <a:gd name="connsiteX3" fmla="*/ 2162731 w 2162731"/>
                  <a:gd name="connsiteY3" fmla="*/ 0 h 1502414"/>
                  <a:gd name="connsiteX0" fmla="*/ 1172131 w 2162731"/>
                  <a:gd name="connsiteY0" fmla="*/ 1447800 h 1502414"/>
                  <a:gd name="connsiteX1" fmla="*/ 1124506 w 2162731"/>
                  <a:gd name="connsiteY1" fmla="*/ 247651 h 1502414"/>
                  <a:gd name="connsiteX2" fmla="*/ 2162731 w 2162731"/>
                  <a:gd name="connsiteY2" fmla="*/ 0 h 1502414"/>
                  <a:gd name="connsiteX3" fmla="*/ 2162731 w 2162731"/>
                  <a:gd name="connsiteY3" fmla="*/ 0 h 1502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62731" h="1502414">
                    <a:moveTo>
                      <a:pt x="1172131" y="1447800"/>
                    </a:moveTo>
                    <a:cubicBezTo>
                      <a:pt x="-13731" y="1836738"/>
                      <a:pt x="-707469" y="12701"/>
                      <a:pt x="1124506" y="247651"/>
                    </a:cubicBezTo>
                    <a:cubicBezTo>
                      <a:pt x="1823006" y="368301"/>
                      <a:pt x="2050019" y="106363"/>
                      <a:pt x="2162731" y="0"/>
                    </a:cubicBezTo>
                    <a:lnTo>
                      <a:pt x="2162731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17CA98C9-CFE4-4FEF-83AF-8ED92584C5CB}"/>
                  </a:ext>
                </a:extLst>
              </p:cNvPr>
              <p:cNvSpPr/>
              <p:nvPr/>
            </p:nvSpPr>
            <p:spPr>
              <a:xfrm>
                <a:off x="5038725" y="2581275"/>
                <a:ext cx="457200" cy="171450"/>
              </a:xfrm>
              <a:custGeom>
                <a:avLst/>
                <a:gdLst>
                  <a:gd name="connsiteX0" fmla="*/ 0 w 457200"/>
                  <a:gd name="connsiteY0" fmla="*/ 171450 h 171450"/>
                  <a:gd name="connsiteX1" fmla="*/ 457200 w 457200"/>
                  <a:gd name="connsiteY1" fmla="*/ 0 h 171450"/>
                  <a:gd name="connsiteX2" fmla="*/ 457200 w 457200"/>
                  <a:gd name="connsiteY2" fmla="*/ 0 h 171450"/>
                  <a:gd name="connsiteX0" fmla="*/ 0 w 457200"/>
                  <a:gd name="connsiteY0" fmla="*/ 171450 h 171450"/>
                  <a:gd name="connsiteX1" fmla="*/ 457200 w 457200"/>
                  <a:gd name="connsiteY1" fmla="*/ 0 h 171450"/>
                  <a:gd name="connsiteX2" fmla="*/ 457200 w 457200"/>
                  <a:gd name="connsiteY2" fmla="*/ 0 h 171450"/>
                  <a:gd name="connsiteX0" fmla="*/ 0 w 457200"/>
                  <a:gd name="connsiteY0" fmla="*/ 171450 h 171450"/>
                  <a:gd name="connsiteX1" fmla="*/ 457200 w 457200"/>
                  <a:gd name="connsiteY1" fmla="*/ 0 h 171450"/>
                  <a:gd name="connsiteX2" fmla="*/ 457200 w 457200"/>
                  <a:gd name="connsiteY2" fmla="*/ 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0" h="171450">
                    <a:moveTo>
                      <a:pt x="0" y="171450"/>
                    </a:moveTo>
                    <a:cubicBezTo>
                      <a:pt x="238125" y="152400"/>
                      <a:pt x="358775" y="92075"/>
                      <a:pt x="457200" y="0"/>
                    </a:cubicBezTo>
                    <a:lnTo>
                      <a:pt x="45720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F3DEB46-8559-40D0-A2A9-E3BDB6FC3C7F}"/>
                  </a:ext>
                </a:extLst>
              </p:cNvPr>
              <p:cNvSpPr/>
              <p:nvPr/>
            </p:nvSpPr>
            <p:spPr>
              <a:xfrm>
                <a:off x="3789307" y="1558944"/>
                <a:ext cx="5811129" cy="4077527"/>
              </a:xfrm>
              <a:custGeom>
                <a:avLst/>
                <a:gdLst>
                  <a:gd name="connsiteX0" fmla="*/ 0 w 63397"/>
                  <a:gd name="connsiteY0" fmla="*/ 0 h 1038225"/>
                  <a:gd name="connsiteX1" fmla="*/ 63397 w 63397"/>
                  <a:gd name="connsiteY1" fmla="*/ 0 h 1038225"/>
                  <a:gd name="connsiteX2" fmla="*/ 63397 w 63397"/>
                  <a:gd name="connsiteY2" fmla="*/ 1038225 h 1038225"/>
                  <a:gd name="connsiteX3" fmla="*/ 0 w 63397"/>
                  <a:gd name="connsiteY3" fmla="*/ 1038225 h 1038225"/>
                  <a:gd name="connsiteX4" fmla="*/ 0 w 63397"/>
                  <a:gd name="connsiteY4" fmla="*/ 0 h 1038225"/>
                  <a:gd name="connsiteX0" fmla="*/ 586740 w 650137"/>
                  <a:gd name="connsiteY0" fmla="*/ 0 h 1541145"/>
                  <a:gd name="connsiteX1" fmla="*/ 650137 w 650137"/>
                  <a:gd name="connsiteY1" fmla="*/ 0 h 1541145"/>
                  <a:gd name="connsiteX2" fmla="*/ 650137 w 650137"/>
                  <a:gd name="connsiteY2" fmla="*/ 1038225 h 1541145"/>
                  <a:gd name="connsiteX3" fmla="*/ 0 w 650137"/>
                  <a:gd name="connsiteY3" fmla="*/ 1541145 h 1541145"/>
                  <a:gd name="connsiteX4" fmla="*/ 586740 w 650137"/>
                  <a:gd name="connsiteY4" fmla="*/ 0 h 1541145"/>
                  <a:gd name="connsiteX0" fmla="*/ 1117703 w 1181100"/>
                  <a:gd name="connsiteY0" fmla="*/ 0 h 2966085"/>
                  <a:gd name="connsiteX1" fmla="*/ 1181100 w 1181100"/>
                  <a:gd name="connsiteY1" fmla="*/ 0 h 2966085"/>
                  <a:gd name="connsiteX2" fmla="*/ 0 w 1181100"/>
                  <a:gd name="connsiteY2" fmla="*/ 2966085 h 2966085"/>
                  <a:gd name="connsiteX3" fmla="*/ 530963 w 1181100"/>
                  <a:gd name="connsiteY3" fmla="*/ 1541145 h 2966085"/>
                  <a:gd name="connsiteX4" fmla="*/ 1117703 w 1181100"/>
                  <a:gd name="connsiteY4" fmla="*/ 0 h 2966085"/>
                  <a:gd name="connsiteX0" fmla="*/ 1117703 w 2487295"/>
                  <a:gd name="connsiteY0" fmla="*/ 0 h 3688080"/>
                  <a:gd name="connsiteX1" fmla="*/ 1181100 w 2487295"/>
                  <a:gd name="connsiteY1" fmla="*/ 0 h 3688080"/>
                  <a:gd name="connsiteX2" fmla="*/ 2466443 w 2487295"/>
                  <a:gd name="connsiteY2" fmla="*/ 3688080 h 3688080"/>
                  <a:gd name="connsiteX3" fmla="*/ 0 w 2487295"/>
                  <a:gd name="connsiteY3" fmla="*/ 2966085 h 3688080"/>
                  <a:gd name="connsiteX4" fmla="*/ 530963 w 2487295"/>
                  <a:gd name="connsiteY4" fmla="*/ 1541145 h 3688080"/>
                  <a:gd name="connsiteX5" fmla="*/ 1117703 w 2487295"/>
                  <a:gd name="connsiteY5" fmla="*/ 0 h 3688080"/>
                  <a:gd name="connsiteX0" fmla="*/ 1117703 w 2541495"/>
                  <a:gd name="connsiteY0" fmla="*/ 0 h 3688080"/>
                  <a:gd name="connsiteX1" fmla="*/ 2533650 w 2541495"/>
                  <a:gd name="connsiteY1" fmla="*/ 457200 h 3688080"/>
                  <a:gd name="connsiteX2" fmla="*/ 2466443 w 2541495"/>
                  <a:gd name="connsiteY2" fmla="*/ 3688080 h 3688080"/>
                  <a:gd name="connsiteX3" fmla="*/ 0 w 2541495"/>
                  <a:gd name="connsiteY3" fmla="*/ 2966085 h 3688080"/>
                  <a:gd name="connsiteX4" fmla="*/ 530963 w 2541495"/>
                  <a:gd name="connsiteY4" fmla="*/ 1541145 h 3688080"/>
                  <a:gd name="connsiteX5" fmla="*/ 1117703 w 2541495"/>
                  <a:gd name="connsiteY5" fmla="*/ 0 h 3688080"/>
                  <a:gd name="connsiteX0" fmla="*/ 1117703 w 3340994"/>
                  <a:gd name="connsiteY0" fmla="*/ 0 h 3688080"/>
                  <a:gd name="connsiteX1" fmla="*/ 2533650 w 3340994"/>
                  <a:gd name="connsiteY1" fmla="*/ 457200 h 3688080"/>
                  <a:gd name="connsiteX2" fmla="*/ 3340838 w 3340994"/>
                  <a:gd name="connsiteY2" fmla="*/ 1809749 h 3688080"/>
                  <a:gd name="connsiteX3" fmla="*/ 2466443 w 3340994"/>
                  <a:gd name="connsiteY3" fmla="*/ 3688080 h 3688080"/>
                  <a:gd name="connsiteX4" fmla="*/ 0 w 3340994"/>
                  <a:gd name="connsiteY4" fmla="*/ 2966085 h 3688080"/>
                  <a:gd name="connsiteX5" fmla="*/ 530963 w 3340994"/>
                  <a:gd name="connsiteY5" fmla="*/ 1541145 h 3688080"/>
                  <a:gd name="connsiteX6" fmla="*/ 1117703 w 3340994"/>
                  <a:gd name="connsiteY6" fmla="*/ 0 h 3688080"/>
                  <a:gd name="connsiteX0" fmla="*/ 1117703 w 3343402"/>
                  <a:gd name="connsiteY0" fmla="*/ 0 h 3711521"/>
                  <a:gd name="connsiteX1" fmla="*/ 2533650 w 3343402"/>
                  <a:gd name="connsiteY1" fmla="*/ 457200 h 3711521"/>
                  <a:gd name="connsiteX2" fmla="*/ 3340838 w 3343402"/>
                  <a:gd name="connsiteY2" fmla="*/ 1809749 h 3711521"/>
                  <a:gd name="connsiteX3" fmla="*/ 2740762 w 3343402"/>
                  <a:gd name="connsiteY3" fmla="*/ 3371849 h 3711521"/>
                  <a:gd name="connsiteX4" fmla="*/ 2466443 w 3343402"/>
                  <a:gd name="connsiteY4" fmla="*/ 3688080 h 3711521"/>
                  <a:gd name="connsiteX5" fmla="*/ 0 w 3343402"/>
                  <a:gd name="connsiteY5" fmla="*/ 2966085 h 3711521"/>
                  <a:gd name="connsiteX6" fmla="*/ 530963 w 3343402"/>
                  <a:gd name="connsiteY6" fmla="*/ 1541145 h 3711521"/>
                  <a:gd name="connsiteX7" fmla="*/ 1117703 w 3343402"/>
                  <a:gd name="connsiteY7" fmla="*/ 0 h 3711521"/>
                  <a:gd name="connsiteX0" fmla="*/ 1117703 w 3343402"/>
                  <a:gd name="connsiteY0" fmla="*/ 0 h 3889330"/>
                  <a:gd name="connsiteX1" fmla="*/ 2533650 w 3343402"/>
                  <a:gd name="connsiteY1" fmla="*/ 457200 h 3889330"/>
                  <a:gd name="connsiteX2" fmla="*/ 3340838 w 3343402"/>
                  <a:gd name="connsiteY2" fmla="*/ 1809749 h 3889330"/>
                  <a:gd name="connsiteX3" fmla="*/ 2740762 w 3343402"/>
                  <a:gd name="connsiteY3" fmla="*/ 3371849 h 3889330"/>
                  <a:gd name="connsiteX4" fmla="*/ 1190093 w 3343402"/>
                  <a:gd name="connsiteY4" fmla="*/ 3878580 h 3889330"/>
                  <a:gd name="connsiteX5" fmla="*/ 0 w 3343402"/>
                  <a:gd name="connsiteY5" fmla="*/ 2966085 h 3889330"/>
                  <a:gd name="connsiteX6" fmla="*/ 530963 w 3343402"/>
                  <a:gd name="connsiteY6" fmla="*/ 1541145 h 3889330"/>
                  <a:gd name="connsiteX7" fmla="*/ 1117703 w 3343402"/>
                  <a:gd name="connsiteY7" fmla="*/ 0 h 3889330"/>
                  <a:gd name="connsiteX0" fmla="*/ 1280474 w 3506173"/>
                  <a:gd name="connsiteY0" fmla="*/ 0 h 3889330"/>
                  <a:gd name="connsiteX1" fmla="*/ 2696421 w 3506173"/>
                  <a:gd name="connsiteY1" fmla="*/ 457200 h 3889330"/>
                  <a:gd name="connsiteX2" fmla="*/ 3503609 w 3506173"/>
                  <a:gd name="connsiteY2" fmla="*/ 1809749 h 3889330"/>
                  <a:gd name="connsiteX3" fmla="*/ 2903533 w 3506173"/>
                  <a:gd name="connsiteY3" fmla="*/ 3371849 h 3889330"/>
                  <a:gd name="connsiteX4" fmla="*/ 1352864 w 3506173"/>
                  <a:gd name="connsiteY4" fmla="*/ 3878580 h 3889330"/>
                  <a:gd name="connsiteX5" fmla="*/ 162771 w 3506173"/>
                  <a:gd name="connsiteY5" fmla="*/ 2966085 h 3889330"/>
                  <a:gd name="connsiteX6" fmla="*/ 693734 w 3506173"/>
                  <a:gd name="connsiteY6" fmla="*/ 1541145 h 3889330"/>
                  <a:gd name="connsiteX7" fmla="*/ 1280474 w 3506173"/>
                  <a:gd name="connsiteY7" fmla="*/ 0 h 3889330"/>
                  <a:gd name="connsiteX0" fmla="*/ 1298497 w 3524196"/>
                  <a:gd name="connsiteY0" fmla="*/ 0 h 3903314"/>
                  <a:gd name="connsiteX1" fmla="*/ 2714444 w 3524196"/>
                  <a:gd name="connsiteY1" fmla="*/ 457200 h 3903314"/>
                  <a:gd name="connsiteX2" fmla="*/ 3521632 w 3524196"/>
                  <a:gd name="connsiteY2" fmla="*/ 1809749 h 3903314"/>
                  <a:gd name="connsiteX3" fmla="*/ 2921556 w 3524196"/>
                  <a:gd name="connsiteY3" fmla="*/ 3371849 h 3903314"/>
                  <a:gd name="connsiteX4" fmla="*/ 1370887 w 3524196"/>
                  <a:gd name="connsiteY4" fmla="*/ 3878580 h 3903314"/>
                  <a:gd name="connsiteX5" fmla="*/ 180794 w 3524196"/>
                  <a:gd name="connsiteY5" fmla="*/ 2966085 h 3903314"/>
                  <a:gd name="connsiteX6" fmla="*/ 711757 w 3524196"/>
                  <a:gd name="connsiteY6" fmla="*/ 1541145 h 3903314"/>
                  <a:gd name="connsiteX7" fmla="*/ 1298497 w 3524196"/>
                  <a:gd name="connsiteY7" fmla="*/ 0 h 3903314"/>
                  <a:gd name="connsiteX0" fmla="*/ 1298497 w 3524196"/>
                  <a:gd name="connsiteY0" fmla="*/ 0 h 3875870"/>
                  <a:gd name="connsiteX1" fmla="*/ 2714444 w 3524196"/>
                  <a:gd name="connsiteY1" fmla="*/ 457200 h 3875870"/>
                  <a:gd name="connsiteX2" fmla="*/ 3521632 w 3524196"/>
                  <a:gd name="connsiteY2" fmla="*/ 1809749 h 3875870"/>
                  <a:gd name="connsiteX3" fmla="*/ 2921556 w 3524196"/>
                  <a:gd name="connsiteY3" fmla="*/ 3371849 h 3875870"/>
                  <a:gd name="connsiteX4" fmla="*/ 1370887 w 3524196"/>
                  <a:gd name="connsiteY4" fmla="*/ 3850005 h 3875870"/>
                  <a:gd name="connsiteX5" fmla="*/ 180794 w 3524196"/>
                  <a:gd name="connsiteY5" fmla="*/ 2966085 h 3875870"/>
                  <a:gd name="connsiteX6" fmla="*/ 711757 w 3524196"/>
                  <a:gd name="connsiteY6" fmla="*/ 1541145 h 3875870"/>
                  <a:gd name="connsiteX7" fmla="*/ 1298497 w 3524196"/>
                  <a:gd name="connsiteY7" fmla="*/ 0 h 3875870"/>
                  <a:gd name="connsiteX0" fmla="*/ 1305930 w 3531629"/>
                  <a:gd name="connsiteY0" fmla="*/ 0 h 3881404"/>
                  <a:gd name="connsiteX1" fmla="*/ 2721877 w 3531629"/>
                  <a:gd name="connsiteY1" fmla="*/ 457200 h 3881404"/>
                  <a:gd name="connsiteX2" fmla="*/ 3529065 w 3531629"/>
                  <a:gd name="connsiteY2" fmla="*/ 1809749 h 3881404"/>
                  <a:gd name="connsiteX3" fmla="*/ 2928989 w 3531629"/>
                  <a:gd name="connsiteY3" fmla="*/ 3371849 h 3881404"/>
                  <a:gd name="connsiteX4" fmla="*/ 1378320 w 3531629"/>
                  <a:gd name="connsiteY4" fmla="*/ 3850005 h 3881404"/>
                  <a:gd name="connsiteX5" fmla="*/ 188227 w 3531629"/>
                  <a:gd name="connsiteY5" fmla="*/ 2966085 h 3881404"/>
                  <a:gd name="connsiteX6" fmla="*/ 719190 w 3531629"/>
                  <a:gd name="connsiteY6" fmla="*/ 1541145 h 3881404"/>
                  <a:gd name="connsiteX7" fmla="*/ 1305930 w 3531629"/>
                  <a:gd name="connsiteY7" fmla="*/ 0 h 3881404"/>
                  <a:gd name="connsiteX0" fmla="*/ 1305930 w 3531629"/>
                  <a:gd name="connsiteY0" fmla="*/ 0 h 3881404"/>
                  <a:gd name="connsiteX1" fmla="*/ 2721877 w 3531629"/>
                  <a:gd name="connsiteY1" fmla="*/ 457200 h 3881404"/>
                  <a:gd name="connsiteX2" fmla="*/ 3529065 w 3531629"/>
                  <a:gd name="connsiteY2" fmla="*/ 1809749 h 3881404"/>
                  <a:gd name="connsiteX3" fmla="*/ 2928989 w 3531629"/>
                  <a:gd name="connsiteY3" fmla="*/ 3371849 h 3881404"/>
                  <a:gd name="connsiteX4" fmla="*/ 1378320 w 3531629"/>
                  <a:gd name="connsiteY4" fmla="*/ 3850005 h 3881404"/>
                  <a:gd name="connsiteX5" fmla="*/ 188227 w 3531629"/>
                  <a:gd name="connsiteY5" fmla="*/ 2966085 h 3881404"/>
                  <a:gd name="connsiteX6" fmla="*/ 719190 w 3531629"/>
                  <a:gd name="connsiteY6" fmla="*/ 1541145 h 3881404"/>
                  <a:gd name="connsiteX7" fmla="*/ 1305930 w 3531629"/>
                  <a:gd name="connsiteY7" fmla="*/ 0 h 3881404"/>
                  <a:gd name="connsiteX0" fmla="*/ 1305930 w 3531629"/>
                  <a:gd name="connsiteY0" fmla="*/ 0 h 3881404"/>
                  <a:gd name="connsiteX1" fmla="*/ 2721877 w 3531629"/>
                  <a:gd name="connsiteY1" fmla="*/ 457200 h 3881404"/>
                  <a:gd name="connsiteX2" fmla="*/ 3529065 w 3531629"/>
                  <a:gd name="connsiteY2" fmla="*/ 1809749 h 3881404"/>
                  <a:gd name="connsiteX3" fmla="*/ 2928989 w 3531629"/>
                  <a:gd name="connsiteY3" fmla="*/ 3371849 h 3881404"/>
                  <a:gd name="connsiteX4" fmla="*/ 1378320 w 3531629"/>
                  <a:gd name="connsiteY4" fmla="*/ 3850005 h 3881404"/>
                  <a:gd name="connsiteX5" fmla="*/ 188227 w 3531629"/>
                  <a:gd name="connsiteY5" fmla="*/ 2966085 h 3881404"/>
                  <a:gd name="connsiteX6" fmla="*/ 719190 w 3531629"/>
                  <a:gd name="connsiteY6" fmla="*/ 1541145 h 3881404"/>
                  <a:gd name="connsiteX7" fmla="*/ 1305930 w 3531629"/>
                  <a:gd name="connsiteY7" fmla="*/ 0 h 3881404"/>
                  <a:gd name="connsiteX0" fmla="*/ 1305930 w 3531629"/>
                  <a:gd name="connsiteY0" fmla="*/ 0 h 3881404"/>
                  <a:gd name="connsiteX1" fmla="*/ 2721877 w 3531629"/>
                  <a:gd name="connsiteY1" fmla="*/ 457200 h 3881404"/>
                  <a:gd name="connsiteX2" fmla="*/ 3529065 w 3531629"/>
                  <a:gd name="connsiteY2" fmla="*/ 1809749 h 3881404"/>
                  <a:gd name="connsiteX3" fmla="*/ 2928989 w 3531629"/>
                  <a:gd name="connsiteY3" fmla="*/ 3371849 h 3881404"/>
                  <a:gd name="connsiteX4" fmla="*/ 1378320 w 3531629"/>
                  <a:gd name="connsiteY4" fmla="*/ 3850005 h 3881404"/>
                  <a:gd name="connsiteX5" fmla="*/ 188227 w 3531629"/>
                  <a:gd name="connsiteY5" fmla="*/ 2966085 h 3881404"/>
                  <a:gd name="connsiteX6" fmla="*/ 719190 w 3531629"/>
                  <a:gd name="connsiteY6" fmla="*/ 1541145 h 3881404"/>
                  <a:gd name="connsiteX7" fmla="*/ 1305930 w 3531629"/>
                  <a:gd name="connsiteY7" fmla="*/ 0 h 3881404"/>
                  <a:gd name="connsiteX0" fmla="*/ 1305930 w 3531629"/>
                  <a:gd name="connsiteY0" fmla="*/ 0 h 3880104"/>
                  <a:gd name="connsiteX1" fmla="*/ 2721877 w 3531629"/>
                  <a:gd name="connsiteY1" fmla="*/ 457200 h 3880104"/>
                  <a:gd name="connsiteX2" fmla="*/ 3529065 w 3531629"/>
                  <a:gd name="connsiteY2" fmla="*/ 1809749 h 3880104"/>
                  <a:gd name="connsiteX3" fmla="*/ 2928989 w 3531629"/>
                  <a:gd name="connsiteY3" fmla="*/ 3371849 h 3880104"/>
                  <a:gd name="connsiteX4" fmla="*/ 1378320 w 3531629"/>
                  <a:gd name="connsiteY4" fmla="*/ 3850005 h 3880104"/>
                  <a:gd name="connsiteX5" fmla="*/ 188227 w 3531629"/>
                  <a:gd name="connsiteY5" fmla="*/ 2937510 h 3880104"/>
                  <a:gd name="connsiteX6" fmla="*/ 719190 w 3531629"/>
                  <a:gd name="connsiteY6" fmla="*/ 1541145 h 3880104"/>
                  <a:gd name="connsiteX7" fmla="*/ 1305930 w 3531629"/>
                  <a:gd name="connsiteY7" fmla="*/ 0 h 3880104"/>
                  <a:gd name="connsiteX0" fmla="*/ 1305930 w 3531629"/>
                  <a:gd name="connsiteY0" fmla="*/ 0 h 3880104"/>
                  <a:gd name="connsiteX1" fmla="*/ 2721877 w 3531629"/>
                  <a:gd name="connsiteY1" fmla="*/ 457200 h 3880104"/>
                  <a:gd name="connsiteX2" fmla="*/ 3529065 w 3531629"/>
                  <a:gd name="connsiteY2" fmla="*/ 1809749 h 3880104"/>
                  <a:gd name="connsiteX3" fmla="*/ 2928989 w 3531629"/>
                  <a:gd name="connsiteY3" fmla="*/ 3371849 h 3880104"/>
                  <a:gd name="connsiteX4" fmla="*/ 1378320 w 3531629"/>
                  <a:gd name="connsiteY4" fmla="*/ 3850005 h 3880104"/>
                  <a:gd name="connsiteX5" fmla="*/ 188227 w 3531629"/>
                  <a:gd name="connsiteY5" fmla="*/ 2937510 h 3880104"/>
                  <a:gd name="connsiteX6" fmla="*/ 719190 w 3531629"/>
                  <a:gd name="connsiteY6" fmla="*/ 1541145 h 3880104"/>
                  <a:gd name="connsiteX7" fmla="*/ 1305930 w 3531629"/>
                  <a:gd name="connsiteY7" fmla="*/ 0 h 3880104"/>
                  <a:gd name="connsiteX0" fmla="*/ 1305930 w 3531629"/>
                  <a:gd name="connsiteY0" fmla="*/ 0 h 3922324"/>
                  <a:gd name="connsiteX1" fmla="*/ 2721877 w 3531629"/>
                  <a:gd name="connsiteY1" fmla="*/ 457200 h 3922324"/>
                  <a:gd name="connsiteX2" fmla="*/ 3529065 w 3531629"/>
                  <a:gd name="connsiteY2" fmla="*/ 1809749 h 3922324"/>
                  <a:gd name="connsiteX3" fmla="*/ 2928989 w 3531629"/>
                  <a:gd name="connsiteY3" fmla="*/ 3371849 h 3922324"/>
                  <a:gd name="connsiteX4" fmla="*/ 1378320 w 3531629"/>
                  <a:gd name="connsiteY4" fmla="*/ 3850005 h 3922324"/>
                  <a:gd name="connsiteX5" fmla="*/ 188227 w 3531629"/>
                  <a:gd name="connsiteY5" fmla="*/ 2937510 h 3922324"/>
                  <a:gd name="connsiteX6" fmla="*/ 719190 w 3531629"/>
                  <a:gd name="connsiteY6" fmla="*/ 1541145 h 3922324"/>
                  <a:gd name="connsiteX7" fmla="*/ 1305930 w 3531629"/>
                  <a:gd name="connsiteY7" fmla="*/ 0 h 3922324"/>
                  <a:gd name="connsiteX0" fmla="*/ 1305930 w 3531583"/>
                  <a:gd name="connsiteY0" fmla="*/ 0 h 3918174"/>
                  <a:gd name="connsiteX1" fmla="*/ 2721877 w 3531583"/>
                  <a:gd name="connsiteY1" fmla="*/ 457200 h 3918174"/>
                  <a:gd name="connsiteX2" fmla="*/ 3529065 w 3531583"/>
                  <a:gd name="connsiteY2" fmla="*/ 1809749 h 3918174"/>
                  <a:gd name="connsiteX3" fmla="*/ 2919464 w 3531583"/>
                  <a:gd name="connsiteY3" fmla="*/ 3333749 h 3918174"/>
                  <a:gd name="connsiteX4" fmla="*/ 1378320 w 3531583"/>
                  <a:gd name="connsiteY4" fmla="*/ 3850005 h 3918174"/>
                  <a:gd name="connsiteX5" fmla="*/ 188227 w 3531583"/>
                  <a:gd name="connsiteY5" fmla="*/ 2937510 h 3918174"/>
                  <a:gd name="connsiteX6" fmla="*/ 719190 w 3531583"/>
                  <a:gd name="connsiteY6" fmla="*/ 1541145 h 3918174"/>
                  <a:gd name="connsiteX7" fmla="*/ 1305930 w 3531583"/>
                  <a:gd name="connsiteY7" fmla="*/ 0 h 3918174"/>
                  <a:gd name="connsiteX0" fmla="*/ 1305930 w 3531583"/>
                  <a:gd name="connsiteY0" fmla="*/ 0 h 3921969"/>
                  <a:gd name="connsiteX1" fmla="*/ 2721877 w 3531583"/>
                  <a:gd name="connsiteY1" fmla="*/ 457200 h 3921969"/>
                  <a:gd name="connsiteX2" fmla="*/ 3529065 w 3531583"/>
                  <a:gd name="connsiteY2" fmla="*/ 1809749 h 3921969"/>
                  <a:gd name="connsiteX3" fmla="*/ 2919464 w 3531583"/>
                  <a:gd name="connsiteY3" fmla="*/ 3333749 h 3921969"/>
                  <a:gd name="connsiteX4" fmla="*/ 1378320 w 3531583"/>
                  <a:gd name="connsiteY4" fmla="*/ 3850005 h 3921969"/>
                  <a:gd name="connsiteX5" fmla="*/ 188227 w 3531583"/>
                  <a:gd name="connsiteY5" fmla="*/ 2937510 h 3921969"/>
                  <a:gd name="connsiteX6" fmla="*/ 719190 w 3531583"/>
                  <a:gd name="connsiteY6" fmla="*/ 1541145 h 3921969"/>
                  <a:gd name="connsiteX7" fmla="*/ 1305930 w 3531583"/>
                  <a:gd name="connsiteY7" fmla="*/ 0 h 3921969"/>
                  <a:gd name="connsiteX0" fmla="*/ 1305930 w 3533121"/>
                  <a:gd name="connsiteY0" fmla="*/ 0 h 3921969"/>
                  <a:gd name="connsiteX1" fmla="*/ 2721877 w 3533121"/>
                  <a:gd name="connsiteY1" fmla="*/ 457200 h 3921969"/>
                  <a:gd name="connsiteX2" fmla="*/ 3529065 w 3533121"/>
                  <a:gd name="connsiteY2" fmla="*/ 1809749 h 3921969"/>
                  <a:gd name="connsiteX3" fmla="*/ 2919464 w 3533121"/>
                  <a:gd name="connsiteY3" fmla="*/ 3333749 h 3921969"/>
                  <a:gd name="connsiteX4" fmla="*/ 1378320 w 3533121"/>
                  <a:gd name="connsiteY4" fmla="*/ 3850005 h 3921969"/>
                  <a:gd name="connsiteX5" fmla="*/ 188227 w 3533121"/>
                  <a:gd name="connsiteY5" fmla="*/ 2937510 h 3921969"/>
                  <a:gd name="connsiteX6" fmla="*/ 719190 w 3533121"/>
                  <a:gd name="connsiteY6" fmla="*/ 1541145 h 3921969"/>
                  <a:gd name="connsiteX7" fmla="*/ 1305930 w 3533121"/>
                  <a:gd name="connsiteY7" fmla="*/ 0 h 3921969"/>
                  <a:gd name="connsiteX0" fmla="*/ 1305930 w 3533614"/>
                  <a:gd name="connsiteY0" fmla="*/ 0 h 3921969"/>
                  <a:gd name="connsiteX1" fmla="*/ 2721877 w 3533614"/>
                  <a:gd name="connsiteY1" fmla="*/ 457200 h 3921969"/>
                  <a:gd name="connsiteX2" fmla="*/ 3529065 w 3533614"/>
                  <a:gd name="connsiteY2" fmla="*/ 1809749 h 3921969"/>
                  <a:gd name="connsiteX3" fmla="*/ 2919464 w 3533614"/>
                  <a:gd name="connsiteY3" fmla="*/ 3333749 h 3921969"/>
                  <a:gd name="connsiteX4" fmla="*/ 1378320 w 3533614"/>
                  <a:gd name="connsiteY4" fmla="*/ 3850005 h 3921969"/>
                  <a:gd name="connsiteX5" fmla="*/ 188227 w 3533614"/>
                  <a:gd name="connsiteY5" fmla="*/ 2937510 h 3921969"/>
                  <a:gd name="connsiteX6" fmla="*/ 719190 w 3533614"/>
                  <a:gd name="connsiteY6" fmla="*/ 1541145 h 3921969"/>
                  <a:gd name="connsiteX7" fmla="*/ 1305930 w 3533614"/>
                  <a:gd name="connsiteY7" fmla="*/ 0 h 3921969"/>
                  <a:gd name="connsiteX0" fmla="*/ 1305930 w 3533614"/>
                  <a:gd name="connsiteY0" fmla="*/ 0 h 3921969"/>
                  <a:gd name="connsiteX1" fmla="*/ 2721877 w 3533614"/>
                  <a:gd name="connsiteY1" fmla="*/ 457200 h 3921969"/>
                  <a:gd name="connsiteX2" fmla="*/ 3529065 w 3533614"/>
                  <a:gd name="connsiteY2" fmla="*/ 1809749 h 3921969"/>
                  <a:gd name="connsiteX3" fmla="*/ 2919464 w 3533614"/>
                  <a:gd name="connsiteY3" fmla="*/ 3333749 h 3921969"/>
                  <a:gd name="connsiteX4" fmla="*/ 1378320 w 3533614"/>
                  <a:gd name="connsiteY4" fmla="*/ 3850005 h 3921969"/>
                  <a:gd name="connsiteX5" fmla="*/ 188227 w 3533614"/>
                  <a:gd name="connsiteY5" fmla="*/ 2937510 h 3921969"/>
                  <a:gd name="connsiteX6" fmla="*/ 719190 w 3533614"/>
                  <a:gd name="connsiteY6" fmla="*/ 1541145 h 3921969"/>
                  <a:gd name="connsiteX7" fmla="*/ 1305930 w 3533614"/>
                  <a:gd name="connsiteY7" fmla="*/ 0 h 3921969"/>
                  <a:gd name="connsiteX0" fmla="*/ 1305930 w 3603861"/>
                  <a:gd name="connsiteY0" fmla="*/ 0 h 3921969"/>
                  <a:gd name="connsiteX1" fmla="*/ 2721877 w 3603861"/>
                  <a:gd name="connsiteY1" fmla="*/ 457200 h 3921969"/>
                  <a:gd name="connsiteX2" fmla="*/ 3529065 w 3603861"/>
                  <a:gd name="connsiteY2" fmla="*/ 1809749 h 3921969"/>
                  <a:gd name="connsiteX3" fmla="*/ 2919464 w 3603861"/>
                  <a:gd name="connsiteY3" fmla="*/ 3333749 h 3921969"/>
                  <a:gd name="connsiteX4" fmla="*/ 1378320 w 3603861"/>
                  <a:gd name="connsiteY4" fmla="*/ 3850005 h 3921969"/>
                  <a:gd name="connsiteX5" fmla="*/ 188227 w 3603861"/>
                  <a:gd name="connsiteY5" fmla="*/ 2937510 h 3921969"/>
                  <a:gd name="connsiteX6" fmla="*/ 719190 w 3603861"/>
                  <a:gd name="connsiteY6" fmla="*/ 1541145 h 3921969"/>
                  <a:gd name="connsiteX7" fmla="*/ 1305930 w 3603861"/>
                  <a:gd name="connsiteY7" fmla="*/ 0 h 3921969"/>
                  <a:gd name="connsiteX0" fmla="*/ 1305930 w 3622377"/>
                  <a:gd name="connsiteY0" fmla="*/ 0 h 3921969"/>
                  <a:gd name="connsiteX1" fmla="*/ 2721877 w 3622377"/>
                  <a:gd name="connsiteY1" fmla="*/ 457200 h 3921969"/>
                  <a:gd name="connsiteX2" fmla="*/ 3529065 w 3622377"/>
                  <a:gd name="connsiteY2" fmla="*/ 1809749 h 3921969"/>
                  <a:gd name="connsiteX3" fmla="*/ 2919464 w 3622377"/>
                  <a:gd name="connsiteY3" fmla="*/ 3333749 h 3921969"/>
                  <a:gd name="connsiteX4" fmla="*/ 1378320 w 3622377"/>
                  <a:gd name="connsiteY4" fmla="*/ 3850005 h 3921969"/>
                  <a:gd name="connsiteX5" fmla="*/ 188227 w 3622377"/>
                  <a:gd name="connsiteY5" fmla="*/ 2937510 h 3921969"/>
                  <a:gd name="connsiteX6" fmla="*/ 719190 w 3622377"/>
                  <a:gd name="connsiteY6" fmla="*/ 1541145 h 3921969"/>
                  <a:gd name="connsiteX7" fmla="*/ 1305930 w 3622377"/>
                  <a:gd name="connsiteY7" fmla="*/ 0 h 3921969"/>
                  <a:gd name="connsiteX0" fmla="*/ 1305930 w 3614027"/>
                  <a:gd name="connsiteY0" fmla="*/ 0 h 3921969"/>
                  <a:gd name="connsiteX1" fmla="*/ 2721877 w 3614027"/>
                  <a:gd name="connsiteY1" fmla="*/ 457200 h 3921969"/>
                  <a:gd name="connsiteX2" fmla="*/ 3529065 w 3614027"/>
                  <a:gd name="connsiteY2" fmla="*/ 1809749 h 3921969"/>
                  <a:gd name="connsiteX3" fmla="*/ 2919464 w 3614027"/>
                  <a:gd name="connsiteY3" fmla="*/ 3333749 h 3921969"/>
                  <a:gd name="connsiteX4" fmla="*/ 1378320 w 3614027"/>
                  <a:gd name="connsiteY4" fmla="*/ 3850005 h 3921969"/>
                  <a:gd name="connsiteX5" fmla="*/ 188227 w 3614027"/>
                  <a:gd name="connsiteY5" fmla="*/ 2937510 h 3921969"/>
                  <a:gd name="connsiteX6" fmla="*/ 719190 w 3614027"/>
                  <a:gd name="connsiteY6" fmla="*/ 1541145 h 3921969"/>
                  <a:gd name="connsiteX7" fmla="*/ 1305930 w 3614027"/>
                  <a:gd name="connsiteY7" fmla="*/ 0 h 3921969"/>
                  <a:gd name="connsiteX0" fmla="*/ 1305930 w 3614027"/>
                  <a:gd name="connsiteY0" fmla="*/ 0 h 3921969"/>
                  <a:gd name="connsiteX1" fmla="*/ 2721877 w 3614027"/>
                  <a:gd name="connsiteY1" fmla="*/ 457200 h 3921969"/>
                  <a:gd name="connsiteX2" fmla="*/ 3529065 w 3614027"/>
                  <a:gd name="connsiteY2" fmla="*/ 1809749 h 3921969"/>
                  <a:gd name="connsiteX3" fmla="*/ 2919464 w 3614027"/>
                  <a:gd name="connsiteY3" fmla="*/ 3333749 h 3921969"/>
                  <a:gd name="connsiteX4" fmla="*/ 1378320 w 3614027"/>
                  <a:gd name="connsiteY4" fmla="*/ 3850005 h 3921969"/>
                  <a:gd name="connsiteX5" fmla="*/ 188227 w 3614027"/>
                  <a:gd name="connsiteY5" fmla="*/ 2937510 h 3921969"/>
                  <a:gd name="connsiteX6" fmla="*/ 719190 w 3614027"/>
                  <a:gd name="connsiteY6" fmla="*/ 1541145 h 3921969"/>
                  <a:gd name="connsiteX7" fmla="*/ 1305930 w 3614027"/>
                  <a:gd name="connsiteY7" fmla="*/ 0 h 3921969"/>
                  <a:gd name="connsiteX0" fmla="*/ 1305930 w 3614027"/>
                  <a:gd name="connsiteY0" fmla="*/ 0 h 3921969"/>
                  <a:gd name="connsiteX1" fmla="*/ 2721877 w 3614027"/>
                  <a:gd name="connsiteY1" fmla="*/ 457200 h 3921969"/>
                  <a:gd name="connsiteX2" fmla="*/ 3529065 w 3614027"/>
                  <a:gd name="connsiteY2" fmla="*/ 1809749 h 3921969"/>
                  <a:gd name="connsiteX3" fmla="*/ 2919464 w 3614027"/>
                  <a:gd name="connsiteY3" fmla="*/ 3333749 h 3921969"/>
                  <a:gd name="connsiteX4" fmla="*/ 1378320 w 3614027"/>
                  <a:gd name="connsiteY4" fmla="*/ 3850005 h 3921969"/>
                  <a:gd name="connsiteX5" fmla="*/ 188227 w 3614027"/>
                  <a:gd name="connsiteY5" fmla="*/ 2937510 h 3921969"/>
                  <a:gd name="connsiteX6" fmla="*/ 719190 w 3614027"/>
                  <a:gd name="connsiteY6" fmla="*/ 1541145 h 3921969"/>
                  <a:gd name="connsiteX7" fmla="*/ 1305930 w 3614027"/>
                  <a:gd name="connsiteY7" fmla="*/ 0 h 3921969"/>
                  <a:gd name="connsiteX0" fmla="*/ 1305930 w 3614027"/>
                  <a:gd name="connsiteY0" fmla="*/ 0 h 3921969"/>
                  <a:gd name="connsiteX1" fmla="*/ 2721877 w 3614027"/>
                  <a:gd name="connsiteY1" fmla="*/ 457200 h 3921969"/>
                  <a:gd name="connsiteX2" fmla="*/ 3529065 w 3614027"/>
                  <a:gd name="connsiteY2" fmla="*/ 1809749 h 3921969"/>
                  <a:gd name="connsiteX3" fmla="*/ 2919464 w 3614027"/>
                  <a:gd name="connsiteY3" fmla="*/ 3333749 h 3921969"/>
                  <a:gd name="connsiteX4" fmla="*/ 1378320 w 3614027"/>
                  <a:gd name="connsiteY4" fmla="*/ 3850005 h 3921969"/>
                  <a:gd name="connsiteX5" fmla="*/ 188227 w 3614027"/>
                  <a:gd name="connsiteY5" fmla="*/ 2937510 h 3921969"/>
                  <a:gd name="connsiteX6" fmla="*/ 719190 w 3614027"/>
                  <a:gd name="connsiteY6" fmla="*/ 1541145 h 3921969"/>
                  <a:gd name="connsiteX7" fmla="*/ 1305930 w 3614027"/>
                  <a:gd name="connsiteY7" fmla="*/ 0 h 3921969"/>
                  <a:gd name="connsiteX0" fmla="*/ 1267830 w 3614027"/>
                  <a:gd name="connsiteY0" fmla="*/ 0 h 3912444"/>
                  <a:gd name="connsiteX1" fmla="*/ 2721877 w 3614027"/>
                  <a:gd name="connsiteY1" fmla="*/ 447675 h 3912444"/>
                  <a:gd name="connsiteX2" fmla="*/ 3529065 w 3614027"/>
                  <a:gd name="connsiteY2" fmla="*/ 1800224 h 3912444"/>
                  <a:gd name="connsiteX3" fmla="*/ 2919464 w 3614027"/>
                  <a:gd name="connsiteY3" fmla="*/ 3324224 h 3912444"/>
                  <a:gd name="connsiteX4" fmla="*/ 1378320 w 3614027"/>
                  <a:gd name="connsiteY4" fmla="*/ 3840480 h 3912444"/>
                  <a:gd name="connsiteX5" fmla="*/ 188227 w 3614027"/>
                  <a:gd name="connsiteY5" fmla="*/ 2927985 h 3912444"/>
                  <a:gd name="connsiteX6" fmla="*/ 719190 w 3614027"/>
                  <a:gd name="connsiteY6" fmla="*/ 1531620 h 3912444"/>
                  <a:gd name="connsiteX7" fmla="*/ 1267830 w 3614027"/>
                  <a:gd name="connsiteY7" fmla="*/ 0 h 3912444"/>
                  <a:gd name="connsiteX0" fmla="*/ 1267830 w 3614027"/>
                  <a:gd name="connsiteY0" fmla="*/ 131824 h 4044268"/>
                  <a:gd name="connsiteX1" fmla="*/ 2721877 w 3614027"/>
                  <a:gd name="connsiteY1" fmla="*/ 579499 h 4044268"/>
                  <a:gd name="connsiteX2" fmla="*/ 3529065 w 3614027"/>
                  <a:gd name="connsiteY2" fmla="*/ 1932048 h 4044268"/>
                  <a:gd name="connsiteX3" fmla="*/ 2919464 w 3614027"/>
                  <a:gd name="connsiteY3" fmla="*/ 3456048 h 4044268"/>
                  <a:gd name="connsiteX4" fmla="*/ 1378320 w 3614027"/>
                  <a:gd name="connsiteY4" fmla="*/ 3972304 h 4044268"/>
                  <a:gd name="connsiteX5" fmla="*/ 188227 w 3614027"/>
                  <a:gd name="connsiteY5" fmla="*/ 3059809 h 4044268"/>
                  <a:gd name="connsiteX6" fmla="*/ 719190 w 3614027"/>
                  <a:gd name="connsiteY6" fmla="*/ 1663444 h 4044268"/>
                  <a:gd name="connsiteX7" fmla="*/ 1267830 w 3614027"/>
                  <a:gd name="connsiteY7" fmla="*/ 131824 h 4044268"/>
                  <a:gd name="connsiteX0" fmla="*/ 1267830 w 3614027"/>
                  <a:gd name="connsiteY0" fmla="*/ 112070 h 4024514"/>
                  <a:gd name="connsiteX1" fmla="*/ 2721877 w 3614027"/>
                  <a:gd name="connsiteY1" fmla="*/ 559745 h 4024514"/>
                  <a:gd name="connsiteX2" fmla="*/ 3529065 w 3614027"/>
                  <a:gd name="connsiteY2" fmla="*/ 1912294 h 4024514"/>
                  <a:gd name="connsiteX3" fmla="*/ 2919464 w 3614027"/>
                  <a:gd name="connsiteY3" fmla="*/ 3436294 h 4024514"/>
                  <a:gd name="connsiteX4" fmla="*/ 1378320 w 3614027"/>
                  <a:gd name="connsiteY4" fmla="*/ 3952550 h 4024514"/>
                  <a:gd name="connsiteX5" fmla="*/ 188227 w 3614027"/>
                  <a:gd name="connsiteY5" fmla="*/ 3040055 h 4024514"/>
                  <a:gd name="connsiteX6" fmla="*/ 719190 w 3614027"/>
                  <a:gd name="connsiteY6" fmla="*/ 1643690 h 4024514"/>
                  <a:gd name="connsiteX7" fmla="*/ 1267830 w 3614027"/>
                  <a:gd name="connsiteY7" fmla="*/ 112070 h 4024514"/>
                  <a:gd name="connsiteX0" fmla="*/ 3446540 w 5792737"/>
                  <a:gd name="connsiteY0" fmla="*/ 112070 h 4024514"/>
                  <a:gd name="connsiteX1" fmla="*/ 4900587 w 5792737"/>
                  <a:gd name="connsiteY1" fmla="*/ 559745 h 4024514"/>
                  <a:gd name="connsiteX2" fmla="*/ 5707775 w 5792737"/>
                  <a:gd name="connsiteY2" fmla="*/ 1912294 h 4024514"/>
                  <a:gd name="connsiteX3" fmla="*/ 5098174 w 5792737"/>
                  <a:gd name="connsiteY3" fmla="*/ 3436294 h 4024514"/>
                  <a:gd name="connsiteX4" fmla="*/ 3557030 w 5792737"/>
                  <a:gd name="connsiteY4" fmla="*/ 3952550 h 4024514"/>
                  <a:gd name="connsiteX5" fmla="*/ 2366937 w 5792737"/>
                  <a:gd name="connsiteY5" fmla="*/ 3040055 h 4024514"/>
                  <a:gd name="connsiteX6" fmla="*/ 2897900 w 5792737"/>
                  <a:gd name="connsiteY6" fmla="*/ 1643690 h 4024514"/>
                  <a:gd name="connsiteX7" fmla="*/ 2300 w 5792737"/>
                  <a:gd name="connsiteY7" fmla="*/ 540692 h 4024514"/>
                  <a:gd name="connsiteX8" fmla="*/ 3446540 w 5792737"/>
                  <a:gd name="connsiteY8" fmla="*/ 112070 h 4024514"/>
                  <a:gd name="connsiteX0" fmla="*/ 3446956 w 5793153"/>
                  <a:gd name="connsiteY0" fmla="*/ 112070 h 4024514"/>
                  <a:gd name="connsiteX1" fmla="*/ 4901003 w 5793153"/>
                  <a:gd name="connsiteY1" fmla="*/ 559745 h 4024514"/>
                  <a:gd name="connsiteX2" fmla="*/ 5708191 w 5793153"/>
                  <a:gd name="connsiteY2" fmla="*/ 1912294 h 4024514"/>
                  <a:gd name="connsiteX3" fmla="*/ 5098590 w 5793153"/>
                  <a:gd name="connsiteY3" fmla="*/ 3436294 h 4024514"/>
                  <a:gd name="connsiteX4" fmla="*/ 3557446 w 5793153"/>
                  <a:gd name="connsiteY4" fmla="*/ 3952550 h 4024514"/>
                  <a:gd name="connsiteX5" fmla="*/ 2367353 w 5793153"/>
                  <a:gd name="connsiteY5" fmla="*/ 3040055 h 4024514"/>
                  <a:gd name="connsiteX6" fmla="*/ 2898316 w 5793153"/>
                  <a:gd name="connsiteY6" fmla="*/ 1643690 h 4024514"/>
                  <a:gd name="connsiteX7" fmla="*/ 2716 w 5793153"/>
                  <a:gd name="connsiteY7" fmla="*/ 540692 h 4024514"/>
                  <a:gd name="connsiteX8" fmla="*/ 3446956 w 5793153"/>
                  <a:gd name="connsiteY8" fmla="*/ 112070 h 4024514"/>
                  <a:gd name="connsiteX0" fmla="*/ 3465987 w 5812184"/>
                  <a:gd name="connsiteY0" fmla="*/ 112070 h 4024514"/>
                  <a:gd name="connsiteX1" fmla="*/ 4920034 w 5812184"/>
                  <a:gd name="connsiteY1" fmla="*/ 559745 h 4024514"/>
                  <a:gd name="connsiteX2" fmla="*/ 5727222 w 5812184"/>
                  <a:gd name="connsiteY2" fmla="*/ 1912294 h 4024514"/>
                  <a:gd name="connsiteX3" fmla="*/ 5117621 w 5812184"/>
                  <a:gd name="connsiteY3" fmla="*/ 3436294 h 4024514"/>
                  <a:gd name="connsiteX4" fmla="*/ 3576477 w 5812184"/>
                  <a:gd name="connsiteY4" fmla="*/ 3952550 h 4024514"/>
                  <a:gd name="connsiteX5" fmla="*/ 2386384 w 5812184"/>
                  <a:gd name="connsiteY5" fmla="*/ 3040055 h 4024514"/>
                  <a:gd name="connsiteX6" fmla="*/ 2917347 w 5812184"/>
                  <a:gd name="connsiteY6" fmla="*/ 1643690 h 4024514"/>
                  <a:gd name="connsiteX7" fmla="*/ 2697 w 5812184"/>
                  <a:gd name="connsiteY7" fmla="*/ 512117 h 4024514"/>
                  <a:gd name="connsiteX8" fmla="*/ 3465987 w 5812184"/>
                  <a:gd name="connsiteY8" fmla="*/ 112070 h 4024514"/>
                  <a:gd name="connsiteX0" fmla="*/ 3465987 w 5812184"/>
                  <a:gd name="connsiteY0" fmla="*/ 112070 h 4024514"/>
                  <a:gd name="connsiteX1" fmla="*/ 4920034 w 5812184"/>
                  <a:gd name="connsiteY1" fmla="*/ 559745 h 4024514"/>
                  <a:gd name="connsiteX2" fmla="*/ 5727222 w 5812184"/>
                  <a:gd name="connsiteY2" fmla="*/ 1912294 h 4024514"/>
                  <a:gd name="connsiteX3" fmla="*/ 5117621 w 5812184"/>
                  <a:gd name="connsiteY3" fmla="*/ 3436294 h 4024514"/>
                  <a:gd name="connsiteX4" fmla="*/ 3576477 w 5812184"/>
                  <a:gd name="connsiteY4" fmla="*/ 3952550 h 4024514"/>
                  <a:gd name="connsiteX5" fmla="*/ 2386384 w 5812184"/>
                  <a:gd name="connsiteY5" fmla="*/ 3040055 h 4024514"/>
                  <a:gd name="connsiteX6" fmla="*/ 2917347 w 5812184"/>
                  <a:gd name="connsiteY6" fmla="*/ 1643690 h 4024514"/>
                  <a:gd name="connsiteX7" fmla="*/ 2697 w 5812184"/>
                  <a:gd name="connsiteY7" fmla="*/ 512117 h 4024514"/>
                  <a:gd name="connsiteX8" fmla="*/ 621822 w 5812184"/>
                  <a:gd name="connsiteY8" fmla="*/ 445442 h 4024514"/>
                  <a:gd name="connsiteX9" fmla="*/ 3465987 w 5812184"/>
                  <a:gd name="connsiteY9" fmla="*/ 112070 h 4024514"/>
                  <a:gd name="connsiteX0" fmla="*/ 3465987 w 5812184"/>
                  <a:gd name="connsiteY0" fmla="*/ 112070 h 4024514"/>
                  <a:gd name="connsiteX1" fmla="*/ 4920034 w 5812184"/>
                  <a:gd name="connsiteY1" fmla="*/ 559745 h 4024514"/>
                  <a:gd name="connsiteX2" fmla="*/ 5727222 w 5812184"/>
                  <a:gd name="connsiteY2" fmla="*/ 1912294 h 4024514"/>
                  <a:gd name="connsiteX3" fmla="*/ 5117621 w 5812184"/>
                  <a:gd name="connsiteY3" fmla="*/ 3436294 h 4024514"/>
                  <a:gd name="connsiteX4" fmla="*/ 3576477 w 5812184"/>
                  <a:gd name="connsiteY4" fmla="*/ 3952550 h 4024514"/>
                  <a:gd name="connsiteX5" fmla="*/ 2386384 w 5812184"/>
                  <a:gd name="connsiteY5" fmla="*/ 3040055 h 4024514"/>
                  <a:gd name="connsiteX6" fmla="*/ 2917347 w 5812184"/>
                  <a:gd name="connsiteY6" fmla="*/ 1643690 h 4024514"/>
                  <a:gd name="connsiteX7" fmla="*/ 2697 w 5812184"/>
                  <a:gd name="connsiteY7" fmla="*/ 512117 h 4024514"/>
                  <a:gd name="connsiteX8" fmla="*/ 621822 w 5812184"/>
                  <a:gd name="connsiteY8" fmla="*/ 445442 h 4024514"/>
                  <a:gd name="connsiteX9" fmla="*/ 526572 w 5812184"/>
                  <a:gd name="connsiteY9" fmla="*/ 216842 h 4024514"/>
                  <a:gd name="connsiteX10" fmla="*/ 3465987 w 5812184"/>
                  <a:gd name="connsiteY10" fmla="*/ 112070 h 4024514"/>
                  <a:gd name="connsiteX0" fmla="*/ 3465987 w 5812184"/>
                  <a:gd name="connsiteY0" fmla="*/ 112070 h 4024514"/>
                  <a:gd name="connsiteX1" fmla="*/ 4920034 w 5812184"/>
                  <a:gd name="connsiteY1" fmla="*/ 559745 h 4024514"/>
                  <a:gd name="connsiteX2" fmla="*/ 5727222 w 5812184"/>
                  <a:gd name="connsiteY2" fmla="*/ 1912294 h 4024514"/>
                  <a:gd name="connsiteX3" fmla="*/ 5117621 w 5812184"/>
                  <a:gd name="connsiteY3" fmla="*/ 3436294 h 4024514"/>
                  <a:gd name="connsiteX4" fmla="*/ 3576477 w 5812184"/>
                  <a:gd name="connsiteY4" fmla="*/ 3952550 h 4024514"/>
                  <a:gd name="connsiteX5" fmla="*/ 2386384 w 5812184"/>
                  <a:gd name="connsiteY5" fmla="*/ 3040055 h 4024514"/>
                  <a:gd name="connsiteX6" fmla="*/ 2917347 w 5812184"/>
                  <a:gd name="connsiteY6" fmla="*/ 1643690 h 4024514"/>
                  <a:gd name="connsiteX7" fmla="*/ 2697 w 5812184"/>
                  <a:gd name="connsiteY7" fmla="*/ 512117 h 4024514"/>
                  <a:gd name="connsiteX8" fmla="*/ 621822 w 5812184"/>
                  <a:gd name="connsiteY8" fmla="*/ 445442 h 4024514"/>
                  <a:gd name="connsiteX9" fmla="*/ 526572 w 5812184"/>
                  <a:gd name="connsiteY9" fmla="*/ 216842 h 4024514"/>
                  <a:gd name="connsiteX10" fmla="*/ 3465987 w 5812184"/>
                  <a:gd name="connsiteY10" fmla="*/ 112070 h 4024514"/>
                  <a:gd name="connsiteX0" fmla="*/ 3465987 w 5812184"/>
                  <a:gd name="connsiteY0" fmla="*/ 165083 h 4077527"/>
                  <a:gd name="connsiteX1" fmla="*/ 4920034 w 5812184"/>
                  <a:gd name="connsiteY1" fmla="*/ 612758 h 4077527"/>
                  <a:gd name="connsiteX2" fmla="*/ 5727222 w 5812184"/>
                  <a:gd name="connsiteY2" fmla="*/ 1965307 h 4077527"/>
                  <a:gd name="connsiteX3" fmla="*/ 5117621 w 5812184"/>
                  <a:gd name="connsiteY3" fmla="*/ 3489307 h 4077527"/>
                  <a:gd name="connsiteX4" fmla="*/ 3576477 w 5812184"/>
                  <a:gd name="connsiteY4" fmla="*/ 4005563 h 4077527"/>
                  <a:gd name="connsiteX5" fmla="*/ 2386384 w 5812184"/>
                  <a:gd name="connsiteY5" fmla="*/ 3093068 h 4077527"/>
                  <a:gd name="connsiteX6" fmla="*/ 2917347 w 5812184"/>
                  <a:gd name="connsiteY6" fmla="*/ 1696703 h 4077527"/>
                  <a:gd name="connsiteX7" fmla="*/ 2697 w 5812184"/>
                  <a:gd name="connsiteY7" fmla="*/ 565130 h 4077527"/>
                  <a:gd name="connsiteX8" fmla="*/ 621822 w 5812184"/>
                  <a:gd name="connsiteY8" fmla="*/ 498455 h 4077527"/>
                  <a:gd name="connsiteX9" fmla="*/ 526572 w 5812184"/>
                  <a:gd name="connsiteY9" fmla="*/ 269855 h 4077527"/>
                  <a:gd name="connsiteX10" fmla="*/ 3465987 w 5812184"/>
                  <a:gd name="connsiteY10" fmla="*/ 165083 h 4077527"/>
                  <a:gd name="connsiteX0" fmla="*/ 3465987 w 5812184"/>
                  <a:gd name="connsiteY0" fmla="*/ 165083 h 4077527"/>
                  <a:gd name="connsiteX1" fmla="*/ 4920034 w 5812184"/>
                  <a:gd name="connsiteY1" fmla="*/ 612758 h 4077527"/>
                  <a:gd name="connsiteX2" fmla="*/ 5727222 w 5812184"/>
                  <a:gd name="connsiteY2" fmla="*/ 1965307 h 4077527"/>
                  <a:gd name="connsiteX3" fmla="*/ 5117621 w 5812184"/>
                  <a:gd name="connsiteY3" fmla="*/ 3489307 h 4077527"/>
                  <a:gd name="connsiteX4" fmla="*/ 3576477 w 5812184"/>
                  <a:gd name="connsiteY4" fmla="*/ 4005563 h 4077527"/>
                  <a:gd name="connsiteX5" fmla="*/ 2386384 w 5812184"/>
                  <a:gd name="connsiteY5" fmla="*/ 3093068 h 4077527"/>
                  <a:gd name="connsiteX6" fmla="*/ 2917347 w 5812184"/>
                  <a:gd name="connsiteY6" fmla="*/ 1696703 h 4077527"/>
                  <a:gd name="connsiteX7" fmla="*/ 2697 w 5812184"/>
                  <a:gd name="connsiteY7" fmla="*/ 565130 h 4077527"/>
                  <a:gd name="connsiteX8" fmla="*/ 621822 w 5812184"/>
                  <a:gd name="connsiteY8" fmla="*/ 498455 h 4077527"/>
                  <a:gd name="connsiteX9" fmla="*/ 526572 w 5812184"/>
                  <a:gd name="connsiteY9" fmla="*/ 269855 h 4077527"/>
                  <a:gd name="connsiteX10" fmla="*/ 3465987 w 5812184"/>
                  <a:gd name="connsiteY10" fmla="*/ 165083 h 4077527"/>
                  <a:gd name="connsiteX0" fmla="*/ 3466220 w 5812417"/>
                  <a:gd name="connsiteY0" fmla="*/ 165083 h 4077527"/>
                  <a:gd name="connsiteX1" fmla="*/ 4920267 w 5812417"/>
                  <a:gd name="connsiteY1" fmla="*/ 612758 h 4077527"/>
                  <a:gd name="connsiteX2" fmla="*/ 5727455 w 5812417"/>
                  <a:gd name="connsiteY2" fmla="*/ 1965307 h 4077527"/>
                  <a:gd name="connsiteX3" fmla="*/ 5117854 w 5812417"/>
                  <a:gd name="connsiteY3" fmla="*/ 3489307 h 4077527"/>
                  <a:gd name="connsiteX4" fmla="*/ 3576710 w 5812417"/>
                  <a:gd name="connsiteY4" fmla="*/ 4005563 h 4077527"/>
                  <a:gd name="connsiteX5" fmla="*/ 2386617 w 5812417"/>
                  <a:gd name="connsiteY5" fmla="*/ 3093068 h 4077527"/>
                  <a:gd name="connsiteX6" fmla="*/ 2917580 w 5812417"/>
                  <a:gd name="connsiteY6" fmla="*/ 1696703 h 4077527"/>
                  <a:gd name="connsiteX7" fmla="*/ 2930 w 5812417"/>
                  <a:gd name="connsiteY7" fmla="*/ 565130 h 4077527"/>
                  <a:gd name="connsiteX8" fmla="*/ 622055 w 5812417"/>
                  <a:gd name="connsiteY8" fmla="*/ 498455 h 4077527"/>
                  <a:gd name="connsiteX9" fmla="*/ 526805 w 5812417"/>
                  <a:gd name="connsiteY9" fmla="*/ 269855 h 4077527"/>
                  <a:gd name="connsiteX10" fmla="*/ 3466220 w 5812417"/>
                  <a:gd name="connsiteY10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2916292 w 5811129"/>
                  <a:gd name="connsiteY6" fmla="*/ 1696703 h 4077527"/>
                  <a:gd name="connsiteX7" fmla="*/ 1642 w 5811129"/>
                  <a:gd name="connsiteY7" fmla="*/ 565130 h 4077527"/>
                  <a:gd name="connsiteX8" fmla="*/ 620767 w 5811129"/>
                  <a:gd name="connsiteY8" fmla="*/ 498455 h 4077527"/>
                  <a:gd name="connsiteX9" fmla="*/ 525517 w 5811129"/>
                  <a:gd name="connsiteY9" fmla="*/ 269855 h 4077527"/>
                  <a:gd name="connsiteX10" fmla="*/ 3464932 w 5811129"/>
                  <a:gd name="connsiteY10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2916292 w 5811129"/>
                  <a:gd name="connsiteY6" fmla="*/ 1696703 h 4077527"/>
                  <a:gd name="connsiteX7" fmla="*/ 1642 w 5811129"/>
                  <a:gd name="connsiteY7" fmla="*/ 565130 h 4077527"/>
                  <a:gd name="connsiteX8" fmla="*/ 620767 w 5811129"/>
                  <a:gd name="connsiteY8" fmla="*/ 498455 h 4077527"/>
                  <a:gd name="connsiteX9" fmla="*/ 525517 w 5811129"/>
                  <a:gd name="connsiteY9" fmla="*/ 269855 h 4077527"/>
                  <a:gd name="connsiteX10" fmla="*/ 3464932 w 5811129"/>
                  <a:gd name="connsiteY10" fmla="*/ 165083 h 4077527"/>
                  <a:gd name="connsiteX0" fmla="*/ 3634952 w 5981149"/>
                  <a:gd name="connsiteY0" fmla="*/ 165083 h 4077527"/>
                  <a:gd name="connsiteX1" fmla="*/ 5088999 w 5981149"/>
                  <a:gd name="connsiteY1" fmla="*/ 612758 h 4077527"/>
                  <a:gd name="connsiteX2" fmla="*/ 5896187 w 5981149"/>
                  <a:gd name="connsiteY2" fmla="*/ 1965307 h 4077527"/>
                  <a:gd name="connsiteX3" fmla="*/ 5286586 w 5981149"/>
                  <a:gd name="connsiteY3" fmla="*/ 3489307 h 4077527"/>
                  <a:gd name="connsiteX4" fmla="*/ 3745442 w 5981149"/>
                  <a:gd name="connsiteY4" fmla="*/ 4005563 h 4077527"/>
                  <a:gd name="connsiteX5" fmla="*/ 2555349 w 5981149"/>
                  <a:gd name="connsiteY5" fmla="*/ 3093068 h 4077527"/>
                  <a:gd name="connsiteX6" fmla="*/ 3086312 w 5981149"/>
                  <a:gd name="connsiteY6" fmla="*/ 1696703 h 4077527"/>
                  <a:gd name="connsiteX7" fmla="*/ 171662 w 5981149"/>
                  <a:gd name="connsiteY7" fmla="*/ 565130 h 4077527"/>
                  <a:gd name="connsiteX8" fmla="*/ 695537 w 5981149"/>
                  <a:gd name="connsiteY8" fmla="*/ 269855 h 4077527"/>
                  <a:gd name="connsiteX9" fmla="*/ 3634952 w 5981149"/>
                  <a:gd name="connsiteY9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2916292 w 5811129"/>
                  <a:gd name="connsiteY6" fmla="*/ 1696703 h 4077527"/>
                  <a:gd name="connsiteX7" fmla="*/ 1642 w 5811129"/>
                  <a:gd name="connsiteY7" fmla="*/ 565130 h 4077527"/>
                  <a:gd name="connsiteX8" fmla="*/ 525517 w 5811129"/>
                  <a:gd name="connsiteY8" fmla="*/ 269855 h 4077527"/>
                  <a:gd name="connsiteX9" fmla="*/ 3464932 w 5811129"/>
                  <a:gd name="connsiteY9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2916292 w 5811129"/>
                  <a:gd name="connsiteY6" fmla="*/ 1696703 h 4077527"/>
                  <a:gd name="connsiteX7" fmla="*/ 1642 w 5811129"/>
                  <a:gd name="connsiteY7" fmla="*/ 565130 h 4077527"/>
                  <a:gd name="connsiteX8" fmla="*/ 525517 w 5811129"/>
                  <a:gd name="connsiteY8" fmla="*/ 269855 h 4077527"/>
                  <a:gd name="connsiteX9" fmla="*/ 3464932 w 5811129"/>
                  <a:gd name="connsiteY9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2916292 w 5811129"/>
                  <a:gd name="connsiteY6" fmla="*/ 1696703 h 4077527"/>
                  <a:gd name="connsiteX7" fmla="*/ 1642 w 5811129"/>
                  <a:gd name="connsiteY7" fmla="*/ 565130 h 4077527"/>
                  <a:gd name="connsiteX8" fmla="*/ 474717 w 5811129"/>
                  <a:gd name="connsiteY8" fmla="*/ 269855 h 4077527"/>
                  <a:gd name="connsiteX9" fmla="*/ 3464932 w 5811129"/>
                  <a:gd name="connsiteY9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2916292 w 5811129"/>
                  <a:gd name="connsiteY6" fmla="*/ 1696703 h 4077527"/>
                  <a:gd name="connsiteX7" fmla="*/ 1642 w 5811129"/>
                  <a:gd name="connsiteY7" fmla="*/ 565130 h 4077527"/>
                  <a:gd name="connsiteX8" fmla="*/ 474717 w 5811129"/>
                  <a:gd name="connsiteY8" fmla="*/ 269855 h 4077527"/>
                  <a:gd name="connsiteX9" fmla="*/ 3464932 w 5811129"/>
                  <a:gd name="connsiteY9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703693 w 5811129"/>
                  <a:gd name="connsiteY6" fmla="*/ 1978006 h 4077527"/>
                  <a:gd name="connsiteX7" fmla="*/ 2916292 w 5811129"/>
                  <a:gd name="connsiteY7" fmla="*/ 1696703 h 4077527"/>
                  <a:gd name="connsiteX8" fmla="*/ 1642 w 5811129"/>
                  <a:gd name="connsiteY8" fmla="*/ 565130 h 4077527"/>
                  <a:gd name="connsiteX9" fmla="*/ 474717 w 5811129"/>
                  <a:gd name="connsiteY9" fmla="*/ 269855 h 4077527"/>
                  <a:gd name="connsiteX10" fmla="*/ 3464932 w 5811129"/>
                  <a:gd name="connsiteY10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703693 w 5811129"/>
                  <a:gd name="connsiteY6" fmla="*/ 1978006 h 4077527"/>
                  <a:gd name="connsiteX7" fmla="*/ 2916292 w 5811129"/>
                  <a:gd name="connsiteY7" fmla="*/ 1696703 h 4077527"/>
                  <a:gd name="connsiteX8" fmla="*/ 1642 w 5811129"/>
                  <a:gd name="connsiteY8" fmla="*/ 565130 h 4077527"/>
                  <a:gd name="connsiteX9" fmla="*/ 474717 w 5811129"/>
                  <a:gd name="connsiteY9" fmla="*/ 269855 h 4077527"/>
                  <a:gd name="connsiteX10" fmla="*/ 3464932 w 5811129"/>
                  <a:gd name="connsiteY10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703693 w 5811129"/>
                  <a:gd name="connsiteY6" fmla="*/ 1978006 h 4077527"/>
                  <a:gd name="connsiteX7" fmla="*/ 2916292 w 5811129"/>
                  <a:gd name="connsiteY7" fmla="*/ 1696703 h 4077527"/>
                  <a:gd name="connsiteX8" fmla="*/ 1642 w 5811129"/>
                  <a:gd name="connsiteY8" fmla="*/ 565130 h 4077527"/>
                  <a:gd name="connsiteX9" fmla="*/ 474717 w 5811129"/>
                  <a:gd name="connsiteY9" fmla="*/ 269855 h 4077527"/>
                  <a:gd name="connsiteX10" fmla="*/ 3464932 w 5811129"/>
                  <a:gd name="connsiteY10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703693 w 5811129"/>
                  <a:gd name="connsiteY6" fmla="*/ 1978006 h 4077527"/>
                  <a:gd name="connsiteX7" fmla="*/ 2916292 w 5811129"/>
                  <a:gd name="connsiteY7" fmla="*/ 1696703 h 4077527"/>
                  <a:gd name="connsiteX8" fmla="*/ 1642 w 5811129"/>
                  <a:gd name="connsiteY8" fmla="*/ 565130 h 4077527"/>
                  <a:gd name="connsiteX9" fmla="*/ 474717 w 5811129"/>
                  <a:gd name="connsiteY9" fmla="*/ 269855 h 4077527"/>
                  <a:gd name="connsiteX10" fmla="*/ 3464932 w 5811129"/>
                  <a:gd name="connsiteY10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925943 w 5811129"/>
                  <a:gd name="connsiteY6" fmla="*/ 2327256 h 4077527"/>
                  <a:gd name="connsiteX7" fmla="*/ 3703693 w 5811129"/>
                  <a:gd name="connsiteY7" fmla="*/ 1978006 h 4077527"/>
                  <a:gd name="connsiteX8" fmla="*/ 2916292 w 5811129"/>
                  <a:gd name="connsiteY8" fmla="*/ 1696703 h 4077527"/>
                  <a:gd name="connsiteX9" fmla="*/ 1642 w 5811129"/>
                  <a:gd name="connsiteY9" fmla="*/ 565130 h 4077527"/>
                  <a:gd name="connsiteX10" fmla="*/ 474717 w 5811129"/>
                  <a:gd name="connsiteY10" fmla="*/ 269855 h 4077527"/>
                  <a:gd name="connsiteX11" fmla="*/ 3464932 w 5811129"/>
                  <a:gd name="connsiteY11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925943 w 5811129"/>
                  <a:gd name="connsiteY6" fmla="*/ 2327256 h 4077527"/>
                  <a:gd name="connsiteX7" fmla="*/ 3703693 w 5811129"/>
                  <a:gd name="connsiteY7" fmla="*/ 1978006 h 4077527"/>
                  <a:gd name="connsiteX8" fmla="*/ 2916292 w 5811129"/>
                  <a:gd name="connsiteY8" fmla="*/ 1696703 h 4077527"/>
                  <a:gd name="connsiteX9" fmla="*/ 1642 w 5811129"/>
                  <a:gd name="connsiteY9" fmla="*/ 565130 h 4077527"/>
                  <a:gd name="connsiteX10" fmla="*/ 474717 w 5811129"/>
                  <a:gd name="connsiteY10" fmla="*/ 269855 h 4077527"/>
                  <a:gd name="connsiteX11" fmla="*/ 3464932 w 5811129"/>
                  <a:gd name="connsiteY11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861173 w 5811129"/>
                  <a:gd name="connsiteY6" fmla="*/ 2769216 h 4077527"/>
                  <a:gd name="connsiteX7" fmla="*/ 3925943 w 5811129"/>
                  <a:gd name="connsiteY7" fmla="*/ 2327256 h 4077527"/>
                  <a:gd name="connsiteX8" fmla="*/ 3703693 w 5811129"/>
                  <a:gd name="connsiteY8" fmla="*/ 1978006 h 4077527"/>
                  <a:gd name="connsiteX9" fmla="*/ 2916292 w 5811129"/>
                  <a:gd name="connsiteY9" fmla="*/ 1696703 h 4077527"/>
                  <a:gd name="connsiteX10" fmla="*/ 1642 w 5811129"/>
                  <a:gd name="connsiteY10" fmla="*/ 565130 h 4077527"/>
                  <a:gd name="connsiteX11" fmla="*/ 474717 w 5811129"/>
                  <a:gd name="connsiteY11" fmla="*/ 269855 h 4077527"/>
                  <a:gd name="connsiteX12" fmla="*/ 3464932 w 5811129"/>
                  <a:gd name="connsiteY12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861173 w 5811129"/>
                  <a:gd name="connsiteY6" fmla="*/ 2769216 h 4077527"/>
                  <a:gd name="connsiteX7" fmla="*/ 3925943 w 5811129"/>
                  <a:gd name="connsiteY7" fmla="*/ 2327256 h 4077527"/>
                  <a:gd name="connsiteX8" fmla="*/ 3703693 w 5811129"/>
                  <a:gd name="connsiteY8" fmla="*/ 1978006 h 4077527"/>
                  <a:gd name="connsiteX9" fmla="*/ 2916292 w 5811129"/>
                  <a:gd name="connsiteY9" fmla="*/ 1696703 h 4077527"/>
                  <a:gd name="connsiteX10" fmla="*/ 1642 w 5811129"/>
                  <a:gd name="connsiteY10" fmla="*/ 565130 h 4077527"/>
                  <a:gd name="connsiteX11" fmla="*/ 474717 w 5811129"/>
                  <a:gd name="connsiteY11" fmla="*/ 269855 h 4077527"/>
                  <a:gd name="connsiteX12" fmla="*/ 3464932 w 5811129"/>
                  <a:gd name="connsiteY12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503033 w 5811129"/>
                  <a:gd name="connsiteY6" fmla="*/ 3104496 h 4077527"/>
                  <a:gd name="connsiteX7" fmla="*/ 3861173 w 5811129"/>
                  <a:gd name="connsiteY7" fmla="*/ 2769216 h 4077527"/>
                  <a:gd name="connsiteX8" fmla="*/ 3925943 w 5811129"/>
                  <a:gd name="connsiteY8" fmla="*/ 2327256 h 4077527"/>
                  <a:gd name="connsiteX9" fmla="*/ 3703693 w 5811129"/>
                  <a:gd name="connsiteY9" fmla="*/ 1978006 h 4077527"/>
                  <a:gd name="connsiteX10" fmla="*/ 2916292 w 5811129"/>
                  <a:gd name="connsiteY10" fmla="*/ 1696703 h 4077527"/>
                  <a:gd name="connsiteX11" fmla="*/ 1642 w 5811129"/>
                  <a:gd name="connsiteY11" fmla="*/ 565130 h 4077527"/>
                  <a:gd name="connsiteX12" fmla="*/ 474717 w 5811129"/>
                  <a:gd name="connsiteY12" fmla="*/ 269855 h 4077527"/>
                  <a:gd name="connsiteX13" fmla="*/ 3464932 w 5811129"/>
                  <a:gd name="connsiteY13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503033 w 5811129"/>
                  <a:gd name="connsiteY6" fmla="*/ 3104496 h 4077527"/>
                  <a:gd name="connsiteX7" fmla="*/ 3861173 w 5811129"/>
                  <a:gd name="connsiteY7" fmla="*/ 2769216 h 4077527"/>
                  <a:gd name="connsiteX8" fmla="*/ 3925943 w 5811129"/>
                  <a:gd name="connsiteY8" fmla="*/ 2327256 h 4077527"/>
                  <a:gd name="connsiteX9" fmla="*/ 3703693 w 5811129"/>
                  <a:gd name="connsiteY9" fmla="*/ 1978006 h 4077527"/>
                  <a:gd name="connsiteX10" fmla="*/ 2916292 w 5811129"/>
                  <a:gd name="connsiteY10" fmla="*/ 1696703 h 4077527"/>
                  <a:gd name="connsiteX11" fmla="*/ 1642 w 5811129"/>
                  <a:gd name="connsiteY11" fmla="*/ 565130 h 4077527"/>
                  <a:gd name="connsiteX12" fmla="*/ 474717 w 5811129"/>
                  <a:gd name="connsiteY12" fmla="*/ 269855 h 4077527"/>
                  <a:gd name="connsiteX13" fmla="*/ 3464932 w 5811129"/>
                  <a:gd name="connsiteY13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503033 w 5811129"/>
                  <a:gd name="connsiteY6" fmla="*/ 3104496 h 4077527"/>
                  <a:gd name="connsiteX7" fmla="*/ 3861173 w 5811129"/>
                  <a:gd name="connsiteY7" fmla="*/ 2769216 h 4077527"/>
                  <a:gd name="connsiteX8" fmla="*/ 3925943 w 5811129"/>
                  <a:gd name="connsiteY8" fmla="*/ 2327256 h 4077527"/>
                  <a:gd name="connsiteX9" fmla="*/ 3703693 w 5811129"/>
                  <a:gd name="connsiteY9" fmla="*/ 1978006 h 4077527"/>
                  <a:gd name="connsiteX10" fmla="*/ 2916292 w 5811129"/>
                  <a:gd name="connsiteY10" fmla="*/ 1696703 h 4077527"/>
                  <a:gd name="connsiteX11" fmla="*/ 1642 w 5811129"/>
                  <a:gd name="connsiteY11" fmla="*/ 565130 h 4077527"/>
                  <a:gd name="connsiteX12" fmla="*/ 474717 w 5811129"/>
                  <a:gd name="connsiteY12" fmla="*/ 269855 h 4077527"/>
                  <a:gd name="connsiteX13" fmla="*/ 3464932 w 5811129"/>
                  <a:gd name="connsiteY13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503033 w 5811129"/>
                  <a:gd name="connsiteY6" fmla="*/ 3104496 h 4077527"/>
                  <a:gd name="connsiteX7" fmla="*/ 3861173 w 5811129"/>
                  <a:gd name="connsiteY7" fmla="*/ 2769216 h 4077527"/>
                  <a:gd name="connsiteX8" fmla="*/ 3925943 w 5811129"/>
                  <a:gd name="connsiteY8" fmla="*/ 2327256 h 4077527"/>
                  <a:gd name="connsiteX9" fmla="*/ 3703693 w 5811129"/>
                  <a:gd name="connsiteY9" fmla="*/ 1978006 h 4077527"/>
                  <a:gd name="connsiteX10" fmla="*/ 2916292 w 5811129"/>
                  <a:gd name="connsiteY10" fmla="*/ 1696703 h 4077527"/>
                  <a:gd name="connsiteX11" fmla="*/ 1642 w 5811129"/>
                  <a:gd name="connsiteY11" fmla="*/ 565130 h 4077527"/>
                  <a:gd name="connsiteX12" fmla="*/ 474717 w 5811129"/>
                  <a:gd name="connsiteY12" fmla="*/ 269855 h 4077527"/>
                  <a:gd name="connsiteX13" fmla="*/ 3464932 w 5811129"/>
                  <a:gd name="connsiteY13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503033 w 5811129"/>
                  <a:gd name="connsiteY6" fmla="*/ 3104496 h 4077527"/>
                  <a:gd name="connsiteX7" fmla="*/ 3861173 w 5811129"/>
                  <a:gd name="connsiteY7" fmla="*/ 2769216 h 4077527"/>
                  <a:gd name="connsiteX8" fmla="*/ 3925943 w 5811129"/>
                  <a:gd name="connsiteY8" fmla="*/ 2327256 h 4077527"/>
                  <a:gd name="connsiteX9" fmla="*/ 3703693 w 5811129"/>
                  <a:gd name="connsiteY9" fmla="*/ 1978006 h 4077527"/>
                  <a:gd name="connsiteX10" fmla="*/ 2916292 w 5811129"/>
                  <a:gd name="connsiteY10" fmla="*/ 1696703 h 4077527"/>
                  <a:gd name="connsiteX11" fmla="*/ 1642 w 5811129"/>
                  <a:gd name="connsiteY11" fmla="*/ 565130 h 4077527"/>
                  <a:gd name="connsiteX12" fmla="*/ 474717 w 5811129"/>
                  <a:gd name="connsiteY12" fmla="*/ 269855 h 4077527"/>
                  <a:gd name="connsiteX13" fmla="*/ 3464932 w 5811129"/>
                  <a:gd name="connsiteY13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503033 w 5811129"/>
                  <a:gd name="connsiteY6" fmla="*/ 3104496 h 4077527"/>
                  <a:gd name="connsiteX7" fmla="*/ 3861173 w 5811129"/>
                  <a:gd name="connsiteY7" fmla="*/ 2769216 h 4077527"/>
                  <a:gd name="connsiteX8" fmla="*/ 3925943 w 5811129"/>
                  <a:gd name="connsiteY8" fmla="*/ 2327256 h 4077527"/>
                  <a:gd name="connsiteX9" fmla="*/ 3703693 w 5811129"/>
                  <a:gd name="connsiteY9" fmla="*/ 1978006 h 4077527"/>
                  <a:gd name="connsiteX10" fmla="*/ 2916292 w 5811129"/>
                  <a:gd name="connsiteY10" fmla="*/ 1696703 h 4077527"/>
                  <a:gd name="connsiteX11" fmla="*/ 1642 w 5811129"/>
                  <a:gd name="connsiteY11" fmla="*/ 565130 h 4077527"/>
                  <a:gd name="connsiteX12" fmla="*/ 474717 w 5811129"/>
                  <a:gd name="connsiteY12" fmla="*/ 269855 h 4077527"/>
                  <a:gd name="connsiteX13" fmla="*/ 3464932 w 5811129"/>
                  <a:gd name="connsiteY13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503033 w 5811129"/>
                  <a:gd name="connsiteY6" fmla="*/ 3104496 h 4077527"/>
                  <a:gd name="connsiteX7" fmla="*/ 3861173 w 5811129"/>
                  <a:gd name="connsiteY7" fmla="*/ 2769216 h 4077527"/>
                  <a:gd name="connsiteX8" fmla="*/ 3925943 w 5811129"/>
                  <a:gd name="connsiteY8" fmla="*/ 2327256 h 4077527"/>
                  <a:gd name="connsiteX9" fmla="*/ 3703693 w 5811129"/>
                  <a:gd name="connsiteY9" fmla="*/ 1978006 h 4077527"/>
                  <a:gd name="connsiteX10" fmla="*/ 2916292 w 5811129"/>
                  <a:gd name="connsiteY10" fmla="*/ 1696703 h 4077527"/>
                  <a:gd name="connsiteX11" fmla="*/ 1642 w 5811129"/>
                  <a:gd name="connsiteY11" fmla="*/ 565130 h 4077527"/>
                  <a:gd name="connsiteX12" fmla="*/ 474717 w 5811129"/>
                  <a:gd name="connsiteY12" fmla="*/ 269855 h 4077527"/>
                  <a:gd name="connsiteX13" fmla="*/ 3464932 w 5811129"/>
                  <a:gd name="connsiteY13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503033 w 5811129"/>
                  <a:gd name="connsiteY6" fmla="*/ 3104496 h 4077527"/>
                  <a:gd name="connsiteX7" fmla="*/ 3861173 w 5811129"/>
                  <a:gd name="connsiteY7" fmla="*/ 2769216 h 4077527"/>
                  <a:gd name="connsiteX8" fmla="*/ 3925943 w 5811129"/>
                  <a:gd name="connsiteY8" fmla="*/ 2327256 h 4077527"/>
                  <a:gd name="connsiteX9" fmla="*/ 3703693 w 5811129"/>
                  <a:gd name="connsiteY9" fmla="*/ 1956575 h 4077527"/>
                  <a:gd name="connsiteX10" fmla="*/ 2916292 w 5811129"/>
                  <a:gd name="connsiteY10" fmla="*/ 1696703 h 4077527"/>
                  <a:gd name="connsiteX11" fmla="*/ 1642 w 5811129"/>
                  <a:gd name="connsiteY11" fmla="*/ 565130 h 4077527"/>
                  <a:gd name="connsiteX12" fmla="*/ 474717 w 5811129"/>
                  <a:gd name="connsiteY12" fmla="*/ 269855 h 4077527"/>
                  <a:gd name="connsiteX13" fmla="*/ 3464932 w 5811129"/>
                  <a:gd name="connsiteY13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503033 w 5811129"/>
                  <a:gd name="connsiteY6" fmla="*/ 3104496 h 4077527"/>
                  <a:gd name="connsiteX7" fmla="*/ 3861173 w 5811129"/>
                  <a:gd name="connsiteY7" fmla="*/ 2769216 h 4077527"/>
                  <a:gd name="connsiteX8" fmla="*/ 3925943 w 5811129"/>
                  <a:gd name="connsiteY8" fmla="*/ 2327256 h 4077527"/>
                  <a:gd name="connsiteX9" fmla="*/ 3703693 w 5811129"/>
                  <a:gd name="connsiteY9" fmla="*/ 1956575 h 4077527"/>
                  <a:gd name="connsiteX10" fmla="*/ 2916292 w 5811129"/>
                  <a:gd name="connsiteY10" fmla="*/ 1696703 h 4077527"/>
                  <a:gd name="connsiteX11" fmla="*/ 1642 w 5811129"/>
                  <a:gd name="connsiteY11" fmla="*/ 565130 h 4077527"/>
                  <a:gd name="connsiteX12" fmla="*/ 474717 w 5811129"/>
                  <a:gd name="connsiteY12" fmla="*/ 269855 h 4077527"/>
                  <a:gd name="connsiteX13" fmla="*/ 3464932 w 5811129"/>
                  <a:gd name="connsiteY13" fmla="*/ 165083 h 4077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811129" h="4077527">
                    <a:moveTo>
                      <a:pt x="3464932" y="165083"/>
                    </a:moveTo>
                    <a:cubicBezTo>
                      <a:pt x="3622589" y="-111142"/>
                      <a:pt x="4770847" y="155558"/>
                      <a:pt x="4918979" y="612758"/>
                    </a:cubicBezTo>
                    <a:cubicBezTo>
                      <a:pt x="5705427" y="677845"/>
                      <a:pt x="5823093" y="1588752"/>
                      <a:pt x="5726167" y="1965307"/>
                    </a:cubicBezTo>
                    <a:cubicBezTo>
                      <a:pt x="6035323" y="2232007"/>
                      <a:pt x="5424223" y="3452477"/>
                      <a:pt x="5116566" y="3489307"/>
                    </a:cubicBezTo>
                    <a:cubicBezTo>
                      <a:pt x="4970834" y="3840462"/>
                      <a:pt x="3963953" y="4244640"/>
                      <a:pt x="3575422" y="4005563"/>
                    </a:cubicBezTo>
                    <a:cubicBezTo>
                      <a:pt x="2892974" y="4168123"/>
                      <a:pt x="1743802" y="3644883"/>
                      <a:pt x="2385329" y="3093068"/>
                    </a:cubicBezTo>
                    <a:cubicBezTo>
                      <a:pt x="2825384" y="3219750"/>
                      <a:pt x="3257059" y="3158471"/>
                      <a:pt x="3503033" y="3104496"/>
                    </a:cubicBezTo>
                    <a:cubicBezTo>
                      <a:pt x="3733767" y="3042901"/>
                      <a:pt x="3823708" y="2863196"/>
                      <a:pt x="3861173" y="2769216"/>
                    </a:cubicBezTo>
                    <a:cubicBezTo>
                      <a:pt x="4002372" y="2529821"/>
                      <a:pt x="3935680" y="2409753"/>
                      <a:pt x="3925943" y="2327256"/>
                    </a:cubicBezTo>
                    <a:cubicBezTo>
                      <a:pt x="3910720" y="2173162"/>
                      <a:pt x="3802118" y="2037325"/>
                      <a:pt x="3703693" y="1956575"/>
                    </a:cubicBezTo>
                    <a:cubicBezTo>
                      <a:pt x="3511993" y="1804810"/>
                      <a:pt x="3423234" y="1790366"/>
                      <a:pt x="2916292" y="1696703"/>
                    </a:cubicBezTo>
                    <a:cubicBezTo>
                      <a:pt x="2313042" y="1697337"/>
                      <a:pt x="-71383" y="764521"/>
                      <a:pt x="1642" y="565130"/>
                    </a:cubicBezTo>
                    <a:cubicBezTo>
                      <a:pt x="847779" y="625772"/>
                      <a:pt x="500752" y="412729"/>
                      <a:pt x="474717" y="269855"/>
                    </a:cubicBezTo>
                    <a:cubicBezTo>
                      <a:pt x="1854572" y="63481"/>
                      <a:pt x="3266177" y="-161943"/>
                      <a:pt x="3464932" y="165083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BB56DF6-36EE-4E01-8F72-63229DF462B7}"/>
                  </a:ext>
                </a:extLst>
              </p:cNvPr>
              <p:cNvSpPr/>
              <p:nvPr/>
            </p:nvSpPr>
            <p:spPr>
              <a:xfrm>
                <a:off x="6750050" y="1720850"/>
                <a:ext cx="583396" cy="1549400"/>
              </a:xfrm>
              <a:custGeom>
                <a:avLst/>
                <a:gdLst>
                  <a:gd name="connsiteX0" fmla="*/ 514350 w 514350"/>
                  <a:gd name="connsiteY0" fmla="*/ 0 h 1574800"/>
                  <a:gd name="connsiteX1" fmla="*/ 0 w 514350"/>
                  <a:gd name="connsiteY1" fmla="*/ 1574800 h 1574800"/>
                  <a:gd name="connsiteX2" fmla="*/ 0 w 514350"/>
                  <a:gd name="connsiteY2" fmla="*/ 1574800 h 1574800"/>
                  <a:gd name="connsiteX0" fmla="*/ 514350 w 514350"/>
                  <a:gd name="connsiteY0" fmla="*/ 0 h 1574800"/>
                  <a:gd name="connsiteX1" fmla="*/ 0 w 514350"/>
                  <a:gd name="connsiteY1" fmla="*/ 1574800 h 1574800"/>
                  <a:gd name="connsiteX2" fmla="*/ 0 w 514350"/>
                  <a:gd name="connsiteY2" fmla="*/ 1574800 h 1574800"/>
                  <a:gd name="connsiteX0" fmla="*/ 514350 w 608932"/>
                  <a:gd name="connsiteY0" fmla="*/ 0 h 1574800"/>
                  <a:gd name="connsiteX1" fmla="*/ 0 w 608932"/>
                  <a:gd name="connsiteY1" fmla="*/ 1574800 h 1574800"/>
                  <a:gd name="connsiteX2" fmla="*/ 0 w 608932"/>
                  <a:gd name="connsiteY2" fmla="*/ 157480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8932" h="1574800">
                    <a:moveTo>
                      <a:pt x="514350" y="0"/>
                    </a:moveTo>
                    <a:cubicBezTo>
                      <a:pt x="711200" y="353483"/>
                      <a:pt x="628650" y="1145117"/>
                      <a:pt x="0" y="1574800"/>
                    </a:cubicBezTo>
                    <a:lnTo>
                      <a:pt x="0" y="157480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3BB2F3E2-CB5B-4EB4-BAF1-557EA9D7D1E4}"/>
                  </a:ext>
                </a:extLst>
              </p:cNvPr>
              <p:cNvSpPr/>
              <p:nvPr/>
            </p:nvSpPr>
            <p:spPr>
              <a:xfrm>
                <a:off x="7463789" y="2168526"/>
                <a:ext cx="1246243" cy="1325880"/>
              </a:xfrm>
              <a:custGeom>
                <a:avLst/>
                <a:gdLst>
                  <a:gd name="connsiteX0" fmla="*/ 908050 w 908050"/>
                  <a:gd name="connsiteY0" fmla="*/ 0 h 1326506"/>
                  <a:gd name="connsiteX1" fmla="*/ 209550 w 908050"/>
                  <a:gd name="connsiteY1" fmla="*/ 1200150 h 1326506"/>
                  <a:gd name="connsiteX2" fmla="*/ 0 w 908050"/>
                  <a:gd name="connsiteY2" fmla="*/ 1231900 h 1326506"/>
                  <a:gd name="connsiteX0" fmla="*/ 1197610 w 1197610"/>
                  <a:gd name="connsiteY0" fmla="*/ 0 h 1362074"/>
                  <a:gd name="connsiteX1" fmla="*/ 499110 w 1197610"/>
                  <a:gd name="connsiteY1" fmla="*/ 1200150 h 1362074"/>
                  <a:gd name="connsiteX2" fmla="*/ 0 w 1197610"/>
                  <a:gd name="connsiteY2" fmla="*/ 1300480 h 1362074"/>
                  <a:gd name="connsiteX0" fmla="*/ 1197610 w 1197610"/>
                  <a:gd name="connsiteY0" fmla="*/ 0 h 1300480"/>
                  <a:gd name="connsiteX1" fmla="*/ 0 w 1197610"/>
                  <a:gd name="connsiteY1" fmla="*/ 1300480 h 1300480"/>
                  <a:gd name="connsiteX0" fmla="*/ 1197610 w 1197610"/>
                  <a:gd name="connsiteY0" fmla="*/ 0 h 1300480"/>
                  <a:gd name="connsiteX1" fmla="*/ 0 w 1197610"/>
                  <a:gd name="connsiteY1" fmla="*/ 1300480 h 1300480"/>
                  <a:gd name="connsiteX0" fmla="*/ 1197610 w 1197610"/>
                  <a:gd name="connsiteY0" fmla="*/ 0 h 1300480"/>
                  <a:gd name="connsiteX1" fmla="*/ 0 w 1197610"/>
                  <a:gd name="connsiteY1" fmla="*/ 1300480 h 1300480"/>
                  <a:gd name="connsiteX0" fmla="*/ 1238885 w 1238885"/>
                  <a:gd name="connsiteY0" fmla="*/ 0 h 1303655"/>
                  <a:gd name="connsiteX1" fmla="*/ 0 w 1238885"/>
                  <a:gd name="connsiteY1" fmla="*/ 1303655 h 1303655"/>
                  <a:gd name="connsiteX0" fmla="*/ 1248410 w 1248410"/>
                  <a:gd name="connsiteY0" fmla="*/ 0 h 1303655"/>
                  <a:gd name="connsiteX1" fmla="*/ 0 w 1248410"/>
                  <a:gd name="connsiteY1" fmla="*/ 1303655 h 130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8410" h="1303655">
                    <a:moveTo>
                      <a:pt x="1248410" y="0"/>
                    </a:moveTo>
                    <a:cubicBezTo>
                      <a:pt x="1184487" y="479213"/>
                      <a:pt x="871643" y="1129242"/>
                      <a:pt x="0" y="1303655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56E2677-C364-40E5-8DB2-D65AC0087095}"/>
                  </a:ext>
                </a:extLst>
              </p:cNvPr>
              <p:cNvSpPr/>
              <p:nvPr/>
            </p:nvSpPr>
            <p:spPr>
              <a:xfrm>
                <a:off x="7711440" y="3520440"/>
                <a:ext cx="1813560" cy="403579"/>
              </a:xfrm>
              <a:custGeom>
                <a:avLst/>
                <a:gdLst>
                  <a:gd name="connsiteX0" fmla="*/ 1805940 w 1805940"/>
                  <a:gd name="connsiteY0" fmla="*/ 0 h 327660"/>
                  <a:gd name="connsiteX1" fmla="*/ 0 w 1805940"/>
                  <a:gd name="connsiteY1" fmla="*/ 327660 h 327660"/>
                  <a:gd name="connsiteX2" fmla="*/ 0 w 1805940"/>
                  <a:gd name="connsiteY2" fmla="*/ 327660 h 327660"/>
                  <a:gd name="connsiteX0" fmla="*/ 1805940 w 1805940"/>
                  <a:gd name="connsiteY0" fmla="*/ 0 h 332455"/>
                  <a:gd name="connsiteX1" fmla="*/ 0 w 1805940"/>
                  <a:gd name="connsiteY1" fmla="*/ 327660 h 332455"/>
                  <a:gd name="connsiteX2" fmla="*/ 0 w 1805940"/>
                  <a:gd name="connsiteY2" fmla="*/ 327660 h 332455"/>
                  <a:gd name="connsiteX0" fmla="*/ 1805940 w 1805940"/>
                  <a:gd name="connsiteY0" fmla="*/ 0 h 380222"/>
                  <a:gd name="connsiteX1" fmla="*/ 0 w 1805940"/>
                  <a:gd name="connsiteY1" fmla="*/ 327660 h 380222"/>
                  <a:gd name="connsiteX2" fmla="*/ 0 w 1805940"/>
                  <a:gd name="connsiteY2" fmla="*/ 327660 h 380222"/>
                  <a:gd name="connsiteX0" fmla="*/ 1813560 w 1813560"/>
                  <a:gd name="connsiteY0" fmla="*/ 0 h 393865"/>
                  <a:gd name="connsiteX1" fmla="*/ 0 w 1813560"/>
                  <a:gd name="connsiteY1" fmla="*/ 350520 h 393865"/>
                  <a:gd name="connsiteX2" fmla="*/ 0 w 1813560"/>
                  <a:gd name="connsiteY2" fmla="*/ 350520 h 393865"/>
                  <a:gd name="connsiteX0" fmla="*/ 1813560 w 1813560"/>
                  <a:gd name="connsiteY0" fmla="*/ 0 h 403579"/>
                  <a:gd name="connsiteX1" fmla="*/ 0 w 1813560"/>
                  <a:gd name="connsiteY1" fmla="*/ 350520 h 403579"/>
                  <a:gd name="connsiteX2" fmla="*/ 0 w 1813560"/>
                  <a:gd name="connsiteY2" fmla="*/ 350520 h 403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13560" h="403579">
                    <a:moveTo>
                      <a:pt x="1813560" y="0"/>
                    </a:moveTo>
                    <a:cubicBezTo>
                      <a:pt x="1272540" y="589280"/>
                      <a:pt x="419100" y="363220"/>
                      <a:pt x="0" y="350520"/>
                    </a:cubicBezTo>
                    <a:lnTo>
                      <a:pt x="0" y="35052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6B5A798-F7E1-42D5-8A4B-5A3D4368DFEE}"/>
                  </a:ext>
                </a:extLst>
              </p:cNvPr>
              <p:cNvSpPr/>
              <p:nvPr/>
            </p:nvSpPr>
            <p:spPr>
              <a:xfrm>
                <a:off x="7669054" y="4298632"/>
                <a:ext cx="1236821" cy="755599"/>
              </a:xfrm>
              <a:custGeom>
                <a:avLst/>
                <a:gdLst>
                  <a:gd name="connsiteX0" fmla="*/ 1264920 w 1264920"/>
                  <a:gd name="connsiteY0" fmla="*/ 746760 h 746760"/>
                  <a:gd name="connsiteX1" fmla="*/ 0 w 1264920"/>
                  <a:gd name="connsiteY1" fmla="*/ 0 h 746760"/>
                  <a:gd name="connsiteX2" fmla="*/ 0 w 1264920"/>
                  <a:gd name="connsiteY2" fmla="*/ 0 h 746760"/>
                  <a:gd name="connsiteX0" fmla="*/ 1264920 w 1264920"/>
                  <a:gd name="connsiteY0" fmla="*/ 746760 h 746760"/>
                  <a:gd name="connsiteX1" fmla="*/ 0 w 1264920"/>
                  <a:gd name="connsiteY1" fmla="*/ 0 h 746760"/>
                  <a:gd name="connsiteX2" fmla="*/ 0 w 1264920"/>
                  <a:gd name="connsiteY2" fmla="*/ 0 h 746760"/>
                  <a:gd name="connsiteX0" fmla="*/ 1264920 w 1264920"/>
                  <a:gd name="connsiteY0" fmla="*/ 777240 h 777240"/>
                  <a:gd name="connsiteX1" fmla="*/ 0 w 1264920"/>
                  <a:gd name="connsiteY1" fmla="*/ 30480 h 777240"/>
                  <a:gd name="connsiteX2" fmla="*/ 45720 w 1264920"/>
                  <a:gd name="connsiteY2" fmla="*/ 0 h 777240"/>
                  <a:gd name="connsiteX0" fmla="*/ 1264920 w 1264920"/>
                  <a:gd name="connsiteY0" fmla="*/ 746760 h 746760"/>
                  <a:gd name="connsiteX1" fmla="*/ 0 w 1264920"/>
                  <a:gd name="connsiteY1" fmla="*/ 0 h 746760"/>
                  <a:gd name="connsiteX0" fmla="*/ 1234440 w 1234440"/>
                  <a:gd name="connsiteY0" fmla="*/ 792480 h 792480"/>
                  <a:gd name="connsiteX1" fmla="*/ 0 w 1234440"/>
                  <a:gd name="connsiteY1" fmla="*/ 0 h 792480"/>
                  <a:gd name="connsiteX0" fmla="*/ 1234440 w 1234440"/>
                  <a:gd name="connsiteY0" fmla="*/ 792480 h 792480"/>
                  <a:gd name="connsiteX1" fmla="*/ 0 w 1234440"/>
                  <a:gd name="connsiteY1" fmla="*/ 0 h 792480"/>
                  <a:gd name="connsiteX0" fmla="*/ 1234440 w 1234440"/>
                  <a:gd name="connsiteY0" fmla="*/ 777240 h 777240"/>
                  <a:gd name="connsiteX1" fmla="*/ 0 w 1234440"/>
                  <a:gd name="connsiteY1" fmla="*/ 0 h 777240"/>
                  <a:gd name="connsiteX0" fmla="*/ 1234440 w 1234440"/>
                  <a:gd name="connsiteY0" fmla="*/ 754380 h 754380"/>
                  <a:gd name="connsiteX1" fmla="*/ 0 w 1234440"/>
                  <a:gd name="connsiteY1" fmla="*/ 0 h 754380"/>
                  <a:gd name="connsiteX0" fmla="*/ 1241584 w 1241584"/>
                  <a:gd name="connsiteY0" fmla="*/ 763905 h 763905"/>
                  <a:gd name="connsiteX1" fmla="*/ 0 w 1241584"/>
                  <a:gd name="connsiteY1" fmla="*/ 0 h 763905"/>
                  <a:gd name="connsiteX0" fmla="*/ 1246346 w 1246346"/>
                  <a:gd name="connsiteY0" fmla="*/ 768667 h 768667"/>
                  <a:gd name="connsiteX1" fmla="*/ 0 w 1246346"/>
                  <a:gd name="connsiteY1" fmla="*/ 0 h 768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6346" h="768667">
                    <a:moveTo>
                      <a:pt x="1246346" y="768667"/>
                    </a:moveTo>
                    <a:cubicBezTo>
                      <a:pt x="702786" y="634047"/>
                      <a:pt x="284480" y="317500"/>
                      <a:pt x="0" y="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2BC46DF-C5E7-4DFF-936E-4B8A22BA6D25}"/>
                  </a:ext>
                </a:extLst>
              </p:cNvPr>
              <p:cNvSpPr/>
              <p:nvPr/>
            </p:nvSpPr>
            <p:spPr>
              <a:xfrm>
                <a:off x="7322820" y="4659154"/>
                <a:ext cx="53340" cy="904398"/>
              </a:xfrm>
              <a:custGeom>
                <a:avLst/>
                <a:gdLst>
                  <a:gd name="connsiteX0" fmla="*/ 0 w 53340"/>
                  <a:gd name="connsiteY0" fmla="*/ 0 h 906780"/>
                  <a:gd name="connsiteX1" fmla="*/ 53340 w 53340"/>
                  <a:gd name="connsiteY1" fmla="*/ 906780 h 906780"/>
                  <a:gd name="connsiteX2" fmla="*/ 53340 w 53340"/>
                  <a:gd name="connsiteY2" fmla="*/ 906780 h 906780"/>
                  <a:gd name="connsiteX0" fmla="*/ 0 w 91440"/>
                  <a:gd name="connsiteY0" fmla="*/ 0 h 906780"/>
                  <a:gd name="connsiteX1" fmla="*/ 53340 w 91440"/>
                  <a:gd name="connsiteY1" fmla="*/ 906780 h 906780"/>
                  <a:gd name="connsiteX2" fmla="*/ 91440 w 91440"/>
                  <a:gd name="connsiteY2" fmla="*/ 868680 h 906780"/>
                  <a:gd name="connsiteX0" fmla="*/ 0 w 91440"/>
                  <a:gd name="connsiteY0" fmla="*/ 0 h 868680"/>
                  <a:gd name="connsiteX1" fmla="*/ 91440 w 91440"/>
                  <a:gd name="connsiteY1" fmla="*/ 868680 h 868680"/>
                  <a:gd name="connsiteX0" fmla="*/ 0 w 53340"/>
                  <a:gd name="connsiteY0" fmla="*/ 0 h 892492"/>
                  <a:gd name="connsiteX1" fmla="*/ 53340 w 53340"/>
                  <a:gd name="connsiteY1" fmla="*/ 892492 h 892492"/>
                  <a:gd name="connsiteX0" fmla="*/ 0 w 53340"/>
                  <a:gd name="connsiteY0" fmla="*/ 0 h 904398"/>
                  <a:gd name="connsiteX1" fmla="*/ 53340 w 53340"/>
                  <a:gd name="connsiteY1" fmla="*/ 904398 h 904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340" h="904398">
                    <a:moveTo>
                      <a:pt x="0" y="0"/>
                    </a:moveTo>
                    <a:lnTo>
                      <a:pt x="53340" y="904398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1DE16ED-BF12-44D7-897E-452541CF2F4B}"/>
                  </a:ext>
                </a:extLst>
              </p:cNvPr>
              <p:cNvSpPr/>
              <p:nvPr/>
            </p:nvSpPr>
            <p:spPr>
              <a:xfrm>
                <a:off x="6267450" y="4943475"/>
                <a:ext cx="619125" cy="342900"/>
              </a:xfrm>
              <a:custGeom>
                <a:avLst/>
                <a:gdLst>
                  <a:gd name="connsiteX0" fmla="*/ 0 w 619125"/>
                  <a:gd name="connsiteY0" fmla="*/ 0 h 342900"/>
                  <a:gd name="connsiteX1" fmla="*/ 619125 w 619125"/>
                  <a:gd name="connsiteY1" fmla="*/ 342900 h 342900"/>
                  <a:gd name="connsiteX2" fmla="*/ 619125 w 619125"/>
                  <a:gd name="connsiteY2" fmla="*/ 342900 h 342900"/>
                  <a:gd name="connsiteX0" fmla="*/ 0 w 619125"/>
                  <a:gd name="connsiteY0" fmla="*/ 0 h 342900"/>
                  <a:gd name="connsiteX1" fmla="*/ 619125 w 619125"/>
                  <a:gd name="connsiteY1" fmla="*/ 342900 h 342900"/>
                  <a:gd name="connsiteX2" fmla="*/ 619125 w 619125"/>
                  <a:gd name="connsiteY2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9125" h="342900">
                    <a:moveTo>
                      <a:pt x="0" y="0"/>
                    </a:moveTo>
                    <a:cubicBezTo>
                      <a:pt x="92075" y="342900"/>
                      <a:pt x="412750" y="228600"/>
                      <a:pt x="619125" y="342900"/>
                    </a:cubicBezTo>
                    <a:lnTo>
                      <a:pt x="619125" y="34290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F8CDEF3-29ED-4961-93E7-2537214F8D8D}"/>
                  </a:ext>
                </a:extLst>
              </p:cNvPr>
              <p:cNvSpPr/>
              <p:nvPr/>
            </p:nvSpPr>
            <p:spPr>
              <a:xfrm>
                <a:off x="7569327" y="5316572"/>
                <a:ext cx="588641" cy="116158"/>
              </a:xfrm>
              <a:custGeom>
                <a:avLst/>
                <a:gdLst>
                  <a:gd name="connsiteX0" fmla="*/ 0 w 619125"/>
                  <a:gd name="connsiteY0" fmla="*/ 0 h 342900"/>
                  <a:gd name="connsiteX1" fmla="*/ 619125 w 619125"/>
                  <a:gd name="connsiteY1" fmla="*/ 342900 h 342900"/>
                  <a:gd name="connsiteX2" fmla="*/ 619125 w 619125"/>
                  <a:gd name="connsiteY2" fmla="*/ 342900 h 342900"/>
                  <a:gd name="connsiteX0" fmla="*/ 0 w 619125"/>
                  <a:gd name="connsiteY0" fmla="*/ 0 h 342900"/>
                  <a:gd name="connsiteX1" fmla="*/ 619125 w 619125"/>
                  <a:gd name="connsiteY1" fmla="*/ 342900 h 342900"/>
                  <a:gd name="connsiteX2" fmla="*/ 619125 w 619125"/>
                  <a:gd name="connsiteY2" fmla="*/ 342900 h 342900"/>
                  <a:gd name="connsiteX0" fmla="*/ 0 w 619125"/>
                  <a:gd name="connsiteY0" fmla="*/ 0 h 342900"/>
                  <a:gd name="connsiteX1" fmla="*/ 619125 w 619125"/>
                  <a:gd name="connsiteY1" fmla="*/ 342900 h 342900"/>
                  <a:gd name="connsiteX2" fmla="*/ 558165 w 619125"/>
                  <a:gd name="connsiteY2" fmla="*/ 7620 h 342900"/>
                  <a:gd name="connsiteX0" fmla="*/ 0 w 558165"/>
                  <a:gd name="connsiteY0" fmla="*/ 0 h 7620"/>
                  <a:gd name="connsiteX1" fmla="*/ 558165 w 558165"/>
                  <a:gd name="connsiteY1" fmla="*/ 7620 h 7620"/>
                  <a:gd name="connsiteX0" fmla="*/ 0 w 10546"/>
                  <a:gd name="connsiteY0" fmla="*/ 0 h 10000"/>
                  <a:gd name="connsiteX1" fmla="*/ 10546 w 10546"/>
                  <a:gd name="connsiteY1" fmla="*/ 10000 h 10000"/>
                  <a:gd name="connsiteX0" fmla="*/ 0 w 10546"/>
                  <a:gd name="connsiteY0" fmla="*/ 0 h 123364"/>
                  <a:gd name="connsiteX1" fmla="*/ 10546 w 10546"/>
                  <a:gd name="connsiteY1" fmla="*/ 10000 h 123364"/>
                  <a:gd name="connsiteX0" fmla="*/ 0 w 10546"/>
                  <a:gd name="connsiteY0" fmla="*/ 0 h 152439"/>
                  <a:gd name="connsiteX1" fmla="*/ 10546 w 10546"/>
                  <a:gd name="connsiteY1" fmla="*/ 10000 h 152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46" h="152439">
                    <a:moveTo>
                      <a:pt x="0" y="0"/>
                    </a:moveTo>
                    <a:cubicBezTo>
                      <a:pt x="2832" y="273333"/>
                      <a:pt x="7714" y="116667"/>
                      <a:pt x="10546" y="1000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068FABB-0724-4C9B-A1C1-7D91E4EFFC1A}"/>
                  </a:ext>
                </a:extLst>
              </p:cNvPr>
              <p:cNvSpPr/>
              <p:nvPr/>
            </p:nvSpPr>
            <p:spPr>
              <a:xfrm rot="19014268">
                <a:off x="8662885" y="4465570"/>
                <a:ext cx="588641" cy="116158"/>
              </a:xfrm>
              <a:custGeom>
                <a:avLst/>
                <a:gdLst>
                  <a:gd name="connsiteX0" fmla="*/ 0 w 619125"/>
                  <a:gd name="connsiteY0" fmla="*/ 0 h 342900"/>
                  <a:gd name="connsiteX1" fmla="*/ 619125 w 619125"/>
                  <a:gd name="connsiteY1" fmla="*/ 342900 h 342900"/>
                  <a:gd name="connsiteX2" fmla="*/ 619125 w 619125"/>
                  <a:gd name="connsiteY2" fmla="*/ 342900 h 342900"/>
                  <a:gd name="connsiteX0" fmla="*/ 0 w 619125"/>
                  <a:gd name="connsiteY0" fmla="*/ 0 h 342900"/>
                  <a:gd name="connsiteX1" fmla="*/ 619125 w 619125"/>
                  <a:gd name="connsiteY1" fmla="*/ 342900 h 342900"/>
                  <a:gd name="connsiteX2" fmla="*/ 619125 w 619125"/>
                  <a:gd name="connsiteY2" fmla="*/ 342900 h 342900"/>
                  <a:gd name="connsiteX0" fmla="*/ 0 w 619125"/>
                  <a:gd name="connsiteY0" fmla="*/ 0 h 342900"/>
                  <a:gd name="connsiteX1" fmla="*/ 619125 w 619125"/>
                  <a:gd name="connsiteY1" fmla="*/ 342900 h 342900"/>
                  <a:gd name="connsiteX2" fmla="*/ 558165 w 619125"/>
                  <a:gd name="connsiteY2" fmla="*/ 7620 h 342900"/>
                  <a:gd name="connsiteX0" fmla="*/ 0 w 558165"/>
                  <a:gd name="connsiteY0" fmla="*/ 0 h 7620"/>
                  <a:gd name="connsiteX1" fmla="*/ 558165 w 558165"/>
                  <a:gd name="connsiteY1" fmla="*/ 7620 h 7620"/>
                  <a:gd name="connsiteX0" fmla="*/ 0 w 10546"/>
                  <a:gd name="connsiteY0" fmla="*/ 0 h 10000"/>
                  <a:gd name="connsiteX1" fmla="*/ 10546 w 10546"/>
                  <a:gd name="connsiteY1" fmla="*/ 10000 h 10000"/>
                  <a:gd name="connsiteX0" fmla="*/ 0 w 10546"/>
                  <a:gd name="connsiteY0" fmla="*/ 0 h 123364"/>
                  <a:gd name="connsiteX1" fmla="*/ 10546 w 10546"/>
                  <a:gd name="connsiteY1" fmla="*/ 10000 h 123364"/>
                  <a:gd name="connsiteX0" fmla="*/ 0 w 10546"/>
                  <a:gd name="connsiteY0" fmla="*/ 0 h 152439"/>
                  <a:gd name="connsiteX1" fmla="*/ 10546 w 10546"/>
                  <a:gd name="connsiteY1" fmla="*/ 10000 h 152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46" h="152439">
                    <a:moveTo>
                      <a:pt x="0" y="0"/>
                    </a:moveTo>
                    <a:cubicBezTo>
                      <a:pt x="2832" y="273333"/>
                      <a:pt x="7714" y="116667"/>
                      <a:pt x="10546" y="1000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514035D-4E57-485F-8BE7-E02A99D3044A}"/>
                  </a:ext>
                </a:extLst>
              </p:cNvPr>
              <p:cNvSpPr/>
              <p:nvPr/>
            </p:nvSpPr>
            <p:spPr>
              <a:xfrm rot="15525369">
                <a:off x="8737841" y="2979462"/>
                <a:ext cx="798951" cy="157659"/>
              </a:xfrm>
              <a:custGeom>
                <a:avLst/>
                <a:gdLst>
                  <a:gd name="connsiteX0" fmla="*/ 0 w 619125"/>
                  <a:gd name="connsiteY0" fmla="*/ 0 h 342900"/>
                  <a:gd name="connsiteX1" fmla="*/ 619125 w 619125"/>
                  <a:gd name="connsiteY1" fmla="*/ 342900 h 342900"/>
                  <a:gd name="connsiteX2" fmla="*/ 619125 w 619125"/>
                  <a:gd name="connsiteY2" fmla="*/ 342900 h 342900"/>
                  <a:gd name="connsiteX0" fmla="*/ 0 w 619125"/>
                  <a:gd name="connsiteY0" fmla="*/ 0 h 342900"/>
                  <a:gd name="connsiteX1" fmla="*/ 619125 w 619125"/>
                  <a:gd name="connsiteY1" fmla="*/ 342900 h 342900"/>
                  <a:gd name="connsiteX2" fmla="*/ 619125 w 619125"/>
                  <a:gd name="connsiteY2" fmla="*/ 342900 h 342900"/>
                  <a:gd name="connsiteX0" fmla="*/ 0 w 619125"/>
                  <a:gd name="connsiteY0" fmla="*/ 0 h 342900"/>
                  <a:gd name="connsiteX1" fmla="*/ 619125 w 619125"/>
                  <a:gd name="connsiteY1" fmla="*/ 342900 h 342900"/>
                  <a:gd name="connsiteX2" fmla="*/ 558165 w 619125"/>
                  <a:gd name="connsiteY2" fmla="*/ 7620 h 342900"/>
                  <a:gd name="connsiteX0" fmla="*/ 0 w 558165"/>
                  <a:gd name="connsiteY0" fmla="*/ 0 h 7620"/>
                  <a:gd name="connsiteX1" fmla="*/ 558165 w 558165"/>
                  <a:gd name="connsiteY1" fmla="*/ 7620 h 7620"/>
                  <a:gd name="connsiteX0" fmla="*/ 0 w 10546"/>
                  <a:gd name="connsiteY0" fmla="*/ 0 h 10000"/>
                  <a:gd name="connsiteX1" fmla="*/ 10546 w 10546"/>
                  <a:gd name="connsiteY1" fmla="*/ 10000 h 10000"/>
                  <a:gd name="connsiteX0" fmla="*/ 0 w 10546"/>
                  <a:gd name="connsiteY0" fmla="*/ 0 h 123364"/>
                  <a:gd name="connsiteX1" fmla="*/ 10546 w 10546"/>
                  <a:gd name="connsiteY1" fmla="*/ 10000 h 123364"/>
                  <a:gd name="connsiteX0" fmla="*/ 0 w 10546"/>
                  <a:gd name="connsiteY0" fmla="*/ 0 h 152439"/>
                  <a:gd name="connsiteX1" fmla="*/ 10546 w 10546"/>
                  <a:gd name="connsiteY1" fmla="*/ 10000 h 152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46" h="152439">
                    <a:moveTo>
                      <a:pt x="0" y="0"/>
                    </a:moveTo>
                    <a:cubicBezTo>
                      <a:pt x="2832" y="273333"/>
                      <a:pt x="7714" y="116667"/>
                      <a:pt x="10546" y="1000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7EAECF7-70AD-4DD4-BC2B-A65DD5BD34DA}"/>
                  </a:ext>
                </a:extLst>
              </p:cNvPr>
              <p:cNvSpPr/>
              <p:nvPr/>
            </p:nvSpPr>
            <p:spPr>
              <a:xfrm rot="13612211">
                <a:off x="7806544" y="2105215"/>
                <a:ext cx="704866" cy="139093"/>
              </a:xfrm>
              <a:custGeom>
                <a:avLst/>
                <a:gdLst>
                  <a:gd name="connsiteX0" fmla="*/ 0 w 619125"/>
                  <a:gd name="connsiteY0" fmla="*/ 0 h 342900"/>
                  <a:gd name="connsiteX1" fmla="*/ 619125 w 619125"/>
                  <a:gd name="connsiteY1" fmla="*/ 342900 h 342900"/>
                  <a:gd name="connsiteX2" fmla="*/ 619125 w 619125"/>
                  <a:gd name="connsiteY2" fmla="*/ 342900 h 342900"/>
                  <a:gd name="connsiteX0" fmla="*/ 0 w 619125"/>
                  <a:gd name="connsiteY0" fmla="*/ 0 h 342900"/>
                  <a:gd name="connsiteX1" fmla="*/ 619125 w 619125"/>
                  <a:gd name="connsiteY1" fmla="*/ 342900 h 342900"/>
                  <a:gd name="connsiteX2" fmla="*/ 619125 w 619125"/>
                  <a:gd name="connsiteY2" fmla="*/ 342900 h 342900"/>
                  <a:gd name="connsiteX0" fmla="*/ 0 w 619125"/>
                  <a:gd name="connsiteY0" fmla="*/ 0 h 342900"/>
                  <a:gd name="connsiteX1" fmla="*/ 619125 w 619125"/>
                  <a:gd name="connsiteY1" fmla="*/ 342900 h 342900"/>
                  <a:gd name="connsiteX2" fmla="*/ 558165 w 619125"/>
                  <a:gd name="connsiteY2" fmla="*/ 7620 h 342900"/>
                  <a:gd name="connsiteX0" fmla="*/ 0 w 558165"/>
                  <a:gd name="connsiteY0" fmla="*/ 0 h 7620"/>
                  <a:gd name="connsiteX1" fmla="*/ 558165 w 558165"/>
                  <a:gd name="connsiteY1" fmla="*/ 7620 h 7620"/>
                  <a:gd name="connsiteX0" fmla="*/ 0 w 10546"/>
                  <a:gd name="connsiteY0" fmla="*/ 0 h 10000"/>
                  <a:gd name="connsiteX1" fmla="*/ 10546 w 10546"/>
                  <a:gd name="connsiteY1" fmla="*/ 10000 h 10000"/>
                  <a:gd name="connsiteX0" fmla="*/ 0 w 10546"/>
                  <a:gd name="connsiteY0" fmla="*/ 0 h 123364"/>
                  <a:gd name="connsiteX1" fmla="*/ 10546 w 10546"/>
                  <a:gd name="connsiteY1" fmla="*/ 10000 h 123364"/>
                  <a:gd name="connsiteX0" fmla="*/ 0 w 10546"/>
                  <a:gd name="connsiteY0" fmla="*/ 0 h 152439"/>
                  <a:gd name="connsiteX1" fmla="*/ 10546 w 10546"/>
                  <a:gd name="connsiteY1" fmla="*/ 10000 h 152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46" h="152439">
                    <a:moveTo>
                      <a:pt x="0" y="0"/>
                    </a:moveTo>
                    <a:cubicBezTo>
                      <a:pt x="2832" y="273333"/>
                      <a:pt x="7714" y="116667"/>
                      <a:pt x="10546" y="1000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A35C769-6F0E-4E06-B46A-1139B4E1F1F8}"/>
                  </a:ext>
                </a:extLst>
              </p:cNvPr>
              <p:cNvGrpSpPr/>
              <p:nvPr/>
            </p:nvGrpSpPr>
            <p:grpSpPr>
              <a:xfrm>
                <a:off x="5717152" y="1823903"/>
                <a:ext cx="506844" cy="506844"/>
                <a:chOff x="5331942" y="2370617"/>
                <a:chExt cx="506844" cy="506844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9B8963D5-3060-40B9-B2E1-240CB5D5C556}"/>
                    </a:ext>
                  </a:extLst>
                </p:cNvPr>
                <p:cNvSpPr/>
                <p:nvPr/>
              </p:nvSpPr>
              <p:spPr>
                <a:xfrm>
                  <a:off x="5548998" y="2459640"/>
                  <a:ext cx="289788" cy="360246"/>
                </a:xfrm>
                <a:custGeom>
                  <a:avLst/>
                  <a:gdLst>
                    <a:gd name="connsiteX0" fmla="*/ 180123 w 289788"/>
                    <a:gd name="connsiteY0" fmla="*/ 0 h 360246"/>
                    <a:gd name="connsiteX1" fmla="*/ 216424 w 289788"/>
                    <a:gd name="connsiteY1" fmla="*/ 3659 h 360246"/>
                    <a:gd name="connsiteX2" fmla="*/ 235736 w 289788"/>
                    <a:gd name="connsiteY2" fmla="*/ 9654 h 360246"/>
                    <a:gd name="connsiteX3" fmla="*/ 246507 w 289788"/>
                    <a:gd name="connsiteY3" fmla="*/ 22709 h 360246"/>
                    <a:gd name="connsiteX4" fmla="*/ 289788 w 289788"/>
                    <a:gd name="connsiteY4" fmla="*/ 164400 h 360246"/>
                    <a:gd name="connsiteX5" fmla="*/ 215562 w 289788"/>
                    <a:gd name="connsiteY5" fmla="*/ 343596 h 360246"/>
                    <a:gd name="connsiteX6" fmla="*/ 197506 w 289788"/>
                    <a:gd name="connsiteY6" fmla="*/ 358494 h 360246"/>
                    <a:gd name="connsiteX7" fmla="*/ 180123 w 289788"/>
                    <a:gd name="connsiteY7" fmla="*/ 360246 h 360246"/>
                    <a:gd name="connsiteX8" fmla="*/ 0 w 289788"/>
                    <a:gd name="connsiteY8" fmla="*/ 180123 h 360246"/>
                    <a:gd name="connsiteX9" fmla="*/ 180123 w 289788"/>
                    <a:gd name="connsiteY9" fmla="*/ 0 h 36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9788" h="360246">
                      <a:moveTo>
                        <a:pt x="180123" y="0"/>
                      </a:moveTo>
                      <a:cubicBezTo>
                        <a:pt x="192558" y="0"/>
                        <a:pt x="204699" y="1260"/>
                        <a:pt x="216424" y="3659"/>
                      </a:cubicBezTo>
                      <a:lnTo>
                        <a:pt x="235736" y="9654"/>
                      </a:lnTo>
                      <a:lnTo>
                        <a:pt x="246507" y="22709"/>
                      </a:lnTo>
                      <a:cubicBezTo>
                        <a:pt x="273833" y="63156"/>
                        <a:pt x="289788" y="111915"/>
                        <a:pt x="289788" y="164400"/>
                      </a:cubicBezTo>
                      <a:cubicBezTo>
                        <a:pt x="289788" y="234381"/>
                        <a:pt x="261423" y="297736"/>
                        <a:pt x="215562" y="343596"/>
                      </a:cubicBezTo>
                      <a:lnTo>
                        <a:pt x="197506" y="358494"/>
                      </a:lnTo>
                      <a:lnTo>
                        <a:pt x="180123" y="360246"/>
                      </a:lnTo>
                      <a:cubicBezTo>
                        <a:pt x="80644" y="360246"/>
                        <a:pt x="0" y="279602"/>
                        <a:pt x="0" y="180123"/>
                      </a:cubicBezTo>
                      <a:cubicBezTo>
                        <a:pt x="0" y="80644"/>
                        <a:pt x="80644" y="0"/>
                        <a:pt x="18012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3ADE25F1-96CD-4676-9125-EC276957A9A4}"/>
                    </a:ext>
                  </a:extLst>
                </p:cNvPr>
                <p:cNvSpPr/>
                <p:nvPr/>
              </p:nvSpPr>
              <p:spPr>
                <a:xfrm>
                  <a:off x="5331942" y="2370617"/>
                  <a:ext cx="452792" cy="506844"/>
                </a:xfrm>
                <a:custGeom>
                  <a:avLst/>
                  <a:gdLst>
                    <a:gd name="connsiteX0" fmla="*/ 253422 w 452792"/>
                    <a:gd name="connsiteY0" fmla="*/ 0 h 506844"/>
                    <a:gd name="connsiteX1" fmla="*/ 432618 w 452792"/>
                    <a:gd name="connsiteY1" fmla="*/ 74226 h 506844"/>
                    <a:gd name="connsiteX2" fmla="*/ 452792 w 452792"/>
                    <a:gd name="connsiteY2" fmla="*/ 98676 h 506844"/>
                    <a:gd name="connsiteX3" fmla="*/ 433480 w 452792"/>
                    <a:gd name="connsiteY3" fmla="*/ 92681 h 506844"/>
                    <a:gd name="connsiteX4" fmla="*/ 397179 w 452792"/>
                    <a:gd name="connsiteY4" fmla="*/ 89022 h 506844"/>
                    <a:gd name="connsiteX5" fmla="*/ 217056 w 452792"/>
                    <a:gd name="connsiteY5" fmla="*/ 269145 h 506844"/>
                    <a:gd name="connsiteX6" fmla="*/ 397179 w 452792"/>
                    <a:gd name="connsiteY6" fmla="*/ 449268 h 506844"/>
                    <a:gd name="connsiteX7" fmla="*/ 414562 w 452792"/>
                    <a:gd name="connsiteY7" fmla="*/ 447516 h 506844"/>
                    <a:gd name="connsiteX8" fmla="*/ 395113 w 452792"/>
                    <a:gd name="connsiteY8" fmla="*/ 463563 h 506844"/>
                    <a:gd name="connsiteX9" fmla="*/ 253422 w 452792"/>
                    <a:gd name="connsiteY9" fmla="*/ 506844 h 506844"/>
                    <a:gd name="connsiteX10" fmla="*/ 0 w 452792"/>
                    <a:gd name="connsiteY10" fmla="*/ 253422 h 506844"/>
                    <a:gd name="connsiteX11" fmla="*/ 253422 w 452792"/>
                    <a:gd name="connsiteY11" fmla="*/ 0 h 506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52792" h="506844">
                      <a:moveTo>
                        <a:pt x="253422" y="0"/>
                      </a:moveTo>
                      <a:cubicBezTo>
                        <a:pt x="323403" y="0"/>
                        <a:pt x="386758" y="28365"/>
                        <a:pt x="432618" y="74226"/>
                      </a:cubicBezTo>
                      <a:lnTo>
                        <a:pt x="452792" y="98676"/>
                      </a:lnTo>
                      <a:lnTo>
                        <a:pt x="433480" y="92681"/>
                      </a:lnTo>
                      <a:cubicBezTo>
                        <a:pt x="421755" y="90282"/>
                        <a:pt x="409614" y="89022"/>
                        <a:pt x="397179" y="89022"/>
                      </a:cubicBezTo>
                      <a:cubicBezTo>
                        <a:pt x="297700" y="89022"/>
                        <a:pt x="217056" y="169666"/>
                        <a:pt x="217056" y="269145"/>
                      </a:cubicBezTo>
                      <a:cubicBezTo>
                        <a:pt x="217056" y="368624"/>
                        <a:pt x="297700" y="449268"/>
                        <a:pt x="397179" y="449268"/>
                      </a:cubicBezTo>
                      <a:lnTo>
                        <a:pt x="414562" y="447516"/>
                      </a:lnTo>
                      <a:lnTo>
                        <a:pt x="395113" y="463563"/>
                      </a:lnTo>
                      <a:cubicBezTo>
                        <a:pt x="354666" y="490889"/>
                        <a:pt x="305908" y="506844"/>
                        <a:pt x="253422" y="506844"/>
                      </a:cubicBezTo>
                      <a:cubicBezTo>
                        <a:pt x="113461" y="506844"/>
                        <a:pt x="0" y="393383"/>
                        <a:pt x="0" y="253422"/>
                      </a:cubicBezTo>
                      <a:cubicBezTo>
                        <a:pt x="0" y="113461"/>
                        <a:pt x="113461" y="0"/>
                        <a:pt x="25342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A1580A0-ECAB-44B7-8E44-87A89776E1A3}"/>
                  </a:ext>
                </a:extLst>
              </p:cNvPr>
              <p:cNvSpPr/>
              <p:nvPr/>
            </p:nvSpPr>
            <p:spPr>
              <a:xfrm>
                <a:off x="6086875" y="1955955"/>
                <a:ext cx="92362" cy="132410"/>
              </a:xfrm>
              <a:custGeom>
                <a:avLst/>
                <a:gdLst>
                  <a:gd name="connsiteX0" fmla="*/ 0 w 139997"/>
                  <a:gd name="connsiteY0" fmla="*/ 69999 h 139997"/>
                  <a:gd name="connsiteX1" fmla="*/ 69999 w 139997"/>
                  <a:gd name="connsiteY1" fmla="*/ 0 h 139997"/>
                  <a:gd name="connsiteX2" fmla="*/ 139998 w 139997"/>
                  <a:gd name="connsiteY2" fmla="*/ 69999 h 139997"/>
                  <a:gd name="connsiteX3" fmla="*/ 69999 w 139997"/>
                  <a:gd name="connsiteY3" fmla="*/ 139998 h 139997"/>
                  <a:gd name="connsiteX4" fmla="*/ 0 w 139997"/>
                  <a:gd name="connsiteY4" fmla="*/ 69999 h 139997"/>
                  <a:gd name="connsiteX0" fmla="*/ 69999 w 161439"/>
                  <a:gd name="connsiteY0" fmla="*/ 139998 h 231438"/>
                  <a:gd name="connsiteX1" fmla="*/ 0 w 161439"/>
                  <a:gd name="connsiteY1" fmla="*/ 69999 h 231438"/>
                  <a:gd name="connsiteX2" fmla="*/ 69999 w 161439"/>
                  <a:gd name="connsiteY2" fmla="*/ 0 h 231438"/>
                  <a:gd name="connsiteX3" fmla="*/ 139998 w 161439"/>
                  <a:gd name="connsiteY3" fmla="*/ 69999 h 231438"/>
                  <a:gd name="connsiteX4" fmla="*/ 161439 w 161439"/>
                  <a:gd name="connsiteY4" fmla="*/ 231438 h 23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439" h="231438">
                    <a:moveTo>
                      <a:pt x="69999" y="139998"/>
                    </a:moveTo>
                    <a:cubicBezTo>
                      <a:pt x="31340" y="139998"/>
                      <a:pt x="0" y="108658"/>
                      <a:pt x="0" y="69999"/>
                    </a:cubicBezTo>
                    <a:cubicBezTo>
                      <a:pt x="0" y="31340"/>
                      <a:pt x="31340" y="0"/>
                      <a:pt x="69999" y="0"/>
                    </a:cubicBezTo>
                    <a:cubicBezTo>
                      <a:pt x="108658" y="0"/>
                      <a:pt x="139998" y="31340"/>
                      <a:pt x="139998" y="69999"/>
                    </a:cubicBezTo>
                    <a:cubicBezTo>
                      <a:pt x="139998" y="108658"/>
                      <a:pt x="108658" y="139998"/>
                      <a:pt x="161439" y="231438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5EB958A-590E-4A84-BEA4-74617479B732}"/>
                  </a:ext>
                </a:extLst>
              </p:cNvPr>
              <p:cNvSpPr/>
              <p:nvPr/>
            </p:nvSpPr>
            <p:spPr>
              <a:xfrm>
                <a:off x="6854855" y="1839106"/>
                <a:ext cx="273856" cy="603488"/>
              </a:xfrm>
              <a:custGeom>
                <a:avLst/>
                <a:gdLst>
                  <a:gd name="connsiteX0" fmla="*/ 0 w 161925"/>
                  <a:gd name="connsiteY0" fmla="*/ 0 h 360246"/>
                  <a:gd name="connsiteX1" fmla="*/ 161925 w 161925"/>
                  <a:gd name="connsiteY1" fmla="*/ 0 h 360246"/>
                  <a:gd name="connsiteX2" fmla="*/ 161925 w 161925"/>
                  <a:gd name="connsiteY2" fmla="*/ 360246 h 360246"/>
                  <a:gd name="connsiteX3" fmla="*/ 0 w 161925"/>
                  <a:gd name="connsiteY3" fmla="*/ 360246 h 360246"/>
                  <a:gd name="connsiteX4" fmla="*/ 0 w 161925"/>
                  <a:gd name="connsiteY4" fmla="*/ 0 h 360246"/>
                  <a:gd name="connsiteX0" fmla="*/ 0 w 180975"/>
                  <a:gd name="connsiteY0" fmla="*/ 0 h 407871"/>
                  <a:gd name="connsiteX1" fmla="*/ 180975 w 180975"/>
                  <a:gd name="connsiteY1" fmla="*/ 47625 h 407871"/>
                  <a:gd name="connsiteX2" fmla="*/ 180975 w 180975"/>
                  <a:gd name="connsiteY2" fmla="*/ 407871 h 407871"/>
                  <a:gd name="connsiteX3" fmla="*/ 19050 w 180975"/>
                  <a:gd name="connsiteY3" fmla="*/ 407871 h 407871"/>
                  <a:gd name="connsiteX4" fmla="*/ 0 w 180975"/>
                  <a:gd name="connsiteY4" fmla="*/ 0 h 407871"/>
                  <a:gd name="connsiteX0" fmla="*/ 0 w 180975"/>
                  <a:gd name="connsiteY0" fmla="*/ 0 h 507883"/>
                  <a:gd name="connsiteX1" fmla="*/ 180975 w 180975"/>
                  <a:gd name="connsiteY1" fmla="*/ 47625 h 507883"/>
                  <a:gd name="connsiteX2" fmla="*/ 180975 w 180975"/>
                  <a:gd name="connsiteY2" fmla="*/ 407871 h 507883"/>
                  <a:gd name="connsiteX3" fmla="*/ 2381 w 180975"/>
                  <a:gd name="connsiteY3" fmla="*/ 507883 h 507883"/>
                  <a:gd name="connsiteX4" fmla="*/ 0 w 180975"/>
                  <a:gd name="connsiteY4" fmla="*/ 0 h 507883"/>
                  <a:gd name="connsiteX0" fmla="*/ 0 w 180975"/>
                  <a:gd name="connsiteY0" fmla="*/ 0 h 507883"/>
                  <a:gd name="connsiteX1" fmla="*/ 180975 w 180975"/>
                  <a:gd name="connsiteY1" fmla="*/ 47625 h 507883"/>
                  <a:gd name="connsiteX2" fmla="*/ 2381 w 180975"/>
                  <a:gd name="connsiteY2" fmla="*/ 507883 h 507883"/>
                  <a:gd name="connsiteX3" fmla="*/ 0 w 180975"/>
                  <a:gd name="connsiteY3" fmla="*/ 0 h 507883"/>
                  <a:gd name="connsiteX0" fmla="*/ 0 w 209550"/>
                  <a:gd name="connsiteY0" fmla="*/ 0 h 467402"/>
                  <a:gd name="connsiteX1" fmla="*/ 209550 w 209550"/>
                  <a:gd name="connsiteY1" fmla="*/ 7144 h 467402"/>
                  <a:gd name="connsiteX2" fmla="*/ 30956 w 209550"/>
                  <a:gd name="connsiteY2" fmla="*/ 467402 h 467402"/>
                  <a:gd name="connsiteX3" fmla="*/ 0 w 209550"/>
                  <a:gd name="connsiteY3" fmla="*/ 0 h 467402"/>
                  <a:gd name="connsiteX0" fmla="*/ 0 w 209550"/>
                  <a:gd name="connsiteY0" fmla="*/ 0 h 467402"/>
                  <a:gd name="connsiteX1" fmla="*/ 209550 w 209550"/>
                  <a:gd name="connsiteY1" fmla="*/ 7144 h 467402"/>
                  <a:gd name="connsiteX2" fmla="*/ 30956 w 209550"/>
                  <a:gd name="connsiteY2" fmla="*/ 467402 h 467402"/>
                  <a:gd name="connsiteX3" fmla="*/ 0 w 209550"/>
                  <a:gd name="connsiteY3" fmla="*/ 0 h 467402"/>
                  <a:gd name="connsiteX0" fmla="*/ 0 w 209550"/>
                  <a:gd name="connsiteY0" fmla="*/ 0 h 512316"/>
                  <a:gd name="connsiteX1" fmla="*/ 209550 w 209550"/>
                  <a:gd name="connsiteY1" fmla="*/ 7144 h 512316"/>
                  <a:gd name="connsiteX2" fmla="*/ 30956 w 209550"/>
                  <a:gd name="connsiteY2" fmla="*/ 467402 h 512316"/>
                  <a:gd name="connsiteX3" fmla="*/ 0 w 209550"/>
                  <a:gd name="connsiteY3" fmla="*/ 0 h 512316"/>
                  <a:gd name="connsiteX0" fmla="*/ 0 w 209550"/>
                  <a:gd name="connsiteY0" fmla="*/ 0 h 523425"/>
                  <a:gd name="connsiteX1" fmla="*/ 209550 w 209550"/>
                  <a:gd name="connsiteY1" fmla="*/ 7144 h 523425"/>
                  <a:gd name="connsiteX2" fmla="*/ 23812 w 209550"/>
                  <a:gd name="connsiteY2" fmla="*/ 479309 h 523425"/>
                  <a:gd name="connsiteX3" fmla="*/ 0 w 209550"/>
                  <a:gd name="connsiteY3" fmla="*/ 0 h 523425"/>
                  <a:gd name="connsiteX0" fmla="*/ 0 w 209550"/>
                  <a:gd name="connsiteY0" fmla="*/ 0 h 523425"/>
                  <a:gd name="connsiteX1" fmla="*/ 209550 w 209550"/>
                  <a:gd name="connsiteY1" fmla="*/ 7144 h 523425"/>
                  <a:gd name="connsiteX2" fmla="*/ 23812 w 209550"/>
                  <a:gd name="connsiteY2" fmla="*/ 479309 h 523425"/>
                  <a:gd name="connsiteX3" fmla="*/ 0 w 209550"/>
                  <a:gd name="connsiteY3" fmla="*/ 0 h 523425"/>
                  <a:gd name="connsiteX0" fmla="*/ 0 w 209550"/>
                  <a:gd name="connsiteY0" fmla="*/ 0 h 525023"/>
                  <a:gd name="connsiteX1" fmla="*/ 209550 w 209550"/>
                  <a:gd name="connsiteY1" fmla="*/ 7144 h 525023"/>
                  <a:gd name="connsiteX2" fmla="*/ 23812 w 209550"/>
                  <a:gd name="connsiteY2" fmla="*/ 479309 h 525023"/>
                  <a:gd name="connsiteX3" fmla="*/ 0 w 209550"/>
                  <a:gd name="connsiteY3" fmla="*/ 0 h 525023"/>
                  <a:gd name="connsiteX0" fmla="*/ 0 w 69057"/>
                  <a:gd name="connsiteY0" fmla="*/ 0 h 479309"/>
                  <a:gd name="connsiteX1" fmla="*/ 23812 w 69057"/>
                  <a:gd name="connsiteY1" fmla="*/ 479309 h 479309"/>
                  <a:gd name="connsiteX2" fmla="*/ 0 w 69057"/>
                  <a:gd name="connsiteY2" fmla="*/ 0 h 479309"/>
                  <a:gd name="connsiteX0" fmla="*/ 0 w 130877"/>
                  <a:gd name="connsiteY0" fmla="*/ 70230 h 549539"/>
                  <a:gd name="connsiteX1" fmla="*/ 23812 w 130877"/>
                  <a:gd name="connsiteY1" fmla="*/ 549539 h 549539"/>
                  <a:gd name="connsiteX2" fmla="*/ 0 w 130877"/>
                  <a:gd name="connsiteY2" fmla="*/ 70230 h 549539"/>
                  <a:gd name="connsiteX0" fmla="*/ 0 w 260008"/>
                  <a:gd name="connsiteY0" fmla="*/ 50007 h 552254"/>
                  <a:gd name="connsiteX1" fmla="*/ 23812 w 260008"/>
                  <a:gd name="connsiteY1" fmla="*/ 529316 h 552254"/>
                  <a:gd name="connsiteX2" fmla="*/ 0 w 260008"/>
                  <a:gd name="connsiteY2" fmla="*/ 50007 h 552254"/>
                  <a:gd name="connsiteX0" fmla="*/ 0 w 260008"/>
                  <a:gd name="connsiteY0" fmla="*/ 50007 h 552254"/>
                  <a:gd name="connsiteX1" fmla="*/ 23812 w 260008"/>
                  <a:gd name="connsiteY1" fmla="*/ 529316 h 552254"/>
                  <a:gd name="connsiteX2" fmla="*/ 0 w 260008"/>
                  <a:gd name="connsiteY2" fmla="*/ 50007 h 552254"/>
                  <a:gd name="connsiteX0" fmla="*/ 0 w 281210"/>
                  <a:gd name="connsiteY0" fmla="*/ 48429 h 585628"/>
                  <a:gd name="connsiteX1" fmla="*/ 59530 w 281210"/>
                  <a:gd name="connsiteY1" fmla="*/ 563457 h 585628"/>
                  <a:gd name="connsiteX2" fmla="*/ 0 w 281210"/>
                  <a:gd name="connsiteY2" fmla="*/ 48429 h 585628"/>
                  <a:gd name="connsiteX0" fmla="*/ 0 w 281210"/>
                  <a:gd name="connsiteY0" fmla="*/ 48429 h 585628"/>
                  <a:gd name="connsiteX1" fmla="*/ 59530 w 281210"/>
                  <a:gd name="connsiteY1" fmla="*/ 563457 h 585628"/>
                  <a:gd name="connsiteX2" fmla="*/ 0 w 281210"/>
                  <a:gd name="connsiteY2" fmla="*/ 48429 h 585628"/>
                  <a:gd name="connsiteX0" fmla="*/ 0 w 268329"/>
                  <a:gd name="connsiteY0" fmla="*/ 47627 h 603488"/>
                  <a:gd name="connsiteX1" fmla="*/ 38099 w 268329"/>
                  <a:gd name="connsiteY1" fmla="*/ 581705 h 603488"/>
                  <a:gd name="connsiteX2" fmla="*/ 0 w 268329"/>
                  <a:gd name="connsiteY2" fmla="*/ 47627 h 603488"/>
                  <a:gd name="connsiteX0" fmla="*/ 28832 w 297161"/>
                  <a:gd name="connsiteY0" fmla="*/ 47627 h 603488"/>
                  <a:gd name="connsiteX1" fmla="*/ 66931 w 297161"/>
                  <a:gd name="connsiteY1" fmla="*/ 581705 h 603488"/>
                  <a:gd name="connsiteX2" fmla="*/ 28832 w 297161"/>
                  <a:gd name="connsiteY2" fmla="*/ 47627 h 603488"/>
                  <a:gd name="connsiteX0" fmla="*/ 1576 w 269905"/>
                  <a:gd name="connsiteY0" fmla="*/ 47627 h 603488"/>
                  <a:gd name="connsiteX1" fmla="*/ 39675 w 269905"/>
                  <a:gd name="connsiteY1" fmla="*/ 581705 h 603488"/>
                  <a:gd name="connsiteX2" fmla="*/ 44439 w 269905"/>
                  <a:gd name="connsiteY2" fmla="*/ 306400 h 603488"/>
                  <a:gd name="connsiteX3" fmla="*/ 1576 w 269905"/>
                  <a:gd name="connsiteY3" fmla="*/ 47627 h 603488"/>
                  <a:gd name="connsiteX0" fmla="*/ 11243 w 279572"/>
                  <a:gd name="connsiteY0" fmla="*/ 47627 h 603488"/>
                  <a:gd name="connsiteX1" fmla="*/ 49342 w 279572"/>
                  <a:gd name="connsiteY1" fmla="*/ 581705 h 603488"/>
                  <a:gd name="connsiteX2" fmla="*/ 54106 w 279572"/>
                  <a:gd name="connsiteY2" fmla="*/ 306400 h 603488"/>
                  <a:gd name="connsiteX3" fmla="*/ 11243 w 279572"/>
                  <a:gd name="connsiteY3" fmla="*/ 47627 h 603488"/>
                  <a:gd name="connsiteX0" fmla="*/ 6788 w 275117"/>
                  <a:gd name="connsiteY0" fmla="*/ 47627 h 603488"/>
                  <a:gd name="connsiteX1" fmla="*/ 44887 w 275117"/>
                  <a:gd name="connsiteY1" fmla="*/ 581705 h 603488"/>
                  <a:gd name="connsiteX2" fmla="*/ 49651 w 275117"/>
                  <a:gd name="connsiteY2" fmla="*/ 306400 h 603488"/>
                  <a:gd name="connsiteX3" fmla="*/ 6788 w 275117"/>
                  <a:gd name="connsiteY3" fmla="*/ 47627 h 603488"/>
                  <a:gd name="connsiteX0" fmla="*/ 6788 w 275117"/>
                  <a:gd name="connsiteY0" fmla="*/ 47627 h 603488"/>
                  <a:gd name="connsiteX1" fmla="*/ 44887 w 275117"/>
                  <a:gd name="connsiteY1" fmla="*/ 581705 h 603488"/>
                  <a:gd name="connsiteX2" fmla="*/ 49651 w 275117"/>
                  <a:gd name="connsiteY2" fmla="*/ 306400 h 603488"/>
                  <a:gd name="connsiteX3" fmla="*/ 6788 w 275117"/>
                  <a:gd name="connsiteY3" fmla="*/ 47627 h 603488"/>
                  <a:gd name="connsiteX0" fmla="*/ 5527 w 273856"/>
                  <a:gd name="connsiteY0" fmla="*/ 47627 h 603488"/>
                  <a:gd name="connsiteX1" fmla="*/ 43626 w 273856"/>
                  <a:gd name="connsiteY1" fmla="*/ 581705 h 603488"/>
                  <a:gd name="connsiteX2" fmla="*/ 67440 w 273856"/>
                  <a:gd name="connsiteY2" fmla="*/ 318306 h 603488"/>
                  <a:gd name="connsiteX3" fmla="*/ 5527 w 273856"/>
                  <a:gd name="connsiteY3" fmla="*/ 47627 h 603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856" h="603488">
                    <a:moveTo>
                      <a:pt x="5527" y="47627"/>
                    </a:moveTo>
                    <a:cubicBezTo>
                      <a:pt x="289689" y="-223610"/>
                      <a:pt x="414307" y="760073"/>
                      <a:pt x="43626" y="581705"/>
                    </a:cubicBezTo>
                    <a:cubicBezTo>
                      <a:pt x="-13127" y="554984"/>
                      <a:pt x="73790" y="407319"/>
                      <a:pt x="67440" y="318306"/>
                    </a:cubicBezTo>
                    <a:cubicBezTo>
                      <a:pt x="61090" y="229293"/>
                      <a:pt x="-21857" y="103344"/>
                      <a:pt x="5527" y="47627"/>
                    </a:cubicBezTo>
                    <a:close/>
                  </a:path>
                </a:pathLst>
              </a:custGeom>
              <a:solidFill>
                <a:srgbClr val="FF52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E524008B-B61E-47DD-8413-7121325A2E58}"/>
                  </a:ext>
                </a:extLst>
              </p:cNvPr>
              <p:cNvSpPr/>
              <p:nvPr/>
            </p:nvSpPr>
            <p:spPr>
              <a:xfrm rot="18912187">
                <a:off x="6615573" y="2615337"/>
                <a:ext cx="260561" cy="205390"/>
              </a:xfrm>
              <a:prstGeom prst="roundRect">
                <a:avLst>
                  <a:gd name="adj" fmla="val 50000"/>
                </a:avLst>
              </a:prstGeom>
              <a:solidFill>
                <a:srgbClr val="FF52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9BFF43-B617-464F-8B6C-6EAEACA61505}"/>
                </a:ext>
              </a:extLst>
            </p:cNvPr>
            <p:cNvGrpSpPr/>
            <p:nvPr/>
          </p:nvGrpSpPr>
          <p:grpSpPr>
            <a:xfrm>
              <a:off x="7003414" y="3492128"/>
              <a:ext cx="708026" cy="856842"/>
              <a:chOff x="7003414" y="3492128"/>
              <a:chExt cx="708026" cy="856842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8D8910F-2E33-4F52-86E7-F35D7C300AA7}"/>
                  </a:ext>
                </a:extLst>
              </p:cNvPr>
              <p:cNvSpPr/>
              <p:nvPr/>
            </p:nvSpPr>
            <p:spPr>
              <a:xfrm>
                <a:off x="7003414" y="3492128"/>
                <a:ext cx="460375" cy="77474"/>
              </a:xfrm>
              <a:custGeom>
                <a:avLst/>
                <a:gdLst>
                  <a:gd name="connsiteX0" fmla="*/ 428625 w 428625"/>
                  <a:gd name="connsiteY0" fmla="*/ 0 h 114300"/>
                  <a:gd name="connsiteX1" fmla="*/ 0 w 428625"/>
                  <a:gd name="connsiteY1" fmla="*/ 114300 h 114300"/>
                  <a:gd name="connsiteX2" fmla="*/ 0 w 428625"/>
                  <a:gd name="connsiteY2" fmla="*/ 114300 h 114300"/>
                  <a:gd name="connsiteX0" fmla="*/ 460375 w 460375"/>
                  <a:gd name="connsiteY0" fmla="*/ 0 h 114300"/>
                  <a:gd name="connsiteX1" fmla="*/ 31750 w 460375"/>
                  <a:gd name="connsiteY1" fmla="*/ 114300 h 114300"/>
                  <a:gd name="connsiteX2" fmla="*/ 0 w 460375"/>
                  <a:gd name="connsiteY2" fmla="*/ 66675 h 114300"/>
                  <a:gd name="connsiteX0" fmla="*/ 460375 w 460375"/>
                  <a:gd name="connsiteY0" fmla="*/ 0 h 66675"/>
                  <a:gd name="connsiteX1" fmla="*/ 0 w 460375"/>
                  <a:gd name="connsiteY1" fmla="*/ 66675 h 66675"/>
                  <a:gd name="connsiteX0" fmla="*/ 460375 w 460375"/>
                  <a:gd name="connsiteY0" fmla="*/ 0 h 75428"/>
                  <a:gd name="connsiteX1" fmla="*/ 0 w 460375"/>
                  <a:gd name="connsiteY1" fmla="*/ 66675 h 75428"/>
                  <a:gd name="connsiteX0" fmla="*/ 460375 w 460375"/>
                  <a:gd name="connsiteY0" fmla="*/ 0 h 77474"/>
                  <a:gd name="connsiteX1" fmla="*/ 0 w 460375"/>
                  <a:gd name="connsiteY1" fmla="*/ 66675 h 77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0375" h="77474">
                    <a:moveTo>
                      <a:pt x="460375" y="0"/>
                    </a:moveTo>
                    <a:cubicBezTo>
                      <a:pt x="348192" y="44450"/>
                      <a:pt x="251883" y="101600"/>
                      <a:pt x="0" y="666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E502CE8-DCBF-49E1-B2EE-F5E863F60808}"/>
                  </a:ext>
                </a:extLst>
              </p:cNvPr>
              <p:cNvSpPr/>
              <p:nvPr/>
            </p:nvSpPr>
            <p:spPr>
              <a:xfrm>
                <a:off x="7251065" y="3879311"/>
                <a:ext cx="460375" cy="77474"/>
              </a:xfrm>
              <a:custGeom>
                <a:avLst/>
                <a:gdLst>
                  <a:gd name="connsiteX0" fmla="*/ 428625 w 428625"/>
                  <a:gd name="connsiteY0" fmla="*/ 0 h 114300"/>
                  <a:gd name="connsiteX1" fmla="*/ 0 w 428625"/>
                  <a:gd name="connsiteY1" fmla="*/ 114300 h 114300"/>
                  <a:gd name="connsiteX2" fmla="*/ 0 w 428625"/>
                  <a:gd name="connsiteY2" fmla="*/ 114300 h 114300"/>
                  <a:gd name="connsiteX0" fmla="*/ 460375 w 460375"/>
                  <a:gd name="connsiteY0" fmla="*/ 0 h 114300"/>
                  <a:gd name="connsiteX1" fmla="*/ 31750 w 460375"/>
                  <a:gd name="connsiteY1" fmla="*/ 114300 h 114300"/>
                  <a:gd name="connsiteX2" fmla="*/ 0 w 460375"/>
                  <a:gd name="connsiteY2" fmla="*/ 66675 h 114300"/>
                  <a:gd name="connsiteX0" fmla="*/ 460375 w 460375"/>
                  <a:gd name="connsiteY0" fmla="*/ 0 h 66675"/>
                  <a:gd name="connsiteX1" fmla="*/ 0 w 460375"/>
                  <a:gd name="connsiteY1" fmla="*/ 66675 h 66675"/>
                  <a:gd name="connsiteX0" fmla="*/ 460375 w 460375"/>
                  <a:gd name="connsiteY0" fmla="*/ 0 h 75428"/>
                  <a:gd name="connsiteX1" fmla="*/ 0 w 460375"/>
                  <a:gd name="connsiteY1" fmla="*/ 66675 h 75428"/>
                  <a:gd name="connsiteX0" fmla="*/ 460375 w 460375"/>
                  <a:gd name="connsiteY0" fmla="*/ 0 h 77474"/>
                  <a:gd name="connsiteX1" fmla="*/ 0 w 460375"/>
                  <a:gd name="connsiteY1" fmla="*/ 66675 h 77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0375" h="77474">
                    <a:moveTo>
                      <a:pt x="460375" y="0"/>
                    </a:moveTo>
                    <a:cubicBezTo>
                      <a:pt x="348192" y="44450"/>
                      <a:pt x="251883" y="101600"/>
                      <a:pt x="0" y="666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3431D2F-E02C-4727-8355-52E4CA778DF0}"/>
                  </a:ext>
                </a:extLst>
              </p:cNvPr>
              <p:cNvSpPr/>
              <p:nvPr/>
            </p:nvSpPr>
            <p:spPr>
              <a:xfrm rot="412897">
                <a:off x="7205938" y="4271496"/>
                <a:ext cx="460375" cy="77474"/>
              </a:xfrm>
              <a:custGeom>
                <a:avLst/>
                <a:gdLst>
                  <a:gd name="connsiteX0" fmla="*/ 428625 w 428625"/>
                  <a:gd name="connsiteY0" fmla="*/ 0 h 114300"/>
                  <a:gd name="connsiteX1" fmla="*/ 0 w 428625"/>
                  <a:gd name="connsiteY1" fmla="*/ 114300 h 114300"/>
                  <a:gd name="connsiteX2" fmla="*/ 0 w 428625"/>
                  <a:gd name="connsiteY2" fmla="*/ 114300 h 114300"/>
                  <a:gd name="connsiteX0" fmla="*/ 460375 w 460375"/>
                  <a:gd name="connsiteY0" fmla="*/ 0 h 114300"/>
                  <a:gd name="connsiteX1" fmla="*/ 31750 w 460375"/>
                  <a:gd name="connsiteY1" fmla="*/ 114300 h 114300"/>
                  <a:gd name="connsiteX2" fmla="*/ 0 w 460375"/>
                  <a:gd name="connsiteY2" fmla="*/ 66675 h 114300"/>
                  <a:gd name="connsiteX0" fmla="*/ 460375 w 460375"/>
                  <a:gd name="connsiteY0" fmla="*/ 0 h 66675"/>
                  <a:gd name="connsiteX1" fmla="*/ 0 w 460375"/>
                  <a:gd name="connsiteY1" fmla="*/ 66675 h 66675"/>
                  <a:gd name="connsiteX0" fmla="*/ 460375 w 460375"/>
                  <a:gd name="connsiteY0" fmla="*/ 0 h 75428"/>
                  <a:gd name="connsiteX1" fmla="*/ 0 w 460375"/>
                  <a:gd name="connsiteY1" fmla="*/ 66675 h 75428"/>
                  <a:gd name="connsiteX0" fmla="*/ 460375 w 460375"/>
                  <a:gd name="connsiteY0" fmla="*/ 0 h 77474"/>
                  <a:gd name="connsiteX1" fmla="*/ 0 w 460375"/>
                  <a:gd name="connsiteY1" fmla="*/ 66675 h 77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0375" h="77474">
                    <a:moveTo>
                      <a:pt x="460375" y="0"/>
                    </a:moveTo>
                    <a:cubicBezTo>
                      <a:pt x="348192" y="44450"/>
                      <a:pt x="251883" y="101600"/>
                      <a:pt x="0" y="666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6" name="ttsMP3.com_VoiceText_2025-4-15_23-49-1">
            <a:hlinkClick r:id="" action="ppaction://media"/>
            <a:extLst>
              <a:ext uri="{FF2B5EF4-FFF2-40B4-BE49-F238E27FC236}">
                <a16:creationId xmlns:a16="http://schemas.microsoft.com/office/drawing/2014/main" id="{D2FC4303-919C-4220-8C73-71023B19C4B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96621" y="411346"/>
            <a:ext cx="609600" cy="609600"/>
          </a:xfrm>
          <a:prstGeom prst="rect">
            <a:avLst/>
          </a:prstGeom>
        </p:spPr>
      </p:pic>
      <p:pic>
        <p:nvPicPr>
          <p:cNvPr id="52" name="1sec">
            <a:hlinkClick r:id="" action="ppaction://media"/>
            <a:extLst>
              <a:ext uri="{FF2B5EF4-FFF2-40B4-BE49-F238E27FC236}">
                <a16:creationId xmlns:a16="http://schemas.microsoft.com/office/drawing/2014/main" id="{342EDBA9-C3F9-45C8-8DEC-AC16F02FC3F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89513" y="379581"/>
            <a:ext cx="603497" cy="603497"/>
          </a:xfrm>
          <a:prstGeom prst="rect">
            <a:avLst/>
          </a:prstGeom>
        </p:spPr>
      </p:pic>
      <p:pic>
        <p:nvPicPr>
          <p:cNvPr id="49" name="ttsMP3.com_VoiceText_2025-4-15_23-50-18">
            <a:hlinkClick r:id="" action="ppaction://media"/>
            <a:extLst>
              <a:ext uri="{FF2B5EF4-FFF2-40B4-BE49-F238E27FC236}">
                <a16:creationId xmlns:a16="http://schemas.microsoft.com/office/drawing/2014/main" id="{A45AD2D6-0803-4BAB-9710-912E59629438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176302" y="329184"/>
            <a:ext cx="609600" cy="609600"/>
          </a:xfrm>
          <a:prstGeom prst="rect">
            <a:avLst/>
          </a:prstGeom>
        </p:spPr>
      </p:pic>
      <p:pic>
        <p:nvPicPr>
          <p:cNvPr id="54" name="1sec">
            <a:hlinkClick r:id="" action="ppaction://media"/>
            <a:extLst>
              <a:ext uri="{FF2B5EF4-FFF2-40B4-BE49-F238E27FC236}">
                <a16:creationId xmlns:a16="http://schemas.microsoft.com/office/drawing/2014/main" id="{B779617D-F15E-42D4-AF16-1467CC6D437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002784" y="358329"/>
            <a:ext cx="603497" cy="603497"/>
          </a:xfrm>
          <a:prstGeom prst="rect">
            <a:avLst/>
          </a:prstGeom>
        </p:spPr>
      </p:pic>
      <p:pic>
        <p:nvPicPr>
          <p:cNvPr id="55" name="1sec">
            <a:hlinkClick r:id="" action="ppaction://media"/>
            <a:extLst>
              <a:ext uri="{FF2B5EF4-FFF2-40B4-BE49-F238E27FC236}">
                <a16:creationId xmlns:a16="http://schemas.microsoft.com/office/drawing/2014/main" id="{D5FBD56C-9760-4DE2-8E35-759FDC029DF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816099" y="379096"/>
            <a:ext cx="603497" cy="603497"/>
          </a:xfrm>
          <a:prstGeom prst="rect">
            <a:avLst/>
          </a:prstGeom>
        </p:spPr>
      </p:pic>
      <p:sp>
        <p:nvSpPr>
          <p:cNvPr id="50" name="Arc 49">
            <a:extLst>
              <a:ext uri="{FF2B5EF4-FFF2-40B4-BE49-F238E27FC236}">
                <a16:creationId xmlns:a16="http://schemas.microsoft.com/office/drawing/2014/main" id="{3B38C48E-22E4-45CA-9D33-5167E010FF46}"/>
              </a:ext>
            </a:extLst>
          </p:cNvPr>
          <p:cNvSpPr/>
          <p:nvPr/>
        </p:nvSpPr>
        <p:spPr>
          <a:xfrm rot="7001596">
            <a:off x="2915144" y="3118774"/>
            <a:ext cx="334702" cy="334702"/>
          </a:xfrm>
          <a:prstGeom prst="arc">
            <a:avLst>
              <a:gd name="adj1" fmla="val 136079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6C5BE746-6B1F-4831-A587-92E81047A9FD}"/>
              </a:ext>
            </a:extLst>
          </p:cNvPr>
          <p:cNvSpPr/>
          <p:nvPr/>
        </p:nvSpPr>
        <p:spPr>
          <a:xfrm rot="11895542">
            <a:off x="3182581" y="3129345"/>
            <a:ext cx="111570" cy="111570"/>
          </a:xfrm>
          <a:prstGeom prst="arc">
            <a:avLst>
              <a:gd name="adj1" fmla="val 12331246"/>
              <a:gd name="adj2" fmla="val 167471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5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352" fill="hold"/>
                                        <p:tgtEl>
                                          <p:spTgt spid="4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608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664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2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9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4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tsMP3.com_VoiceText_2025-4-15_23-53-45">
            <a:hlinkClick r:id="" action="ppaction://media"/>
            <a:extLst>
              <a:ext uri="{FF2B5EF4-FFF2-40B4-BE49-F238E27FC236}">
                <a16:creationId xmlns:a16="http://schemas.microsoft.com/office/drawing/2014/main" id="{2E52CFE2-D270-4980-8ECC-0C62E8E8178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04800" y="250372"/>
            <a:ext cx="609600" cy="609600"/>
          </a:xfrm>
          <a:prstGeom prst="rect">
            <a:avLst/>
          </a:prstGeom>
        </p:spPr>
      </p:pic>
      <p:pic>
        <p:nvPicPr>
          <p:cNvPr id="198" name="1sec">
            <a:hlinkClick r:id="" action="ppaction://media"/>
            <a:extLst>
              <a:ext uri="{FF2B5EF4-FFF2-40B4-BE49-F238E27FC236}">
                <a16:creationId xmlns:a16="http://schemas.microsoft.com/office/drawing/2014/main" id="{0351ED1A-5D11-4C68-BA48-21B330C6D01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02427" y="256475"/>
            <a:ext cx="603497" cy="603497"/>
          </a:xfrm>
          <a:prstGeom prst="rect">
            <a:avLst/>
          </a:prstGeom>
        </p:spPr>
      </p:pic>
      <p:pic>
        <p:nvPicPr>
          <p:cNvPr id="6" name="ttsMP3.com_VoiceText_2025-4-15_23-54-43">
            <a:hlinkClick r:id="" action="ppaction://media"/>
            <a:extLst>
              <a:ext uri="{FF2B5EF4-FFF2-40B4-BE49-F238E27FC236}">
                <a16:creationId xmlns:a16="http://schemas.microsoft.com/office/drawing/2014/main" id="{FD7DE60A-BFB1-4268-A852-2FC0CD6DDB9A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122980" y="250372"/>
            <a:ext cx="609600" cy="609600"/>
          </a:xfrm>
          <a:prstGeom prst="rect">
            <a:avLst/>
          </a:prstGeom>
        </p:spPr>
      </p:pic>
      <p:pic>
        <p:nvPicPr>
          <p:cNvPr id="200" name="1sec">
            <a:hlinkClick r:id="" action="ppaction://media"/>
            <a:extLst>
              <a:ext uri="{FF2B5EF4-FFF2-40B4-BE49-F238E27FC236}">
                <a16:creationId xmlns:a16="http://schemas.microsoft.com/office/drawing/2014/main" id="{AF5DC956-F2BD-4377-B1A1-45AEB0214BB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014504" y="250372"/>
            <a:ext cx="603497" cy="603497"/>
          </a:xfrm>
          <a:prstGeom prst="rect">
            <a:avLst/>
          </a:prstGeom>
        </p:spPr>
      </p:pic>
      <p:pic>
        <p:nvPicPr>
          <p:cNvPr id="201" name="1sec">
            <a:hlinkClick r:id="" action="ppaction://media"/>
            <a:extLst>
              <a:ext uri="{FF2B5EF4-FFF2-40B4-BE49-F238E27FC236}">
                <a16:creationId xmlns:a16="http://schemas.microsoft.com/office/drawing/2014/main" id="{582F6EEF-3401-4A8F-8C2F-D2AF5F3A061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840081" y="250372"/>
            <a:ext cx="603497" cy="603497"/>
          </a:xfrm>
          <a:prstGeom prst="rect">
            <a:avLst/>
          </a:prstGeom>
        </p:spPr>
      </p:pic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D3047842-045E-4D03-837C-74374744C48B}"/>
              </a:ext>
            </a:extLst>
          </p:cNvPr>
          <p:cNvSpPr/>
          <p:nvPr/>
        </p:nvSpPr>
        <p:spPr>
          <a:xfrm>
            <a:off x="851018" y="975112"/>
            <a:ext cx="2543924" cy="754411"/>
          </a:xfrm>
          <a:prstGeom prst="roundRect">
            <a:avLst/>
          </a:prstGeom>
          <a:noFill/>
          <a:ln>
            <a:solidFill>
              <a:srgbClr val="269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269B8A"/>
                </a:solidFill>
              </a:rPr>
              <a:t>Sc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ribble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403B0E9F-2CEE-485C-9EEB-32694FD86D1D}"/>
              </a:ext>
            </a:extLst>
          </p:cNvPr>
          <p:cNvSpPr/>
          <p:nvPr/>
        </p:nvSpPr>
        <p:spPr>
          <a:xfrm>
            <a:off x="1522815" y="144268"/>
            <a:ext cx="1113992" cy="754411"/>
          </a:xfrm>
          <a:prstGeom prst="roundRect">
            <a:avLst/>
          </a:prstGeom>
          <a:noFill/>
          <a:ln>
            <a:solidFill>
              <a:srgbClr val="269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rgbClr val="269B8A"/>
                </a:solidFill>
              </a:rPr>
              <a:t>Scr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rgbClr val="269B8A"/>
              </a:solidFill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0A169401-D3A1-47EE-A72C-CB0DBB2B74C5}"/>
              </a:ext>
            </a:extLst>
          </p:cNvPr>
          <p:cNvGrpSpPr/>
          <p:nvPr/>
        </p:nvGrpSpPr>
        <p:grpSpPr>
          <a:xfrm>
            <a:off x="1226153" y="1849996"/>
            <a:ext cx="1778145" cy="1374022"/>
            <a:chOff x="443454" y="1729523"/>
            <a:chExt cx="5818692" cy="4496265"/>
          </a:xfrm>
        </p:grpSpPr>
        <p:sp>
          <p:nvSpPr>
            <p:cNvPr id="235" name="Rectangle 8">
              <a:extLst>
                <a:ext uri="{FF2B5EF4-FFF2-40B4-BE49-F238E27FC236}">
                  <a16:creationId xmlns:a16="http://schemas.microsoft.com/office/drawing/2014/main" id="{D1F6F3B3-C1EC-4072-A395-48C22B8C3B5E}"/>
                </a:ext>
              </a:extLst>
            </p:cNvPr>
            <p:cNvSpPr/>
            <p:nvPr/>
          </p:nvSpPr>
          <p:spPr>
            <a:xfrm>
              <a:off x="1606141" y="3087460"/>
              <a:ext cx="3409885" cy="1776087"/>
            </a:xfrm>
            <a:custGeom>
              <a:avLst/>
              <a:gdLst>
                <a:gd name="connsiteX0" fmla="*/ 0 w 1709662"/>
                <a:gd name="connsiteY0" fmla="*/ 0 h 1007165"/>
                <a:gd name="connsiteX1" fmla="*/ 1709662 w 1709662"/>
                <a:gd name="connsiteY1" fmla="*/ 0 h 1007165"/>
                <a:gd name="connsiteX2" fmla="*/ 1709662 w 1709662"/>
                <a:gd name="connsiteY2" fmla="*/ 1007165 h 1007165"/>
                <a:gd name="connsiteX3" fmla="*/ 0 w 1709662"/>
                <a:gd name="connsiteY3" fmla="*/ 1007165 h 1007165"/>
                <a:gd name="connsiteX4" fmla="*/ 0 w 1709662"/>
                <a:gd name="connsiteY4" fmla="*/ 0 h 1007165"/>
                <a:gd name="connsiteX0" fmla="*/ 622852 w 1709662"/>
                <a:gd name="connsiteY0" fmla="*/ 0 h 1113183"/>
                <a:gd name="connsiteX1" fmla="*/ 1709662 w 1709662"/>
                <a:gd name="connsiteY1" fmla="*/ 106018 h 1113183"/>
                <a:gd name="connsiteX2" fmla="*/ 1709662 w 1709662"/>
                <a:gd name="connsiteY2" fmla="*/ 1113183 h 1113183"/>
                <a:gd name="connsiteX3" fmla="*/ 0 w 1709662"/>
                <a:gd name="connsiteY3" fmla="*/ 1113183 h 1113183"/>
                <a:gd name="connsiteX4" fmla="*/ 622852 w 1709662"/>
                <a:gd name="connsiteY4" fmla="*/ 0 h 1113183"/>
                <a:gd name="connsiteX0" fmla="*/ 1616765 w 2703575"/>
                <a:gd name="connsiteY0" fmla="*/ 0 h 1113183"/>
                <a:gd name="connsiteX1" fmla="*/ 2703575 w 2703575"/>
                <a:gd name="connsiteY1" fmla="*/ 106018 h 1113183"/>
                <a:gd name="connsiteX2" fmla="*/ 2703575 w 2703575"/>
                <a:gd name="connsiteY2" fmla="*/ 1113183 h 1113183"/>
                <a:gd name="connsiteX3" fmla="*/ 0 w 2703575"/>
                <a:gd name="connsiteY3" fmla="*/ 834887 h 1113183"/>
                <a:gd name="connsiteX4" fmla="*/ 1616765 w 2703575"/>
                <a:gd name="connsiteY4" fmla="*/ 0 h 1113183"/>
                <a:gd name="connsiteX0" fmla="*/ 1616765 w 2703575"/>
                <a:gd name="connsiteY0" fmla="*/ 0 h 1113183"/>
                <a:gd name="connsiteX1" fmla="*/ 2703575 w 2703575"/>
                <a:gd name="connsiteY1" fmla="*/ 106018 h 1113183"/>
                <a:gd name="connsiteX2" fmla="*/ 2703575 w 2703575"/>
                <a:gd name="connsiteY2" fmla="*/ 1113183 h 1113183"/>
                <a:gd name="connsiteX3" fmla="*/ 463959 w 2703575"/>
                <a:gd name="connsiteY3" fmla="*/ 1060175 h 1113183"/>
                <a:gd name="connsiteX4" fmla="*/ 0 w 2703575"/>
                <a:gd name="connsiteY4" fmla="*/ 834887 h 1113183"/>
                <a:gd name="connsiteX5" fmla="*/ 1616765 w 2703575"/>
                <a:gd name="connsiteY5" fmla="*/ 0 h 1113183"/>
                <a:gd name="connsiteX0" fmla="*/ 1616765 w 2703575"/>
                <a:gd name="connsiteY0" fmla="*/ 0 h 1749406"/>
                <a:gd name="connsiteX1" fmla="*/ 2703575 w 2703575"/>
                <a:gd name="connsiteY1" fmla="*/ 106018 h 1749406"/>
                <a:gd name="connsiteX2" fmla="*/ 2703575 w 2703575"/>
                <a:gd name="connsiteY2" fmla="*/ 1113183 h 1749406"/>
                <a:gd name="connsiteX3" fmla="*/ 463959 w 2703575"/>
                <a:gd name="connsiteY3" fmla="*/ 1749288 h 1749406"/>
                <a:gd name="connsiteX4" fmla="*/ 463959 w 2703575"/>
                <a:gd name="connsiteY4" fmla="*/ 1060175 h 1749406"/>
                <a:gd name="connsiteX5" fmla="*/ 0 w 2703575"/>
                <a:gd name="connsiteY5" fmla="*/ 834887 h 1749406"/>
                <a:gd name="connsiteX6" fmla="*/ 1616765 w 2703575"/>
                <a:gd name="connsiteY6" fmla="*/ 0 h 1749406"/>
                <a:gd name="connsiteX0" fmla="*/ 1616765 w 2809593"/>
                <a:gd name="connsiteY0" fmla="*/ 0 h 1749400"/>
                <a:gd name="connsiteX1" fmla="*/ 2703575 w 2809593"/>
                <a:gd name="connsiteY1" fmla="*/ 106018 h 1749400"/>
                <a:gd name="connsiteX2" fmla="*/ 2809593 w 2809593"/>
                <a:gd name="connsiteY2" fmla="*/ 1086679 h 1749400"/>
                <a:gd name="connsiteX3" fmla="*/ 463959 w 2809593"/>
                <a:gd name="connsiteY3" fmla="*/ 1749288 h 1749400"/>
                <a:gd name="connsiteX4" fmla="*/ 463959 w 2809593"/>
                <a:gd name="connsiteY4" fmla="*/ 1060175 h 1749400"/>
                <a:gd name="connsiteX5" fmla="*/ 0 w 2809593"/>
                <a:gd name="connsiteY5" fmla="*/ 834887 h 1749400"/>
                <a:gd name="connsiteX6" fmla="*/ 1616765 w 2809593"/>
                <a:gd name="connsiteY6" fmla="*/ 0 h 1749400"/>
                <a:gd name="connsiteX0" fmla="*/ 1616765 w 2809593"/>
                <a:gd name="connsiteY0" fmla="*/ 0 h 2048769"/>
                <a:gd name="connsiteX1" fmla="*/ 2703575 w 2809593"/>
                <a:gd name="connsiteY1" fmla="*/ 106018 h 2048769"/>
                <a:gd name="connsiteX2" fmla="*/ 2809593 w 2809593"/>
                <a:gd name="connsiteY2" fmla="*/ 1086679 h 2048769"/>
                <a:gd name="connsiteX3" fmla="*/ 2332516 w 2809593"/>
                <a:gd name="connsiteY3" fmla="*/ 2027582 h 2048769"/>
                <a:gd name="connsiteX4" fmla="*/ 463959 w 2809593"/>
                <a:gd name="connsiteY4" fmla="*/ 1749288 h 2048769"/>
                <a:gd name="connsiteX5" fmla="*/ 463959 w 2809593"/>
                <a:gd name="connsiteY5" fmla="*/ 1060175 h 2048769"/>
                <a:gd name="connsiteX6" fmla="*/ 0 w 2809593"/>
                <a:gd name="connsiteY6" fmla="*/ 834887 h 2048769"/>
                <a:gd name="connsiteX7" fmla="*/ 1616765 w 2809593"/>
                <a:gd name="connsiteY7" fmla="*/ 0 h 2048769"/>
                <a:gd name="connsiteX0" fmla="*/ 1616765 w 3392689"/>
                <a:gd name="connsiteY0" fmla="*/ 0 h 2048769"/>
                <a:gd name="connsiteX1" fmla="*/ 2703575 w 3392689"/>
                <a:gd name="connsiteY1" fmla="*/ 106018 h 2048769"/>
                <a:gd name="connsiteX2" fmla="*/ 3392689 w 3392689"/>
                <a:gd name="connsiteY2" fmla="*/ 622853 h 2048769"/>
                <a:gd name="connsiteX3" fmla="*/ 2332516 w 3392689"/>
                <a:gd name="connsiteY3" fmla="*/ 2027582 h 2048769"/>
                <a:gd name="connsiteX4" fmla="*/ 463959 w 3392689"/>
                <a:gd name="connsiteY4" fmla="*/ 1749288 h 2048769"/>
                <a:gd name="connsiteX5" fmla="*/ 463959 w 3392689"/>
                <a:gd name="connsiteY5" fmla="*/ 1060175 h 2048769"/>
                <a:gd name="connsiteX6" fmla="*/ 0 w 3392689"/>
                <a:gd name="connsiteY6" fmla="*/ 834887 h 2048769"/>
                <a:gd name="connsiteX7" fmla="*/ 1616765 w 3392689"/>
                <a:gd name="connsiteY7" fmla="*/ 0 h 2048769"/>
                <a:gd name="connsiteX0" fmla="*/ 1616765 w 3396919"/>
                <a:gd name="connsiteY0" fmla="*/ 0 h 2027582"/>
                <a:gd name="connsiteX1" fmla="*/ 2703575 w 3396919"/>
                <a:gd name="connsiteY1" fmla="*/ 106018 h 2027582"/>
                <a:gd name="connsiteX2" fmla="*/ 3392689 w 3396919"/>
                <a:gd name="connsiteY2" fmla="*/ 622853 h 2027582"/>
                <a:gd name="connsiteX3" fmla="*/ 2809594 w 3396919"/>
                <a:gd name="connsiteY3" fmla="*/ 1139687 h 2027582"/>
                <a:gd name="connsiteX4" fmla="*/ 2332516 w 3396919"/>
                <a:gd name="connsiteY4" fmla="*/ 2027582 h 2027582"/>
                <a:gd name="connsiteX5" fmla="*/ 463959 w 3396919"/>
                <a:gd name="connsiteY5" fmla="*/ 1749288 h 2027582"/>
                <a:gd name="connsiteX6" fmla="*/ 463959 w 3396919"/>
                <a:gd name="connsiteY6" fmla="*/ 1060175 h 2027582"/>
                <a:gd name="connsiteX7" fmla="*/ 0 w 3396919"/>
                <a:gd name="connsiteY7" fmla="*/ 834887 h 2027582"/>
                <a:gd name="connsiteX8" fmla="*/ 1616765 w 3396919"/>
                <a:gd name="connsiteY8" fmla="*/ 0 h 2027582"/>
                <a:gd name="connsiteX0" fmla="*/ 1616765 w 3396919"/>
                <a:gd name="connsiteY0" fmla="*/ 0 h 2027582"/>
                <a:gd name="connsiteX1" fmla="*/ 2703575 w 3396919"/>
                <a:gd name="connsiteY1" fmla="*/ 106018 h 2027582"/>
                <a:gd name="connsiteX2" fmla="*/ 3392689 w 3396919"/>
                <a:gd name="connsiteY2" fmla="*/ 622853 h 2027582"/>
                <a:gd name="connsiteX3" fmla="*/ 2809594 w 3396919"/>
                <a:gd name="connsiteY3" fmla="*/ 1139687 h 2027582"/>
                <a:gd name="connsiteX4" fmla="*/ 2730081 w 3396919"/>
                <a:gd name="connsiteY4" fmla="*/ 901148 h 2027582"/>
                <a:gd name="connsiteX5" fmla="*/ 2332516 w 3396919"/>
                <a:gd name="connsiteY5" fmla="*/ 2027582 h 2027582"/>
                <a:gd name="connsiteX6" fmla="*/ 463959 w 3396919"/>
                <a:gd name="connsiteY6" fmla="*/ 1749288 h 2027582"/>
                <a:gd name="connsiteX7" fmla="*/ 463959 w 3396919"/>
                <a:gd name="connsiteY7" fmla="*/ 1060175 h 2027582"/>
                <a:gd name="connsiteX8" fmla="*/ 0 w 3396919"/>
                <a:gd name="connsiteY8" fmla="*/ 834887 h 2027582"/>
                <a:gd name="connsiteX9" fmla="*/ 1616765 w 3396919"/>
                <a:gd name="connsiteY9" fmla="*/ 0 h 2027582"/>
                <a:gd name="connsiteX0" fmla="*/ 1616765 w 3396919"/>
                <a:gd name="connsiteY0" fmla="*/ 0 h 1749288"/>
                <a:gd name="connsiteX1" fmla="*/ 2703575 w 3396919"/>
                <a:gd name="connsiteY1" fmla="*/ 106018 h 1749288"/>
                <a:gd name="connsiteX2" fmla="*/ 3392689 w 3396919"/>
                <a:gd name="connsiteY2" fmla="*/ 622853 h 1749288"/>
                <a:gd name="connsiteX3" fmla="*/ 2809594 w 3396919"/>
                <a:gd name="connsiteY3" fmla="*/ 1139687 h 1749288"/>
                <a:gd name="connsiteX4" fmla="*/ 2730081 w 3396919"/>
                <a:gd name="connsiteY4" fmla="*/ 901148 h 1749288"/>
                <a:gd name="connsiteX5" fmla="*/ 2571055 w 3396919"/>
                <a:gd name="connsiteY5" fmla="*/ 1709530 h 1749288"/>
                <a:gd name="connsiteX6" fmla="*/ 463959 w 3396919"/>
                <a:gd name="connsiteY6" fmla="*/ 1749288 h 1749288"/>
                <a:gd name="connsiteX7" fmla="*/ 463959 w 3396919"/>
                <a:gd name="connsiteY7" fmla="*/ 1060175 h 1749288"/>
                <a:gd name="connsiteX8" fmla="*/ 0 w 3396919"/>
                <a:gd name="connsiteY8" fmla="*/ 834887 h 1749288"/>
                <a:gd name="connsiteX9" fmla="*/ 1616765 w 3396919"/>
                <a:gd name="connsiteY9" fmla="*/ 0 h 1749288"/>
                <a:gd name="connsiteX0" fmla="*/ 1616765 w 3396919"/>
                <a:gd name="connsiteY0" fmla="*/ 1893 h 1751181"/>
                <a:gd name="connsiteX1" fmla="*/ 2703575 w 3396919"/>
                <a:gd name="connsiteY1" fmla="*/ 107911 h 1751181"/>
                <a:gd name="connsiteX2" fmla="*/ 3392689 w 3396919"/>
                <a:gd name="connsiteY2" fmla="*/ 624746 h 1751181"/>
                <a:gd name="connsiteX3" fmla="*/ 2809594 w 3396919"/>
                <a:gd name="connsiteY3" fmla="*/ 1141580 h 1751181"/>
                <a:gd name="connsiteX4" fmla="*/ 2730081 w 3396919"/>
                <a:gd name="connsiteY4" fmla="*/ 903041 h 1751181"/>
                <a:gd name="connsiteX5" fmla="*/ 2571055 w 3396919"/>
                <a:gd name="connsiteY5" fmla="*/ 1711423 h 1751181"/>
                <a:gd name="connsiteX6" fmla="*/ 463959 w 3396919"/>
                <a:gd name="connsiteY6" fmla="*/ 1751181 h 1751181"/>
                <a:gd name="connsiteX7" fmla="*/ 463959 w 3396919"/>
                <a:gd name="connsiteY7" fmla="*/ 1062068 h 1751181"/>
                <a:gd name="connsiteX8" fmla="*/ 0 w 3396919"/>
                <a:gd name="connsiteY8" fmla="*/ 836780 h 1751181"/>
                <a:gd name="connsiteX9" fmla="*/ 1616765 w 3396919"/>
                <a:gd name="connsiteY9" fmla="*/ 1893 h 1751181"/>
                <a:gd name="connsiteX0" fmla="*/ 1616765 w 3396919"/>
                <a:gd name="connsiteY0" fmla="*/ 1567 h 1750855"/>
                <a:gd name="connsiteX1" fmla="*/ 2703575 w 3396919"/>
                <a:gd name="connsiteY1" fmla="*/ 107585 h 1750855"/>
                <a:gd name="connsiteX2" fmla="*/ 3392689 w 3396919"/>
                <a:gd name="connsiteY2" fmla="*/ 624420 h 1750855"/>
                <a:gd name="connsiteX3" fmla="*/ 2809594 w 3396919"/>
                <a:gd name="connsiteY3" fmla="*/ 1141254 h 1750855"/>
                <a:gd name="connsiteX4" fmla="*/ 2730081 w 3396919"/>
                <a:gd name="connsiteY4" fmla="*/ 902715 h 1750855"/>
                <a:gd name="connsiteX5" fmla="*/ 2571055 w 3396919"/>
                <a:gd name="connsiteY5" fmla="*/ 1711097 h 1750855"/>
                <a:gd name="connsiteX6" fmla="*/ 463959 w 3396919"/>
                <a:gd name="connsiteY6" fmla="*/ 1750855 h 1750855"/>
                <a:gd name="connsiteX7" fmla="*/ 463959 w 3396919"/>
                <a:gd name="connsiteY7" fmla="*/ 1061742 h 1750855"/>
                <a:gd name="connsiteX8" fmla="*/ 0 w 3396919"/>
                <a:gd name="connsiteY8" fmla="*/ 836454 h 1750855"/>
                <a:gd name="connsiteX9" fmla="*/ 1616765 w 3396919"/>
                <a:gd name="connsiteY9" fmla="*/ 1567 h 1750855"/>
                <a:gd name="connsiteX0" fmla="*/ 1616765 w 3397849"/>
                <a:gd name="connsiteY0" fmla="*/ 1567 h 1750855"/>
                <a:gd name="connsiteX1" fmla="*/ 2703575 w 3397849"/>
                <a:gd name="connsiteY1" fmla="*/ 107585 h 1750855"/>
                <a:gd name="connsiteX2" fmla="*/ 3392689 w 3397849"/>
                <a:gd name="connsiteY2" fmla="*/ 624420 h 1750855"/>
                <a:gd name="connsiteX3" fmla="*/ 2809594 w 3397849"/>
                <a:gd name="connsiteY3" fmla="*/ 1141254 h 1750855"/>
                <a:gd name="connsiteX4" fmla="*/ 2730081 w 3397849"/>
                <a:gd name="connsiteY4" fmla="*/ 902715 h 1750855"/>
                <a:gd name="connsiteX5" fmla="*/ 2571055 w 3397849"/>
                <a:gd name="connsiteY5" fmla="*/ 1711097 h 1750855"/>
                <a:gd name="connsiteX6" fmla="*/ 463959 w 3397849"/>
                <a:gd name="connsiteY6" fmla="*/ 1750855 h 1750855"/>
                <a:gd name="connsiteX7" fmla="*/ 463959 w 3397849"/>
                <a:gd name="connsiteY7" fmla="*/ 1061742 h 1750855"/>
                <a:gd name="connsiteX8" fmla="*/ 0 w 3397849"/>
                <a:gd name="connsiteY8" fmla="*/ 836454 h 1750855"/>
                <a:gd name="connsiteX9" fmla="*/ 1616765 w 3397849"/>
                <a:gd name="connsiteY9" fmla="*/ 1567 h 1750855"/>
                <a:gd name="connsiteX0" fmla="*/ 1616765 w 3345594"/>
                <a:gd name="connsiteY0" fmla="*/ 1567 h 1750855"/>
                <a:gd name="connsiteX1" fmla="*/ 2703575 w 3345594"/>
                <a:gd name="connsiteY1" fmla="*/ 107585 h 1750855"/>
                <a:gd name="connsiteX2" fmla="*/ 3339681 w 3345594"/>
                <a:gd name="connsiteY2" fmla="*/ 597915 h 1750855"/>
                <a:gd name="connsiteX3" fmla="*/ 2809594 w 3345594"/>
                <a:gd name="connsiteY3" fmla="*/ 1141254 h 1750855"/>
                <a:gd name="connsiteX4" fmla="*/ 2730081 w 3345594"/>
                <a:gd name="connsiteY4" fmla="*/ 902715 h 1750855"/>
                <a:gd name="connsiteX5" fmla="*/ 2571055 w 3345594"/>
                <a:gd name="connsiteY5" fmla="*/ 1711097 h 1750855"/>
                <a:gd name="connsiteX6" fmla="*/ 463959 w 3345594"/>
                <a:gd name="connsiteY6" fmla="*/ 1750855 h 1750855"/>
                <a:gd name="connsiteX7" fmla="*/ 463959 w 3345594"/>
                <a:gd name="connsiteY7" fmla="*/ 1061742 h 1750855"/>
                <a:gd name="connsiteX8" fmla="*/ 0 w 3345594"/>
                <a:gd name="connsiteY8" fmla="*/ 836454 h 1750855"/>
                <a:gd name="connsiteX9" fmla="*/ 1616765 w 3345594"/>
                <a:gd name="connsiteY9" fmla="*/ 1567 h 1750855"/>
                <a:gd name="connsiteX0" fmla="*/ 1616765 w 3345594"/>
                <a:gd name="connsiteY0" fmla="*/ 1567 h 1750855"/>
                <a:gd name="connsiteX1" fmla="*/ 2677071 w 3345594"/>
                <a:gd name="connsiteY1" fmla="*/ 200350 h 1750855"/>
                <a:gd name="connsiteX2" fmla="*/ 3339681 w 3345594"/>
                <a:gd name="connsiteY2" fmla="*/ 597915 h 1750855"/>
                <a:gd name="connsiteX3" fmla="*/ 2809594 w 3345594"/>
                <a:gd name="connsiteY3" fmla="*/ 1141254 h 1750855"/>
                <a:gd name="connsiteX4" fmla="*/ 2730081 w 3345594"/>
                <a:gd name="connsiteY4" fmla="*/ 902715 h 1750855"/>
                <a:gd name="connsiteX5" fmla="*/ 2571055 w 3345594"/>
                <a:gd name="connsiteY5" fmla="*/ 1711097 h 1750855"/>
                <a:gd name="connsiteX6" fmla="*/ 463959 w 3345594"/>
                <a:gd name="connsiteY6" fmla="*/ 1750855 h 1750855"/>
                <a:gd name="connsiteX7" fmla="*/ 463959 w 3345594"/>
                <a:gd name="connsiteY7" fmla="*/ 1061742 h 1750855"/>
                <a:gd name="connsiteX8" fmla="*/ 0 w 3345594"/>
                <a:gd name="connsiteY8" fmla="*/ 836454 h 1750855"/>
                <a:gd name="connsiteX9" fmla="*/ 1616765 w 3345594"/>
                <a:gd name="connsiteY9" fmla="*/ 1567 h 1750855"/>
                <a:gd name="connsiteX0" fmla="*/ 1616765 w 3345594"/>
                <a:gd name="connsiteY0" fmla="*/ 1567 h 1750855"/>
                <a:gd name="connsiteX1" fmla="*/ 2677071 w 3345594"/>
                <a:gd name="connsiteY1" fmla="*/ 200350 h 1750855"/>
                <a:gd name="connsiteX2" fmla="*/ 3339681 w 3345594"/>
                <a:gd name="connsiteY2" fmla="*/ 597915 h 1750855"/>
                <a:gd name="connsiteX3" fmla="*/ 2809594 w 3345594"/>
                <a:gd name="connsiteY3" fmla="*/ 1141254 h 1750855"/>
                <a:gd name="connsiteX4" fmla="*/ 2730081 w 3345594"/>
                <a:gd name="connsiteY4" fmla="*/ 902715 h 1750855"/>
                <a:gd name="connsiteX5" fmla="*/ 2571055 w 3345594"/>
                <a:gd name="connsiteY5" fmla="*/ 1711097 h 1750855"/>
                <a:gd name="connsiteX6" fmla="*/ 463959 w 3345594"/>
                <a:gd name="connsiteY6" fmla="*/ 1750855 h 1750855"/>
                <a:gd name="connsiteX7" fmla="*/ 463959 w 3345594"/>
                <a:gd name="connsiteY7" fmla="*/ 1061742 h 1750855"/>
                <a:gd name="connsiteX8" fmla="*/ 0 w 3345594"/>
                <a:gd name="connsiteY8" fmla="*/ 836454 h 1750855"/>
                <a:gd name="connsiteX9" fmla="*/ 1616765 w 3345594"/>
                <a:gd name="connsiteY9" fmla="*/ 1567 h 1750855"/>
                <a:gd name="connsiteX0" fmla="*/ 1616765 w 3345594"/>
                <a:gd name="connsiteY0" fmla="*/ 1567 h 1750855"/>
                <a:gd name="connsiteX1" fmla="*/ 2610810 w 3345594"/>
                <a:gd name="connsiteY1" fmla="*/ 200350 h 1750855"/>
                <a:gd name="connsiteX2" fmla="*/ 3339681 w 3345594"/>
                <a:gd name="connsiteY2" fmla="*/ 597915 h 1750855"/>
                <a:gd name="connsiteX3" fmla="*/ 2809594 w 3345594"/>
                <a:gd name="connsiteY3" fmla="*/ 1141254 h 1750855"/>
                <a:gd name="connsiteX4" fmla="*/ 2730081 w 3345594"/>
                <a:gd name="connsiteY4" fmla="*/ 902715 h 1750855"/>
                <a:gd name="connsiteX5" fmla="*/ 2571055 w 3345594"/>
                <a:gd name="connsiteY5" fmla="*/ 1711097 h 1750855"/>
                <a:gd name="connsiteX6" fmla="*/ 463959 w 3345594"/>
                <a:gd name="connsiteY6" fmla="*/ 1750855 h 1750855"/>
                <a:gd name="connsiteX7" fmla="*/ 463959 w 3345594"/>
                <a:gd name="connsiteY7" fmla="*/ 1061742 h 1750855"/>
                <a:gd name="connsiteX8" fmla="*/ 0 w 3345594"/>
                <a:gd name="connsiteY8" fmla="*/ 836454 h 1750855"/>
                <a:gd name="connsiteX9" fmla="*/ 1616765 w 3345594"/>
                <a:gd name="connsiteY9" fmla="*/ 1567 h 1750855"/>
                <a:gd name="connsiteX0" fmla="*/ 1616765 w 3345594"/>
                <a:gd name="connsiteY0" fmla="*/ 1567 h 1750855"/>
                <a:gd name="connsiteX1" fmla="*/ 3339681 w 3345594"/>
                <a:gd name="connsiteY1" fmla="*/ 597915 h 1750855"/>
                <a:gd name="connsiteX2" fmla="*/ 2809594 w 3345594"/>
                <a:gd name="connsiteY2" fmla="*/ 1141254 h 1750855"/>
                <a:gd name="connsiteX3" fmla="*/ 2730081 w 3345594"/>
                <a:gd name="connsiteY3" fmla="*/ 902715 h 1750855"/>
                <a:gd name="connsiteX4" fmla="*/ 2571055 w 3345594"/>
                <a:gd name="connsiteY4" fmla="*/ 1711097 h 1750855"/>
                <a:gd name="connsiteX5" fmla="*/ 463959 w 3345594"/>
                <a:gd name="connsiteY5" fmla="*/ 1750855 h 1750855"/>
                <a:gd name="connsiteX6" fmla="*/ 463959 w 3345594"/>
                <a:gd name="connsiteY6" fmla="*/ 1061742 h 1750855"/>
                <a:gd name="connsiteX7" fmla="*/ 0 w 3345594"/>
                <a:gd name="connsiteY7" fmla="*/ 836454 h 1750855"/>
                <a:gd name="connsiteX8" fmla="*/ 1616765 w 3345594"/>
                <a:gd name="connsiteY8" fmla="*/ 1567 h 1750855"/>
                <a:gd name="connsiteX0" fmla="*/ 1616765 w 3345594"/>
                <a:gd name="connsiteY0" fmla="*/ 21004 h 1770292"/>
                <a:gd name="connsiteX1" fmla="*/ 3339681 w 3345594"/>
                <a:gd name="connsiteY1" fmla="*/ 617352 h 1770292"/>
                <a:gd name="connsiteX2" fmla="*/ 2809594 w 3345594"/>
                <a:gd name="connsiteY2" fmla="*/ 1160691 h 1770292"/>
                <a:gd name="connsiteX3" fmla="*/ 2730081 w 3345594"/>
                <a:gd name="connsiteY3" fmla="*/ 922152 h 1770292"/>
                <a:gd name="connsiteX4" fmla="*/ 2571055 w 3345594"/>
                <a:gd name="connsiteY4" fmla="*/ 1730534 h 1770292"/>
                <a:gd name="connsiteX5" fmla="*/ 463959 w 3345594"/>
                <a:gd name="connsiteY5" fmla="*/ 1770292 h 1770292"/>
                <a:gd name="connsiteX6" fmla="*/ 463959 w 3345594"/>
                <a:gd name="connsiteY6" fmla="*/ 1081179 h 1770292"/>
                <a:gd name="connsiteX7" fmla="*/ 0 w 3345594"/>
                <a:gd name="connsiteY7" fmla="*/ 855891 h 1770292"/>
                <a:gd name="connsiteX8" fmla="*/ 1616765 w 3345594"/>
                <a:gd name="connsiteY8" fmla="*/ 21004 h 1770292"/>
                <a:gd name="connsiteX0" fmla="*/ 1616765 w 3345594"/>
                <a:gd name="connsiteY0" fmla="*/ 26799 h 1776087"/>
                <a:gd name="connsiteX1" fmla="*/ 3339681 w 3345594"/>
                <a:gd name="connsiteY1" fmla="*/ 623147 h 1776087"/>
                <a:gd name="connsiteX2" fmla="*/ 2809594 w 3345594"/>
                <a:gd name="connsiteY2" fmla="*/ 1166486 h 1776087"/>
                <a:gd name="connsiteX3" fmla="*/ 2730081 w 3345594"/>
                <a:gd name="connsiteY3" fmla="*/ 927947 h 1776087"/>
                <a:gd name="connsiteX4" fmla="*/ 2571055 w 3345594"/>
                <a:gd name="connsiteY4" fmla="*/ 1736329 h 1776087"/>
                <a:gd name="connsiteX5" fmla="*/ 463959 w 3345594"/>
                <a:gd name="connsiteY5" fmla="*/ 1776087 h 1776087"/>
                <a:gd name="connsiteX6" fmla="*/ 463959 w 3345594"/>
                <a:gd name="connsiteY6" fmla="*/ 1086974 h 1776087"/>
                <a:gd name="connsiteX7" fmla="*/ 0 w 3345594"/>
                <a:gd name="connsiteY7" fmla="*/ 861686 h 1776087"/>
                <a:gd name="connsiteX8" fmla="*/ 1616765 w 3345594"/>
                <a:gd name="connsiteY8" fmla="*/ 26799 h 1776087"/>
                <a:gd name="connsiteX0" fmla="*/ 1616765 w 3345594"/>
                <a:gd name="connsiteY0" fmla="*/ 26799 h 1776087"/>
                <a:gd name="connsiteX1" fmla="*/ 3339681 w 3345594"/>
                <a:gd name="connsiteY1" fmla="*/ 623147 h 1776087"/>
                <a:gd name="connsiteX2" fmla="*/ 2809594 w 3345594"/>
                <a:gd name="connsiteY2" fmla="*/ 1166486 h 1776087"/>
                <a:gd name="connsiteX3" fmla="*/ 2730081 w 3345594"/>
                <a:gd name="connsiteY3" fmla="*/ 927947 h 1776087"/>
                <a:gd name="connsiteX4" fmla="*/ 2571055 w 3345594"/>
                <a:gd name="connsiteY4" fmla="*/ 1736329 h 1776087"/>
                <a:gd name="connsiteX5" fmla="*/ 463959 w 3345594"/>
                <a:gd name="connsiteY5" fmla="*/ 1776087 h 1776087"/>
                <a:gd name="connsiteX6" fmla="*/ 463959 w 3345594"/>
                <a:gd name="connsiteY6" fmla="*/ 1086974 h 1776087"/>
                <a:gd name="connsiteX7" fmla="*/ 0 w 3345594"/>
                <a:gd name="connsiteY7" fmla="*/ 861686 h 1776087"/>
                <a:gd name="connsiteX8" fmla="*/ 1616765 w 3345594"/>
                <a:gd name="connsiteY8" fmla="*/ 26799 h 1776087"/>
                <a:gd name="connsiteX0" fmla="*/ 1616765 w 3345594"/>
                <a:gd name="connsiteY0" fmla="*/ 26799 h 1776087"/>
                <a:gd name="connsiteX1" fmla="*/ 3339681 w 3345594"/>
                <a:gd name="connsiteY1" fmla="*/ 623147 h 1776087"/>
                <a:gd name="connsiteX2" fmla="*/ 2809594 w 3345594"/>
                <a:gd name="connsiteY2" fmla="*/ 1166486 h 1776087"/>
                <a:gd name="connsiteX3" fmla="*/ 2730081 w 3345594"/>
                <a:gd name="connsiteY3" fmla="*/ 927947 h 1776087"/>
                <a:gd name="connsiteX4" fmla="*/ 2571055 w 3345594"/>
                <a:gd name="connsiteY4" fmla="*/ 1736329 h 1776087"/>
                <a:gd name="connsiteX5" fmla="*/ 463959 w 3345594"/>
                <a:gd name="connsiteY5" fmla="*/ 1776087 h 1776087"/>
                <a:gd name="connsiteX6" fmla="*/ 463959 w 3345594"/>
                <a:gd name="connsiteY6" fmla="*/ 1086974 h 1776087"/>
                <a:gd name="connsiteX7" fmla="*/ 0 w 3345594"/>
                <a:gd name="connsiteY7" fmla="*/ 861686 h 1776087"/>
                <a:gd name="connsiteX8" fmla="*/ 1616765 w 3345594"/>
                <a:gd name="connsiteY8" fmla="*/ 26799 h 1776087"/>
                <a:gd name="connsiteX0" fmla="*/ 1680265 w 3409094"/>
                <a:gd name="connsiteY0" fmla="*/ 26799 h 1776087"/>
                <a:gd name="connsiteX1" fmla="*/ 3403181 w 3409094"/>
                <a:gd name="connsiteY1" fmla="*/ 623147 h 1776087"/>
                <a:gd name="connsiteX2" fmla="*/ 2873094 w 3409094"/>
                <a:gd name="connsiteY2" fmla="*/ 1166486 h 1776087"/>
                <a:gd name="connsiteX3" fmla="*/ 2793581 w 3409094"/>
                <a:gd name="connsiteY3" fmla="*/ 927947 h 1776087"/>
                <a:gd name="connsiteX4" fmla="*/ 2634555 w 3409094"/>
                <a:gd name="connsiteY4" fmla="*/ 1736329 h 1776087"/>
                <a:gd name="connsiteX5" fmla="*/ 527459 w 3409094"/>
                <a:gd name="connsiteY5" fmla="*/ 1776087 h 1776087"/>
                <a:gd name="connsiteX6" fmla="*/ 527459 w 3409094"/>
                <a:gd name="connsiteY6" fmla="*/ 1086974 h 1776087"/>
                <a:gd name="connsiteX7" fmla="*/ 0 w 3409094"/>
                <a:gd name="connsiteY7" fmla="*/ 861686 h 1776087"/>
                <a:gd name="connsiteX8" fmla="*/ 1680265 w 3409094"/>
                <a:gd name="connsiteY8" fmla="*/ 26799 h 1776087"/>
                <a:gd name="connsiteX0" fmla="*/ 1680265 w 3409094"/>
                <a:gd name="connsiteY0" fmla="*/ 26799 h 1776087"/>
                <a:gd name="connsiteX1" fmla="*/ 3403181 w 3409094"/>
                <a:gd name="connsiteY1" fmla="*/ 623147 h 1776087"/>
                <a:gd name="connsiteX2" fmla="*/ 2873094 w 3409094"/>
                <a:gd name="connsiteY2" fmla="*/ 1166486 h 1776087"/>
                <a:gd name="connsiteX3" fmla="*/ 2793581 w 3409094"/>
                <a:gd name="connsiteY3" fmla="*/ 927947 h 1776087"/>
                <a:gd name="connsiteX4" fmla="*/ 2634555 w 3409094"/>
                <a:gd name="connsiteY4" fmla="*/ 1736329 h 1776087"/>
                <a:gd name="connsiteX5" fmla="*/ 527459 w 3409094"/>
                <a:gd name="connsiteY5" fmla="*/ 1776087 h 1776087"/>
                <a:gd name="connsiteX6" fmla="*/ 527459 w 3409094"/>
                <a:gd name="connsiteY6" fmla="*/ 1086974 h 1776087"/>
                <a:gd name="connsiteX7" fmla="*/ 0 w 3409094"/>
                <a:gd name="connsiteY7" fmla="*/ 861686 h 1776087"/>
                <a:gd name="connsiteX8" fmla="*/ 1680265 w 3409094"/>
                <a:gd name="connsiteY8" fmla="*/ 26799 h 1776087"/>
                <a:gd name="connsiteX0" fmla="*/ 1680265 w 3409885"/>
                <a:gd name="connsiteY0" fmla="*/ 26799 h 1776087"/>
                <a:gd name="connsiteX1" fmla="*/ 3403181 w 3409885"/>
                <a:gd name="connsiteY1" fmla="*/ 623147 h 1776087"/>
                <a:gd name="connsiteX2" fmla="*/ 2873094 w 3409885"/>
                <a:gd name="connsiteY2" fmla="*/ 1166486 h 1776087"/>
                <a:gd name="connsiteX3" fmla="*/ 2793581 w 3409885"/>
                <a:gd name="connsiteY3" fmla="*/ 927947 h 1776087"/>
                <a:gd name="connsiteX4" fmla="*/ 2634555 w 3409885"/>
                <a:gd name="connsiteY4" fmla="*/ 1736329 h 1776087"/>
                <a:gd name="connsiteX5" fmla="*/ 527459 w 3409885"/>
                <a:gd name="connsiteY5" fmla="*/ 1776087 h 1776087"/>
                <a:gd name="connsiteX6" fmla="*/ 527459 w 3409885"/>
                <a:gd name="connsiteY6" fmla="*/ 1086974 h 1776087"/>
                <a:gd name="connsiteX7" fmla="*/ 0 w 3409885"/>
                <a:gd name="connsiteY7" fmla="*/ 861686 h 1776087"/>
                <a:gd name="connsiteX8" fmla="*/ 1680265 w 3409885"/>
                <a:gd name="connsiteY8" fmla="*/ 26799 h 177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09885" h="1776087">
                  <a:moveTo>
                    <a:pt x="1680265" y="26799"/>
                  </a:moveTo>
                  <a:cubicBezTo>
                    <a:pt x="2519613" y="-105722"/>
                    <a:pt x="2974650" y="278590"/>
                    <a:pt x="3403181" y="623147"/>
                  </a:cubicBezTo>
                  <a:cubicBezTo>
                    <a:pt x="3456190" y="830764"/>
                    <a:pt x="3187005" y="1071237"/>
                    <a:pt x="2873094" y="1166486"/>
                  </a:cubicBezTo>
                  <a:cubicBezTo>
                    <a:pt x="2764868" y="1276921"/>
                    <a:pt x="2873094" y="779965"/>
                    <a:pt x="2793581" y="927947"/>
                  </a:cubicBezTo>
                  <a:cubicBezTo>
                    <a:pt x="2714068" y="1075929"/>
                    <a:pt x="3014451" y="1659025"/>
                    <a:pt x="2634555" y="1736329"/>
                  </a:cubicBezTo>
                  <a:lnTo>
                    <a:pt x="527459" y="1776087"/>
                  </a:lnTo>
                  <a:cubicBezTo>
                    <a:pt x="207198" y="1742957"/>
                    <a:pt x="662212" y="1124522"/>
                    <a:pt x="527459" y="1086974"/>
                  </a:cubicBezTo>
                  <a:cubicBezTo>
                    <a:pt x="372806" y="1078139"/>
                    <a:pt x="154653" y="1029547"/>
                    <a:pt x="0" y="861686"/>
                  </a:cubicBezTo>
                  <a:cubicBezTo>
                    <a:pt x="101600" y="715911"/>
                    <a:pt x="501925" y="-70108"/>
                    <a:pt x="1680265" y="26799"/>
                  </a:cubicBezTo>
                  <a:close/>
                </a:path>
              </a:pathLst>
            </a:custGeom>
            <a:solidFill>
              <a:srgbClr val="269B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1">
              <a:extLst>
                <a:ext uri="{FF2B5EF4-FFF2-40B4-BE49-F238E27FC236}">
                  <a16:creationId xmlns:a16="http://schemas.microsoft.com/office/drawing/2014/main" id="{D9E7F32C-C702-47D7-9186-4A2F58F45B2E}"/>
                </a:ext>
              </a:extLst>
            </p:cNvPr>
            <p:cNvSpPr/>
            <p:nvPr/>
          </p:nvSpPr>
          <p:spPr>
            <a:xfrm>
              <a:off x="2271017" y="1810707"/>
              <a:ext cx="2545671" cy="1953615"/>
            </a:xfrm>
            <a:custGeom>
              <a:avLst/>
              <a:gdLst>
                <a:gd name="connsiteX0" fmla="*/ 0 w 1165913"/>
                <a:gd name="connsiteY0" fmla="*/ 0 h 829837"/>
                <a:gd name="connsiteX1" fmla="*/ 1165913 w 1165913"/>
                <a:gd name="connsiteY1" fmla="*/ 0 h 829837"/>
                <a:gd name="connsiteX2" fmla="*/ 1165913 w 1165913"/>
                <a:gd name="connsiteY2" fmla="*/ 829837 h 829837"/>
                <a:gd name="connsiteX3" fmla="*/ 0 w 1165913"/>
                <a:gd name="connsiteY3" fmla="*/ 829837 h 829837"/>
                <a:gd name="connsiteX4" fmla="*/ 0 w 1165913"/>
                <a:gd name="connsiteY4" fmla="*/ 0 h 829837"/>
                <a:gd name="connsiteX0" fmla="*/ 487680 w 1653593"/>
                <a:gd name="connsiteY0" fmla="*/ 0 h 829837"/>
                <a:gd name="connsiteX1" fmla="*/ 1653593 w 1653593"/>
                <a:gd name="connsiteY1" fmla="*/ 0 h 829837"/>
                <a:gd name="connsiteX2" fmla="*/ 1653593 w 1653593"/>
                <a:gd name="connsiteY2" fmla="*/ 829837 h 829837"/>
                <a:gd name="connsiteX3" fmla="*/ 0 w 1653593"/>
                <a:gd name="connsiteY3" fmla="*/ 723157 h 829837"/>
                <a:gd name="connsiteX4" fmla="*/ 487680 w 1653593"/>
                <a:gd name="connsiteY4" fmla="*/ 0 h 829837"/>
                <a:gd name="connsiteX0" fmla="*/ 487680 w 1866953"/>
                <a:gd name="connsiteY0" fmla="*/ 0 h 799357"/>
                <a:gd name="connsiteX1" fmla="*/ 1653593 w 1866953"/>
                <a:gd name="connsiteY1" fmla="*/ 0 h 799357"/>
                <a:gd name="connsiteX2" fmla="*/ 1866953 w 1866953"/>
                <a:gd name="connsiteY2" fmla="*/ 799357 h 799357"/>
                <a:gd name="connsiteX3" fmla="*/ 0 w 1866953"/>
                <a:gd name="connsiteY3" fmla="*/ 723157 h 799357"/>
                <a:gd name="connsiteX4" fmla="*/ 487680 w 1866953"/>
                <a:gd name="connsiteY4" fmla="*/ 0 h 799357"/>
                <a:gd name="connsiteX0" fmla="*/ 487680 w 1866953"/>
                <a:gd name="connsiteY0" fmla="*/ 0 h 799357"/>
                <a:gd name="connsiteX1" fmla="*/ 1653593 w 1866953"/>
                <a:gd name="connsiteY1" fmla="*/ 0 h 799357"/>
                <a:gd name="connsiteX2" fmla="*/ 1866953 w 1866953"/>
                <a:gd name="connsiteY2" fmla="*/ 799357 h 799357"/>
                <a:gd name="connsiteX3" fmla="*/ 0 w 1866953"/>
                <a:gd name="connsiteY3" fmla="*/ 723157 h 799357"/>
                <a:gd name="connsiteX4" fmla="*/ 487680 w 1866953"/>
                <a:gd name="connsiteY4" fmla="*/ 0 h 799357"/>
                <a:gd name="connsiteX0" fmla="*/ 1021080 w 1866953"/>
                <a:gd name="connsiteY0" fmla="*/ 0 h 1325137"/>
                <a:gd name="connsiteX1" fmla="*/ 1653593 w 1866953"/>
                <a:gd name="connsiteY1" fmla="*/ 525780 h 1325137"/>
                <a:gd name="connsiteX2" fmla="*/ 1866953 w 1866953"/>
                <a:gd name="connsiteY2" fmla="*/ 1325137 h 1325137"/>
                <a:gd name="connsiteX3" fmla="*/ 0 w 1866953"/>
                <a:gd name="connsiteY3" fmla="*/ 1248937 h 1325137"/>
                <a:gd name="connsiteX4" fmla="*/ 1021080 w 1866953"/>
                <a:gd name="connsiteY4" fmla="*/ 0 h 1325137"/>
                <a:gd name="connsiteX0" fmla="*/ 1021080 w 1866953"/>
                <a:gd name="connsiteY0" fmla="*/ 0 h 1325137"/>
                <a:gd name="connsiteX1" fmla="*/ 1866953 w 1866953"/>
                <a:gd name="connsiteY1" fmla="*/ 1325137 h 1325137"/>
                <a:gd name="connsiteX2" fmla="*/ 0 w 1866953"/>
                <a:gd name="connsiteY2" fmla="*/ 1248937 h 1325137"/>
                <a:gd name="connsiteX3" fmla="*/ 1021080 w 1866953"/>
                <a:gd name="connsiteY3" fmla="*/ 0 h 1325137"/>
                <a:gd name="connsiteX0" fmla="*/ 1021080 w 1866953"/>
                <a:gd name="connsiteY0" fmla="*/ 0 h 1302277"/>
                <a:gd name="connsiteX1" fmla="*/ 1866953 w 1866953"/>
                <a:gd name="connsiteY1" fmla="*/ 1302277 h 1302277"/>
                <a:gd name="connsiteX2" fmla="*/ 0 w 1866953"/>
                <a:gd name="connsiteY2" fmla="*/ 1226077 h 1302277"/>
                <a:gd name="connsiteX3" fmla="*/ 1021080 w 1866953"/>
                <a:gd name="connsiteY3" fmla="*/ 0 h 1302277"/>
                <a:gd name="connsiteX0" fmla="*/ 1271492 w 2117365"/>
                <a:gd name="connsiteY0" fmla="*/ 0 h 1302277"/>
                <a:gd name="connsiteX1" fmla="*/ 2117365 w 2117365"/>
                <a:gd name="connsiteY1" fmla="*/ 1302277 h 1302277"/>
                <a:gd name="connsiteX2" fmla="*/ 250412 w 2117365"/>
                <a:gd name="connsiteY2" fmla="*/ 1226077 h 1302277"/>
                <a:gd name="connsiteX3" fmla="*/ 14245 w 2117365"/>
                <a:gd name="connsiteY3" fmla="*/ 685800 h 1302277"/>
                <a:gd name="connsiteX4" fmla="*/ 1271492 w 2117365"/>
                <a:gd name="connsiteY4" fmla="*/ 0 h 1302277"/>
                <a:gd name="connsiteX0" fmla="*/ 1297128 w 2143001"/>
                <a:gd name="connsiteY0" fmla="*/ 0 h 1302277"/>
                <a:gd name="connsiteX1" fmla="*/ 2143001 w 2143001"/>
                <a:gd name="connsiteY1" fmla="*/ 1302277 h 1302277"/>
                <a:gd name="connsiteX2" fmla="*/ 276048 w 2143001"/>
                <a:gd name="connsiteY2" fmla="*/ 1226077 h 1302277"/>
                <a:gd name="connsiteX3" fmla="*/ 39881 w 2143001"/>
                <a:gd name="connsiteY3" fmla="*/ 685800 h 1302277"/>
                <a:gd name="connsiteX4" fmla="*/ 1297128 w 2143001"/>
                <a:gd name="connsiteY4" fmla="*/ 0 h 1302277"/>
                <a:gd name="connsiteX0" fmla="*/ 1455110 w 2300983"/>
                <a:gd name="connsiteY0" fmla="*/ 0 h 1307828"/>
                <a:gd name="connsiteX1" fmla="*/ 2300983 w 2300983"/>
                <a:gd name="connsiteY1" fmla="*/ 1302277 h 1307828"/>
                <a:gd name="connsiteX2" fmla="*/ 434030 w 2300983"/>
                <a:gd name="connsiteY2" fmla="*/ 1226077 h 1307828"/>
                <a:gd name="connsiteX3" fmla="*/ 197863 w 2300983"/>
                <a:gd name="connsiteY3" fmla="*/ 685800 h 1307828"/>
                <a:gd name="connsiteX4" fmla="*/ 1455110 w 2300983"/>
                <a:gd name="connsiteY4" fmla="*/ 0 h 1307828"/>
                <a:gd name="connsiteX0" fmla="*/ 1455110 w 2300983"/>
                <a:gd name="connsiteY0" fmla="*/ 0 h 1307828"/>
                <a:gd name="connsiteX1" fmla="*/ 2300983 w 2300983"/>
                <a:gd name="connsiteY1" fmla="*/ 1302277 h 1307828"/>
                <a:gd name="connsiteX2" fmla="*/ 434030 w 2300983"/>
                <a:gd name="connsiteY2" fmla="*/ 1226077 h 1307828"/>
                <a:gd name="connsiteX3" fmla="*/ 197863 w 2300983"/>
                <a:gd name="connsiteY3" fmla="*/ 685800 h 1307828"/>
                <a:gd name="connsiteX4" fmla="*/ 1455110 w 2300983"/>
                <a:gd name="connsiteY4" fmla="*/ 0 h 1307828"/>
                <a:gd name="connsiteX0" fmla="*/ 1439870 w 2300983"/>
                <a:gd name="connsiteY0" fmla="*/ 0 h 1246868"/>
                <a:gd name="connsiteX1" fmla="*/ 2300983 w 2300983"/>
                <a:gd name="connsiteY1" fmla="*/ 1241317 h 1246868"/>
                <a:gd name="connsiteX2" fmla="*/ 434030 w 2300983"/>
                <a:gd name="connsiteY2" fmla="*/ 1165117 h 1246868"/>
                <a:gd name="connsiteX3" fmla="*/ 197863 w 2300983"/>
                <a:gd name="connsiteY3" fmla="*/ 624840 h 1246868"/>
                <a:gd name="connsiteX4" fmla="*/ 1439870 w 2300983"/>
                <a:gd name="connsiteY4" fmla="*/ 0 h 1246868"/>
                <a:gd name="connsiteX0" fmla="*/ 1439870 w 2300983"/>
                <a:gd name="connsiteY0" fmla="*/ 3372 h 1250240"/>
                <a:gd name="connsiteX1" fmla="*/ 2300983 w 2300983"/>
                <a:gd name="connsiteY1" fmla="*/ 1244689 h 1250240"/>
                <a:gd name="connsiteX2" fmla="*/ 434030 w 2300983"/>
                <a:gd name="connsiteY2" fmla="*/ 1168489 h 1250240"/>
                <a:gd name="connsiteX3" fmla="*/ 197863 w 2300983"/>
                <a:gd name="connsiteY3" fmla="*/ 628212 h 1250240"/>
                <a:gd name="connsiteX4" fmla="*/ 1439870 w 2300983"/>
                <a:gd name="connsiteY4" fmla="*/ 3372 h 1250240"/>
                <a:gd name="connsiteX0" fmla="*/ 1439870 w 2300983"/>
                <a:gd name="connsiteY0" fmla="*/ 2854 h 1249722"/>
                <a:gd name="connsiteX1" fmla="*/ 2300983 w 2300983"/>
                <a:gd name="connsiteY1" fmla="*/ 1244171 h 1249722"/>
                <a:gd name="connsiteX2" fmla="*/ 434030 w 2300983"/>
                <a:gd name="connsiteY2" fmla="*/ 1167971 h 1249722"/>
                <a:gd name="connsiteX3" fmla="*/ 197863 w 2300983"/>
                <a:gd name="connsiteY3" fmla="*/ 627694 h 1249722"/>
                <a:gd name="connsiteX4" fmla="*/ 1439870 w 2300983"/>
                <a:gd name="connsiteY4" fmla="*/ 2854 h 1249722"/>
                <a:gd name="connsiteX0" fmla="*/ 1439870 w 2323843"/>
                <a:gd name="connsiteY0" fmla="*/ 2854 h 1249722"/>
                <a:gd name="connsiteX1" fmla="*/ 2323843 w 2323843"/>
                <a:gd name="connsiteY1" fmla="*/ 1228931 h 1249722"/>
                <a:gd name="connsiteX2" fmla="*/ 434030 w 2323843"/>
                <a:gd name="connsiteY2" fmla="*/ 1167971 h 1249722"/>
                <a:gd name="connsiteX3" fmla="*/ 197863 w 2323843"/>
                <a:gd name="connsiteY3" fmla="*/ 627694 h 1249722"/>
                <a:gd name="connsiteX4" fmla="*/ 1439870 w 2323843"/>
                <a:gd name="connsiteY4" fmla="*/ 2854 h 1249722"/>
                <a:gd name="connsiteX0" fmla="*/ 1439870 w 2509915"/>
                <a:gd name="connsiteY0" fmla="*/ 2854 h 1249722"/>
                <a:gd name="connsiteX1" fmla="*/ 2323843 w 2509915"/>
                <a:gd name="connsiteY1" fmla="*/ 1228931 h 1249722"/>
                <a:gd name="connsiteX2" fmla="*/ 434030 w 2509915"/>
                <a:gd name="connsiteY2" fmla="*/ 1167971 h 1249722"/>
                <a:gd name="connsiteX3" fmla="*/ 197863 w 2509915"/>
                <a:gd name="connsiteY3" fmla="*/ 627694 h 1249722"/>
                <a:gd name="connsiteX4" fmla="*/ 1439870 w 2509915"/>
                <a:gd name="connsiteY4" fmla="*/ 2854 h 1249722"/>
                <a:gd name="connsiteX0" fmla="*/ 1439870 w 2545671"/>
                <a:gd name="connsiteY0" fmla="*/ 2854 h 1249722"/>
                <a:gd name="connsiteX1" fmla="*/ 2323843 w 2545671"/>
                <a:gd name="connsiteY1" fmla="*/ 1228931 h 1249722"/>
                <a:gd name="connsiteX2" fmla="*/ 434030 w 2545671"/>
                <a:gd name="connsiteY2" fmla="*/ 1167971 h 1249722"/>
                <a:gd name="connsiteX3" fmla="*/ 197863 w 2545671"/>
                <a:gd name="connsiteY3" fmla="*/ 627694 h 1249722"/>
                <a:gd name="connsiteX4" fmla="*/ 1439870 w 2545671"/>
                <a:gd name="connsiteY4" fmla="*/ 2854 h 1249722"/>
                <a:gd name="connsiteX0" fmla="*/ 1439870 w 2545671"/>
                <a:gd name="connsiteY0" fmla="*/ 2854 h 1733798"/>
                <a:gd name="connsiteX1" fmla="*/ 2323843 w 2545671"/>
                <a:gd name="connsiteY1" fmla="*/ 1228931 h 1733798"/>
                <a:gd name="connsiteX2" fmla="*/ 434030 w 2545671"/>
                <a:gd name="connsiteY2" fmla="*/ 1167971 h 1733798"/>
                <a:gd name="connsiteX3" fmla="*/ 197863 w 2545671"/>
                <a:gd name="connsiteY3" fmla="*/ 627694 h 1733798"/>
                <a:gd name="connsiteX4" fmla="*/ 1439870 w 2545671"/>
                <a:gd name="connsiteY4" fmla="*/ 2854 h 1733798"/>
                <a:gd name="connsiteX0" fmla="*/ 1439870 w 2545671"/>
                <a:gd name="connsiteY0" fmla="*/ 2854 h 1953615"/>
                <a:gd name="connsiteX1" fmla="*/ 2323843 w 2545671"/>
                <a:gd name="connsiteY1" fmla="*/ 1228931 h 1953615"/>
                <a:gd name="connsiteX2" fmla="*/ 434030 w 2545671"/>
                <a:gd name="connsiteY2" fmla="*/ 1167971 h 1953615"/>
                <a:gd name="connsiteX3" fmla="*/ 197863 w 2545671"/>
                <a:gd name="connsiteY3" fmla="*/ 627694 h 1953615"/>
                <a:gd name="connsiteX4" fmla="*/ 1439870 w 2545671"/>
                <a:gd name="connsiteY4" fmla="*/ 2854 h 1953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5671" h="1953615">
                  <a:moveTo>
                    <a:pt x="1439870" y="2854"/>
                  </a:moveTo>
                  <a:cubicBezTo>
                    <a:pt x="2046948" y="66"/>
                    <a:pt x="2974065" y="401139"/>
                    <a:pt x="2323843" y="1228931"/>
                  </a:cubicBezTo>
                  <a:cubicBezTo>
                    <a:pt x="2143485" y="1978231"/>
                    <a:pt x="446748" y="2415111"/>
                    <a:pt x="434030" y="1167971"/>
                  </a:cubicBezTo>
                  <a:cubicBezTo>
                    <a:pt x="180048" y="1475559"/>
                    <a:pt x="-256815" y="830646"/>
                    <a:pt x="197863" y="627694"/>
                  </a:cubicBezTo>
                  <a:cubicBezTo>
                    <a:pt x="258805" y="315274"/>
                    <a:pt x="1104608" y="-35246"/>
                    <a:pt x="1439870" y="2854"/>
                  </a:cubicBezTo>
                  <a:close/>
                </a:path>
              </a:pathLst>
            </a:custGeom>
            <a:solidFill>
              <a:srgbClr val="BD8D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2">
              <a:extLst>
                <a:ext uri="{FF2B5EF4-FFF2-40B4-BE49-F238E27FC236}">
                  <a16:creationId xmlns:a16="http://schemas.microsoft.com/office/drawing/2014/main" id="{C6D98007-C8E1-451B-A796-6FE820248C06}"/>
                </a:ext>
              </a:extLst>
            </p:cNvPr>
            <p:cNvSpPr/>
            <p:nvPr/>
          </p:nvSpPr>
          <p:spPr>
            <a:xfrm>
              <a:off x="1544356" y="1729523"/>
              <a:ext cx="4071862" cy="1396107"/>
            </a:xfrm>
            <a:custGeom>
              <a:avLst/>
              <a:gdLst>
                <a:gd name="connsiteX0" fmla="*/ 0 w 952500"/>
                <a:gd name="connsiteY0" fmla="*/ 0 h 416561"/>
                <a:gd name="connsiteX1" fmla="*/ 952500 w 952500"/>
                <a:gd name="connsiteY1" fmla="*/ 0 h 416561"/>
                <a:gd name="connsiteX2" fmla="*/ 952500 w 952500"/>
                <a:gd name="connsiteY2" fmla="*/ 416561 h 416561"/>
                <a:gd name="connsiteX3" fmla="*/ 0 w 952500"/>
                <a:gd name="connsiteY3" fmla="*/ 416561 h 416561"/>
                <a:gd name="connsiteX4" fmla="*/ 0 w 952500"/>
                <a:gd name="connsiteY4" fmla="*/ 0 h 416561"/>
                <a:gd name="connsiteX0" fmla="*/ 0 w 1318260"/>
                <a:gd name="connsiteY0" fmla="*/ 152400 h 416561"/>
                <a:gd name="connsiteX1" fmla="*/ 1318260 w 1318260"/>
                <a:gd name="connsiteY1" fmla="*/ 0 h 416561"/>
                <a:gd name="connsiteX2" fmla="*/ 1318260 w 1318260"/>
                <a:gd name="connsiteY2" fmla="*/ 416561 h 416561"/>
                <a:gd name="connsiteX3" fmla="*/ 365760 w 1318260"/>
                <a:gd name="connsiteY3" fmla="*/ 416561 h 416561"/>
                <a:gd name="connsiteX4" fmla="*/ 0 w 1318260"/>
                <a:gd name="connsiteY4" fmla="*/ 152400 h 416561"/>
                <a:gd name="connsiteX0" fmla="*/ 0 w 2278380"/>
                <a:gd name="connsiteY0" fmla="*/ 0 h 264161"/>
                <a:gd name="connsiteX1" fmla="*/ 2278380 w 2278380"/>
                <a:gd name="connsiteY1" fmla="*/ 167640 h 264161"/>
                <a:gd name="connsiteX2" fmla="*/ 1318260 w 2278380"/>
                <a:gd name="connsiteY2" fmla="*/ 264161 h 264161"/>
                <a:gd name="connsiteX3" fmla="*/ 365760 w 2278380"/>
                <a:gd name="connsiteY3" fmla="*/ 264161 h 264161"/>
                <a:gd name="connsiteX4" fmla="*/ 0 w 2278380"/>
                <a:gd name="connsiteY4" fmla="*/ 0 h 264161"/>
                <a:gd name="connsiteX0" fmla="*/ 0 w 2278380"/>
                <a:gd name="connsiteY0" fmla="*/ 230103 h 494264"/>
                <a:gd name="connsiteX1" fmla="*/ 2278380 w 2278380"/>
                <a:gd name="connsiteY1" fmla="*/ 397743 h 494264"/>
                <a:gd name="connsiteX2" fmla="*/ 1318260 w 2278380"/>
                <a:gd name="connsiteY2" fmla="*/ 494264 h 494264"/>
                <a:gd name="connsiteX3" fmla="*/ 365760 w 2278380"/>
                <a:gd name="connsiteY3" fmla="*/ 494264 h 494264"/>
                <a:gd name="connsiteX4" fmla="*/ 0 w 2278380"/>
                <a:gd name="connsiteY4" fmla="*/ 230103 h 494264"/>
                <a:gd name="connsiteX0" fmla="*/ 0 w 2278380"/>
                <a:gd name="connsiteY0" fmla="*/ 416319 h 680480"/>
                <a:gd name="connsiteX1" fmla="*/ 2278380 w 2278380"/>
                <a:gd name="connsiteY1" fmla="*/ 583959 h 680480"/>
                <a:gd name="connsiteX2" fmla="*/ 1318260 w 2278380"/>
                <a:gd name="connsiteY2" fmla="*/ 680480 h 680480"/>
                <a:gd name="connsiteX3" fmla="*/ 365760 w 2278380"/>
                <a:gd name="connsiteY3" fmla="*/ 680480 h 680480"/>
                <a:gd name="connsiteX4" fmla="*/ 0 w 2278380"/>
                <a:gd name="connsiteY4" fmla="*/ 416319 h 680480"/>
                <a:gd name="connsiteX0" fmla="*/ 175260 w 2453640"/>
                <a:gd name="connsiteY0" fmla="*/ 416319 h 703340"/>
                <a:gd name="connsiteX1" fmla="*/ 2453640 w 2453640"/>
                <a:gd name="connsiteY1" fmla="*/ 583959 h 703340"/>
                <a:gd name="connsiteX2" fmla="*/ 1493520 w 2453640"/>
                <a:gd name="connsiteY2" fmla="*/ 680480 h 703340"/>
                <a:gd name="connsiteX3" fmla="*/ 0 w 2453640"/>
                <a:gd name="connsiteY3" fmla="*/ 703340 h 703340"/>
                <a:gd name="connsiteX4" fmla="*/ 175260 w 2453640"/>
                <a:gd name="connsiteY4" fmla="*/ 416319 h 703340"/>
                <a:gd name="connsiteX0" fmla="*/ 175260 w 2453640"/>
                <a:gd name="connsiteY0" fmla="*/ 416319 h 840500"/>
                <a:gd name="connsiteX1" fmla="*/ 2453640 w 2453640"/>
                <a:gd name="connsiteY1" fmla="*/ 583959 h 840500"/>
                <a:gd name="connsiteX2" fmla="*/ 1493520 w 2453640"/>
                <a:gd name="connsiteY2" fmla="*/ 680480 h 840500"/>
                <a:gd name="connsiteX3" fmla="*/ 182880 w 2453640"/>
                <a:gd name="connsiteY3" fmla="*/ 840500 h 840500"/>
                <a:gd name="connsiteX4" fmla="*/ 0 w 2453640"/>
                <a:gd name="connsiteY4" fmla="*/ 703340 h 840500"/>
                <a:gd name="connsiteX5" fmla="*/ 175260 w 2453640"/>
                <a:gd name="connsiteY5" fmla="*/ 416319 h 840500"/>
                <a:gd name="connsiteX0" fmla="*/ 175260 w 2453640"/>
                <a:gd name="connsiteY0" fmla="*/ 416319 h 936332"/>
                <a:gd name="connsiteX1" fmla="*/ 2453640 w 2453640"/>
                <a:gd name="connsiteY1" fmla="*/ 583959 h 936332"/>
                <a:gd name="connsiteX2" fmla="*/ 1493520 w 2453640"/>
                <a:gd name="connsiteY2" fmla="*/ 680480 h 936332"/>
                <a:gd name="connsiteX3" fmla="*/ 434340 w 2453640"/>
                <a:gd name="connsiteY3" fmla="*/ 931940 h 936332"/>
                <a:gd name="connsiteX4" fmla="*/ 182880 w 2453640"/>
                <a:gd name="connsiteY4" fmla="*/ 840500 h 936332"/>
                <a:gd name="connsiteX5" fmla="*/ 0 w 2453640"/>
                <a:gd name="connsiteY5" fmla="*/ 703340 h 936332"/>
                <a:gd name="connsiteX6" fmla="*/ 175260 w 2453640"/>
                <a:gd name="connsiteY6" fmla="*/ 416319 h 936332"/>
                <a:gd name="connsiteX0" fmla="*/ 175260 w 2453640"/>
                <a:gd name="connsiteY0" fmla="*/ 416319 h 1082488"/>
                <a:gd name="connsiteX1" fmla="*/ 2453640 w 2453640"/>
                <a:gd name="connsiteY1" fmla="*/ 583959 h 1082488"/>
                <a:gd name="connsiteX2" fmla="*/ 1493520 w 2453640"/>
                <a:gd name="connsiteY2" fmla="*/ 680480 h 1082488"/>
                <a:gd name="connsiteX3" fmla="*/ 822960 w 2453640"/>
                <a:gd name="connsiteY3" fmla="*/ 1076720 h 1082488"/>
                <a:gd name="connsiteX4" fmla="*/ 434340 w 2453640"/>
                <a:gd name="connsiteY4" fmla="*/ 931940 h 1082488"/>
                <a:gd name="connsiteX5" fmla="*/ 182880 w 2453640"/>
                <a:gd name="connsiteY5" fmla="*/ 840500 h 1082488"/>
                <a:gd name="connsiteX6" fmla="*/ 0 w 2453640"/>
                <a:gd name="connsiteY6" fmla="*/ 703340 h 1082488"/>
                <a:gd name="connsiteX7" fmla="*/ 175260 w 2453640"/>
                <a:gd name="connsiteY7" fmla="*/ 416319 h 1082488"/>
                <a:gd name="connsiteX0" fmla="*/ 175260 w 2453640"/>
                <a:gd name="connsiteY0" fmla="*/ 416319 h 1082488"/>
                <a:gd name="connsiteX1" fmla="*/ 2453640 w 2453640"/>
                <a:gd name="connsiteY1" fmla="*/ 583959 h 1082488"/>
                <a:gd name="connsiteX2" fmla="*/ 1432560 w 2453640"/>
                <a:gd name="connsiteY2" fmla="*/ 1015760 h 1082488"/>
                <a:gd name="connsiteX3" fmla="*/ 822960 w 2453640"/>
                <a:gd name="connsiteY3" fmla="*/ 1076720 h 1082488"/>
                <a:gd name="connsiteX4" fmla="*/ 434340 w 2453640"/>
                <a:gd name="connsiteY4" fmla="*/ 931940 h 1082488"/>
                <a:gd name="connsiteX5" fmla="*/ 182880 w 2453640"/>
                <a:gd name="connsiteY5" fmla="*/ 840500 h 1082488"/>
                <a:gd name="connsiteX6" fmla="*/ 0 w 2453640"/>
                <a:gd name="connsiteY6" fmla="*/ 703340 h 1082488"/>
                <a:gd name="connsiteX7" fmla="*/ 175260 w 2453640"/>
                <a:gd name="connsiteY7" fmla="*/ 416319 h 1082488"/>
                <a:gd name="connsiteX0" fmla="*/ 175260 w 2453640"/>
                <a:gd name="connsiteY0" fmla="*/ 416319 h 1137680"/>
                <a:gd name="connsiteX1" fmla="*/ 2453640 w 2453640"/>
                <a:gd name="connsiteY1" fmla="*/ 583959 h 1137680"/>
                <a:gd name="connsiteX2" fmla="*/ 1821180 w 2453640"/>
                <a:gd name="connsiteY2" fmla="*/ 1137680 h 1137680"/>
                <a:gd name="connsiteX3" fmla="*/ 1432560 w 2453640"/>
                <a:gd name="connsiteY3" fmla="*/ 1015760 h 1137680"/>
                <a:gd name="connsiteX4" fmla="*/ 822960 w 2453640"/>
                <a:gd name="connsiteY4" fmla="*/ 1076720 h 1137680"/>
                <a:gd name="connsiteX5" fmla="*/ 434340 w 2453640"/>
                <a:gd name="connsiteY5" fmla="*/ 931940 h 1137680"/>
                <a:gd name="connsiteX6" fmla="*/ 182880 w 2453640"/>
                <a:gd name="connsiteY6" fmla="*/ 840500 h 1137680"/>
                <a:gd name="connsiteX7" fmla="*/ 0 w 2453640"/>
                <a:gd name="connsiteY7" fmla="*/ 703340 h 1137680"/>
                <a:gd name="connsiteX8" fmla="*/ 175260 w 2453640"/>
                <a:gd name="connsiteY8" fmla="*/ 416319 h 1137680"/>
                <a:gd name="connsiteX0" fmla="*/ 175260 w 2552201"/>
                <a:gd name="connsiteY0" fmla="*/ 416319 h 1232377"/>
                <a:gd name="connsiteX1" fmla="*/ 2453640 w 2552201"/>
                <a:gd name="connsiteY1" fmla="*/ 583959 h 1232377"/>
                <a:gd name="connsiteX2" fmla="*/ 2103120 w 2552201"/>
                <a:gd name="connsiteY2" fmla="*/ 1206260 h 1232377"/>
                <a:gd name="connsiteX3" fmla="*/ 1821180 w 2552201"/>
                <a:gd name="connsiteY3" fmla="*/ 1137680 h 1232377"/>
                <a:gd name="connsiteX4" fmla="*/ 1432560 w 2552201"/>
                <a:gd name="connsiteY4" fmla="*/ 1015760 h 1232377"/>
                <a:gd name="connsiteX5" fmla="*/ 822960 w 2552201"/>
                <a:gd name="connsiteY5" fmla="*/ 1076720 h 1232377"/>
                <a:gd name="connsiteX6" fmla="*/ 434340 w 2552201"/>
                <a:gd name="connsiteY6" fmla="*/ 931940 h 1232377"/>
                <a:gd name="connsiteX7" fmla="*/ 182880 w 2552201"/>
                <a:gd name="connsiteY7" fmla="*/ 840500 h 1232377"/>
                <a:gd name="connsiteX8" fmla="*/ 0 w 2552201"/>
                <a:gd name="connsiteY8" fmla="*/ 703340 h 1232377"/>
                <a:gd name="connsiteX9" fmla="*/ 175260 w 2552201"/>
                <a:gd name="connsiteY9" fmla="*/ 416319 h 1232377"/>
                <a:gd name="connsiteX0" fmla="*/ 175260 w 2568545"/>
                <a:gd name="connsiteY0" fmla="*/ 416319 h 1243712"/>
                <a:gd name="connsiteX1" fmla="*/ 2453640 w 2568545"/>
                <a:gd name="connsiteY1" fmla="*/ 583959 h 1243712"/>
                <a:gd name="connsiteX2" fmla="*/ 2103120 w 2568545"/>
                <a:gd name="connsiteY2" fmla="*/ 1206260 h 1243712"/>
                <a:gd name="connsiteX3" fmla="*/ 1821180 w 2568545"/>
                <a:gd name="connsiteY3" fmla="*/ 1137680 h 1243712"/>
                <a:gd name="connsiteX4" fmla="*/ 1432560 w 2568545"/>
                <a:gd name="connsiteY4" fmla="*/ 1015760 h 1243712"/>
                <a:gd name="connsiteX5" fmla="*/ 822960 w 2568545"/>
                <a:gd name="connsiteY5" fmla="*/ 1076720 h 1243712"/>
                <a:gd name="connsiteX6" fmla="*/ 434340 w 2568545"/>
                <a:gd name="connsiteY6" fmla="*/ 931940 h 1243712"/>
                <a:gd name="connsiteX7" fmla="*/ 182880 w 2568545"/>
                <a:gd name="connsiteY7" fmla="*/ 840500 h 1243712"/>
                <a:gd name="connsiteX8" fmla="*/ 0 w 2568545"/>
                <a:gd name="connsiteY8" fmla="*/ 703340 h 1243712"/>
                <a:gd name="connsiteX9" fmla="*/ 175260 w 2568545"/>
                <a:gd name="connsiteY9" fmla="*/ 416319 h 1243712"/>
                <a:gd name="connsiteX0" fmla="*/ 175260 w 2636183"/>
                <a:gd name="connsiteY0" fmla="*/ 416319 h 1232377"/>
                <a:gd name="connsiteX1" fmla="*/ 2453640 w 2636183"/>
                <a:gd name="connsiteY1" fmla="*/ 583959 h 1232377"/>
                <a:gd name="connsiteX2" fmla="*/ 2446020 w 2636183"/>
                <a:gd name="connsiteY2" fmla="*/ 1008139 h 1232377"/>
                <a:gd name="connsiteX3" fmla="*/ 2103120 w 2636183"/>
                <a:gd name="connsiteY3" fmla="*/ 1206260 h 1232377"/>
                <a:gd name="connsiteX4" fmla="*/ 1821180 w 2636183"/>
                <a:gd name="connsiteY4" fmla="*/ 1137680 h 1232377"/>
                <a:gd name="connsiteX5" fmla="*/ 1432560 w 2636183"/>
                <a:gd name="connsiteY5" fmla="*/ 1015760 h 1232377"/>
                <a:gd name="connsiteX6" fmla="*/ 822960 w 2636183"/>
                <a:gd name="connsiteY6" fmla="*/ 1076720 h 1232377"/>
                <a:gd name="connsiteX7" fmla="*/ 434340 w 2636183"/>
                <a:gd name="connsiteY7" fmla="*/ 931940 h 1232377"/>
                <a:gd name="connsiteX8" fmla="*/ 182880 w 2636183"/>
                <a:gd name="connsiteY8" fmla="*/ 840500 h 1232377"/>
                <a:gd name="connsiteX9" fmla="*/ 0 w 2636183"/>
                <a:gd name="connsiteY9" fmla="*/ 703340 h 1232377"/>
                <a:gd name="connsiteX10" fmla="*/ 175260 w 2636183"/>
                <a:gd name="connsiteY10" fmla="*/ 416319 h 1232377"/>
                <a:gd name="connsiteX0" fmla="*/ 175260 w 2636183"/>
                <a:gd name="connsiteY0" fmla="*/ 416319 h 1281510"/>
                <a:gd name="connsiteX1" fmla="*/ 2453640 w 2636183"/>
                <a:gd name="connsiteY1" fmla="*/ 583959 h 1281510"/>
                <a:gd name="connsiteX2" fmla="*/ 2446020 w 2636183"/>
                <a:gd name="connsiteY2" fmla="*/ 1008139 h 1281510"/>
                <a:gd name="connsiteX3" fmla="*/ 2103120 w 2636183"/>
                <a:gd name="connsiteY3" fmla="*/ 1206260 h 1281510"/>
                <a:gd name="connsiteX4" fmla="*/ 1821180 w 2636183"/>
                <a:gd name="connsiteY4" fmla="*/ 1137680 h 1281510"/>
                <a:gd name="connsiteX5" fmla="*/ 1432560 w 2636183"/>
                <a:gd name="connsiteY5" fmla="*/ 1015760 h 1281510"/>
                <a:gd name="connsiteX6" fmla="*/ 822960 w 2636183"/>
                <a:gd name="connsiteY6" fmla="*/ 1076720 h 1281510"/>
                <a:gd name="connsiteX7" fmla="*/ 434340 w 2636183"/>
                <a:gd name="connsiteY7" fmla="*/ 931940 h 1281510"/>
                <a:gd name="connsiteX8" fmla="*/ 182880 w 2636183"/>
                <a:gd name="connsiteY8" fmla="*/ 840500 h 1281510"/>
                <a:gd name="connsiteX9" fmla="*/ 0 w 2636183"/>
                <a:gd name="connsiteY9" fmla="*/ 703340 h 1281510"/>
                <a:gd name="connsiteX10" fmla="*/ 175260 w 2636183"/>
                <a:gd name="connsiteY10" fmla="*/ 416319 h 1281510"/>
                <a:gd name="connsiteX0" fmla="*/ 175260 w 2636183"/>
                <a:gd name="connsiteY0" fmla="*/ 416319 h 1281510"/>
                <a:gd name="connsiteX1" fmla="*/ 2453640 w 2636183"/>
                <a:gd name="connsiteY1" fmla="*/ 583959 h 1281510"/>
                <a:gd name="connsiteX2" fmla="*/ 2446020 w 2636183"/>
                <a:gd name="connsiteY2" fmla="*/ 1008139 h 1281510"/>
                <a:gd name="connsiteX3" fmla="*/ 2103120 w 2636183"/>
                <a:gd name="connsiteY3" fmla="*/ 1206260 h 1281510"/>
                <a:gd name="connsiteX4" fmla="*/ 1821180 w 2636183"/>
                <a:gd name="connsiteY4" fmla="*/ 1137680 h 1281510"/>
                <a:gd name="connsiteX5" fmla="*/ 1432560 w 2636183"/>
                <a:gd name="connsiteY5" fmla="*/ 1015760 h 1281510"/>
                <a:gd name="connsiteX6" fmla="*/ 822960 w 2636183"/>
                <a:gd name="connsiteY6" fmla="*/ 1076720 h 1281510"/>
                <a:gd name="connsiteX7" fmla="*/ 434340 w 2636183"/>
                <a:gd name="connsiteY7" fmla="*/ 931940 h 1281510"/>
                <a:gd name="connsiteX8" fmla="*/ 182880 w 2636183"/>
                <a:gd name="connsiteY8" fmla="*/ 840500 h 1281510"/>
                <a:gd name="connsiteX9" fmla="*/ 0 w 2636183"/>
                <a:gd name="connsiteY9" fmla="*/ 703340 h 1281510"/>
                <a:gd name="connsiteX10" fmla="*/ 175260 w 2636183"/>
                <a:gd name="connsiteY10" fmla="*/ 416319 h 1281510"/>
                <a:gd name="connsiteX0" fmla="*/ 175260 w 3124204"/>
                <a:gd name="connsiteY0" fmla="*/ 416319 h 1276558"/>
                <a:gd name="connsiteX1" fmla="*/ 2453640 w 3124204"/>
                <a:gd name="connsiteY1" fmla="*/ 583959 h 1276558"/>
                <a:gd name="connsiteX2" fmla="*/ 3124200 w 3124204"/>
                <a:gd name="connsiteY2" fmla="*/ 1244359 h 1276558"/>
                <a:gd name="connsiteX3" fmla="*/ 2446020 w 3124204"/>
                <a:gd name="connsiteY3" fmla="*/ 1008139 h 1276558"/>
                <a:gd name="connsiteX4" fmla="*/ 2103120 w 3124204"/>
                <a:gd name="connsiteY4" fmla="*/ 1206260 h 1276558"/>
                <a:gd name="connsiteX5" fmla="*/ 1821180 w 3124204"/>
                <a:gd name="connsiteY5" fmla="*/ 1137680 h 1276558"/>
                <a:gd name="connsiteX6" fmla="*/ 1432560 w 3124204"/>
                <a:gd name="connsiteY6" fmla="*/ 1015760 h 1276558"/>
                <a:gd name="connsiteX7" fmla="*/ 822960 w 3124204"/>
                <a:gd name="connsiteY7" fmla="*/ 1076720 h 1276558"/>
                <a:gd name="connsiteX8" fmla="*/ 434340 w 3124204"/>
                <a:gd name="connsiteY8" fmla="*/ 931940 h 1276558"/>
                <a:gd name="connsiteX9" fmla="*/ 182880 w 3124204"/>
                <a:gd name="connsiteY9" fmla="*/ 840500 h 1276558"/>
                <a:gd name="connsiteX10" fmla="*/ 0 w 3124204"/>
                <a:gd name="connsiteY10" fmla="*/ 703340 h 1276558"/>
                <a:gd name="connsiteX11" fmla="*/ 175260 w 3124204"/>
                <a:gd name="connsiteY11" fmla="*/ 416319 h 1276558"/>
                <a:gd name="connsiteX0" fmla="*/ 175260 w 3124202"/>
                <a:gd name="connsiteY0" fmla="*/ 416319 h 1276558"/>
                <a:gd name="connsiteX1" fmla="*/ 2453640 w 3124202"/>
                <a:gd name="connsiteY1" fmla="*/ 583959 h 1276558"/>
                <a:gd name="connsiteX2" fmla="*/ 3124200 w 3124202"/>
                <a:gd name="connsiteY2" fmla="*/ 1244359 h 1276558"/>
                <a:gd name="connsiteX3" fmla="*/ 2446020 w 3124202"/>
                <a:gd name="connsiteY3" fmla="*/ 1008139 h 1276558"/>
                <a:gd name="connsiteX4" fmla="*/ 2103120 w 3124202"/>
                <a:gd name="connsiteY4" fmla="*/ 1206260 h 1276558"/>
                <a:gd name="connsiteX5" fmla="*/ 1821180 w 3124202"/>
                <a:gd name="connsiteY5" fmla="*/ 1137680 h 1276558"/>
                <a:gd name="connsiteX6" fmla="*/ 1432560 w 3124202"/>
                <a:gd name="connsiteY6" fmla="*/ 1015760 h 1276558"/>
                <a:gd name="connsiteX7" fmla="*/ 822960 w 3124202"/>
                <a:gd name="connsiteY7" fmla="*/ 1076720 h 1276558"/>
                <a:gd name="connsiteX8" fmla="*/ 434340 w 3124202"/>
                <a:gd name="connsiteY8" fmla="*/ 931940 h 1276558"/>
                <a:gd name="connsiteX9" fmla="*/ 182880 w 3124202"/>
                <a:gd name="connsiteY9" fmla="*/ 840500 h 1276558"/>
                <a:gd name="connsiteX10" fmla="*/ 0 w 3124202"/>
                <a:gd name="connsiteY10" fmla="*/ 703340 h 1276558"/>
                <a:gd name="connsiteX11" fmla="*/ 175260 w 3124202"/>
                <a:gd name="connsiteY11" fmla="*/ 416319 h 1276558"/>
                <a:gd name="connsiteX0" fmla="*/ 175260 w 3124202"/>
                <a:gd name="connsiteY0" fmla="*/ 416319 h 1382949"/>
                <a:gd name="connsiteX1" fmla="*/ 2453640 w 3124202"/>
                <a:gd name="connsiteY1" fmla="*/ 583959 h 1382949"/>
                <a:gd name="connsiteX2" fmla="*/ 3124200 w 3124202"/>
                <a:gd name="connsiteY2" fmla="*/ 1244359 h 1382949"/>
                <a:gd name="connsiteX3" fmla="*/ 2446020 w 3124202"/>
                <a:gd name="connsiteY3" fmla="*/ 1008139 h 1382949"/>
                <a:gd name="connsiteX4" fmla="*/ 2103120 w 3124202"/>
                <a:gd name="connsiteY4" fmla="*/ 1206260 h 1382949"/>
                <a:gd name="connsiteX5" fmla="*/ 1821180 w 3124202"/>
                <a:gd name="connsiteY5" fmla="*/ 1137680 h 1382949"/>
                <a:gd name="connsiteX6" fmla="*/ 1432560 w 3124202"/>
                <a:gd name="connsiteY6" fmla="*/ 1015760 h 1382949"/>
                <a:gd name="connsiteX7" fmla="*/ 822960 w 3124202"/>
                <a:gd name="connsiteY7" fmla="*/ 1076720 h 1382949"/>
                <a:gd name="connsiteX8" fmla="*/ 434340 w 3124202"/>
                <a:gd name="connsiteY8" fmla="*/ 931940 h 1382949"/>
                <a:gd name="connsiteX9" fmla="*/ 182880 w 3124202"/>
                <a:gd name="connsiteY9" fmla="*/ 840500 h 1382949"/>
                <a:gd name="connsiteX10" fmla="*/ 0 w 3124202"/>
                <a:gd name="connsiteY10" fmla="*/ 703340 h 1382949"/>
                <a:gd name="connsiteX11" fmla="*/ 175260 w 3124202"/>
                <a:gd name="connsiteY11" fmla="*/ 416319 h 1382949"/>
                <a:gd name="connsiteX0" fmla="*/ 175260 w 3185437"/>
                <a:gd name="connsiteY0" fmla="*/ 416319 h 1382949"/>
                <a:gd name="connsiteX1" fmla="*/ 2453640 w 3185437"/>
                <a:gd name="connsiteY1" fmla="*/ 583959 h 1382949"/>
                <a:gd name="connsiteX2" fmla="*/ 3124200 w 3185437"/>
                <a:gd name="connsiteY2" fmla="*/ 1244359 h 1382949"/>
                <a:gd name="connsiteX3" fmla="*/ 2446020 w 3185437"/>
                <a:gd name="connsiteY3" fmla="*/ 1008139 h 1382949"/>
                <a:gd name="connsiteX4" fmla="*/ 2103120 w 3185437"/>
                <a:gd name="connsiteY4" fmla="*/ 1206260 h 1382949"/>
                <a:gd name="connsiteX5" fmla="*/ 1821180 w 3185437"/>
                <a:gd name="connsiteY5" fmla="*/ 1137680 h 1382949"/>
                <a:gd name="connsiteX6" fmla="*/ 1432560 w 3185437"/>
                <a:gd name="connsiteY6" fmla="*/ 1015760 h 1382949"/>
                <a:gd name="connsiteX7" fmla="*/ 822960 w 3185437"/>
                <a:gd name="connsiteY7" fmla="*/ 1076720 h 1382949"/>
                <a:gd name="connsiteX8" fmla="*/ 434340 w 3185437"/>
                <a:gd name="connsiteY8" fmla="*/ 931940 h 1382949"/>
                <a:gd name="connsiteX9" fmla="*/ 182880 w 3185437"/>
                <a:gd name="connsiteY9" fmla="*/ 840500 h 1382949"/>
                <a:gd name="connsiteX10" fmla="*/ 0 w 3185437"/>
                <a:gd name="connsiteY10" fmla="*/ 703340 h 1382949"/>
                <a:gd name="connsiteX11" fmla="*/ 175260 w 3185437"/>
                <a:gd name="connsiteY11" fmla="*/ 416319 h 1382949"/>
                <a:gd name="connsiteX0" fmla="*/ 1060150 w 4070327"/>
                <a:gd name="connsiteY0" fmla="*/ 416319 h 1382949"/>
                <a:gd name="connsiteX1" fmla="*/ 3338530 w 4070327"/>
                <a:gd name="connsiteY1" fmla="*/ 583959 h 1382949"/>
                <a:gd name="connsiteX2" fmla="*/ 4009090 w 4070327"/>
                <a:gd name="connsiteY2" fmla="*/ 1244359 h 1382949"/>
                <a:gd name="connsiteX3" fmla="*/ 3330910 w 4070327"/>
                <a:gd name="connsiteY3" fmla="*/ 1008139 h 1382949"/>
                <a:gd name="connsiteX4" fmla="*/ 2988010 w 4070327"/>
                <a:gd name="connsiteY4" fmla="*/ 1206260 h 1382949"/>
                <a:gd name="connsiteX5" fmla="*/ 2706070 w 4070327"/>
                <a:gd name="connsiteY5" fmla="*/ 1137680 h 1382949"/>
                <a:gd name="connsiteX6" fmla="*/ 2317450 w 4070327"/>
                <a:gd name="connsiteY6" fmla="*/ 1015760 h 1382949"/>
                <a:gd name="connsiteX7" fmla="*/ 1707850 w 4070327"/>
                <a:gd name="connsiteY7" fmla="*/ 1076720 h 1382949"/>
                <a:gd name="connsiteX8" fmla="*/ 1319230 w 4070327"/>
                <a:gd name="connsiteY8" fmla="*/ 931940 h 1382949"/>
                <a:gd name="connsiteX9" fmla="*/ 1067770 w 4070327"/>
                <a:gd name="connsiteY9" fmla="*/ 840500 h 1382949"/>
                <a:gd name="connsiteX10" fmla="*/ 884890 w 4070327"/>
                <a:gd name="connsiteY10" fmla="*/ 703340 h 1382949"/>
                <a:gd name="connsiteX11" fmla="*/ 969 w 4070327"/>
                <a:gd name="connsiteY11" fmla="*/ 703339 h 1382949"/>
                <a:gd name="connsiteX12" fmla="*/ 1060150 w 4070327"/>
                <a:gd name="connsiteY12" fmla="*/ 416319 h 1382949"/>
                <a:gd name="connsiteX0" fmla="*/ 1060150 w 4070327"/>
                <a:gd name="connsiteY0" fmla="*/ 416319 h 1382949"/>
                <a:gd name="connsiteX1" fmla="*/ 3338530 w 4070327"/>
                <a:gd name="connsiteY1" fmla="*/ 583959 h 1382949"/>
                <a:gd name="connsiteX2" fmla="*/ 4009090 w 4070327"/>
                <a:gd name="connsiteY2" fmla="*/ 1244359 h 1382949"/>
                <a:gd name="connsiteX3" fmla="*/ 3330910 w 4070327"/>
                <a:gd name="connsiteY3" fmla="*/ 1008139 h 1382949"/>
                <a:gd name="connsiteX4" fmla="*/ 2988010 w 4070327"/>
                <a:gd name="connsiteY4" fmla="*/ 1206260 h 1382949"/>
                <a:gd name="connsiteX5" fmla="*/ 2706070 w 4070327"/>
                <a:gd name="connsiteY5" fmla="*/ 1137680 h 1382949"/>
                <a:gd name="connsiteX6" fmla="*/ 2317450 w 4070327"/>
                <a:gd name="connsiteY6" fmla="*/ 1015760 h 1382949"/>
                <a:gd name="connsiteX7" fmla="*/ 1707850 w 4070327"/>
                <a:gd name="connsiteY7" fmla="*/ 1076720 h 1382949"/>
                <a:gd name="connsiteX8" fmla="*/ 1319230 w 4070327"/>
                <a:gd name="connsiteY8" fmla="*/ 931940 h 1382949"/>
                <a:gd name="connsiteX9" fmla="*/ 1067770 w 4070327"/>
                <a:gd name="connsiteY9" fmla="*/ 840500 h 1382949"/>
                <a:gd name="connsiteX10" fmla="*/ 884890 w 4070327"/>
                <a:gd name="connsiteY10" fmla="*/ 703340 h 1382949"/>
                <a:gd name="connsiteX11" fmla="*/ 969 w 4070327"/>
                <a:gd name="connsiteY11" fmla="*/ 703339 h 1382949"/>
                <a:gd name="connsiteX12" fmla="*/ 1060150 w 4070327"/>
                <a:gd name="connsiteY12" fmla="*/ 416319 h 1382949"/>
                <a:gd name="connsiteX0" fmla="*/ 1060150 w 4070327"/>
                <a:gd name="connsiteY0" fmla="*/ 416487 h 1383117"/>
                <a:gd name="connsiteX1" fmla="*/ 3338530 w 4070327"/>
                <a:gd name="connsiteY1" fmla="*/ 584127 h 1383117"/>
                <a:gd name="connsiteX2" fmla="*/ 4009090 w 4070327"/>
                <a:gd name="connsiteY2" fmla="*/ 1244527 h 1383117"/>
                <a:gd name="connsiteX3" fmla="*/ 3330910 w 4070327"/>
                <a:gd name="connsiteY3" fmla="*/ 1008307 h 1383117"/>
                <a:gd name="connsiteX4" fmla="*/ 2988010 w 4070327"/>
                <a:gd name="connsiteY4" fmla="*/ 1206428 h 1383117"/>
                <a:gd name="connsiteX5" fmla="*/ 2706070 w 4070327"/>
                <a:gd name="connsiteY5" fmla="*/ 1137848 h 1383117"/>
                <a:gd name="connsiteX6" fmla="*/ 2317450 w 4070327"/>
                <a:gd name="connsiteY6" fmla="*/ 1015928 h 1383117"/>
                <a:gd name="connsiteX7" fmla="*/ 1707850 w 4070327"/>
                <a:gd name="connsiteY7" fmla="*/ 1076888 h 1383117"/>
                <a:gd name="connsiteX8" fmla="*/ 1319230 w 4070327"/>
                <a:gd name="connsiteY8" fmla="*/ 932108 h 1383117"/>
                <a:gd name="connsiteX9" fmla="*/ 1067770 w 4070327"/>
                <a:gd name="connsiteY9" fmla="*/ 840668 h 1383117"/>
                <a:gd name="connsiteX10" fmla="*/ 884890 w 4070327"/>
                <a:gd name="connsiteY10" fmla="*/ 703508 h 1383117"/>
                <a:gd name="connsiteX11" fmla="*/ 969 w 4070327"/>
                <a:gd name="connsiteY11" fmla="*/ 703507 h 1383117"/>
                <a:gd name="connsiteX12" fmla="*/ 1060150 w 4070327"/>
                <a:gd name="connsiteY12" fmla="*/ 416487 h 1383117"/>
                <a:gd name="connsiteX0" fmla="*/ 1060150 w 4070327"/>
                <a:gd name="connsiteY0" fmla="*/ 429477 h 1396107"/>
                <a:gd name="connsiteX1" fmla="*/ 3338530 w 4070327"/>
                <a:gd name="connsiteY1" fmla="*/ 597117 h 1396107"/>
                <a:gd name="connsiteX2" fmla="*/ 4009090 w 4070327"/>
                <a:gd name="connsiteY2" fmla="*/ 1257517 h 1396107"/>
                <a:gd name="connsiteX3" fmla="*/ 3330910 w 4070327"/>
                <a:gd name="connsiteY3" fmla="*/ 1021297 h 1396107"/>
                <a:gd name="connsiteX4" fmla="*/ 2988010 w 4070327"/>
                <a:gd name="connsiteY4" fmla="*/ 1219418 h 1396107"/>
                <a:gd name="connsiteX5" fmla="*/ 2706070 w 4070327"/>
                <a:gd name="connsiteY5" fmla="*/ 1150838 h 1396107"/>
                <a:gd name="connsiteX6" fmla="*/ 2317450 w 4070327"/>
                <a:gd name="connsiteY6" fmla="*/ 1028918 h 1396107"/>
                <a:gd name="connsiteX7" fmla="*/ 1707850 w 4070327"/>
                <a:gd name="connsiteY7" fmla="*/ 1089878 h 1396107"/>
                <a:gd name="connsiteX8" fmla="*/ 1319230 w 4070327"/>
                <a:gd name="connsiteY8" fmla="*/ 945098 h 1396107"/>
                <a:gd name="connsiteX9" fmla="*/ 1067770 w 4070327"/>
                <a:gd name="connsiteY9" fmla="*/ 853658 h 1396107"/>
                <a:gd name="connsiteX10" fmla="*/ 884890 w 4070327"/>
                <a:gd name="connsiteY10" fmla="*/ 716498 h 1396107"/>
                <a:gd name="connsiteX11" fmla="*/ 969 w 4070327"/>
                <a:gd name="connsiteY11" fmla="*/ 716497 h 1396107"/>
                <a:gd name="connsiteX12" fmla="*/ 1060150 w 4070327"/>
                <a:gd name="connsiteY12" fmla="*/ 429477 h 1396107"/>
                <a:gd name="connsiteX0" fmla="*/ 1061685 w 4071862"/>
                <a:gd name="connsiteY0" fmla="*/ 429477 h 1396107"/>
                <a:gd name="connsiteX1" fmla="*/ 3340065 w 4071862"/>
                <a:gd name="connsiteY1" fmla="*/ 597117 h 1396107"/>
                <a:gd name="connsiteX2" fmla="*/ 4010625 w 4071862"/>
                <a:gd name="connsiteY2" fmla="*/ 1257517 h 1396107"/>
                <a:gd name="connsiteX3" fmla="*/ 3332445 w 4071862"/>
                <a:gd name="connsiteY3" fmla="*/ 1021297 h 1396107"/>
                <a:gd name="connsiteX4" fmla="*/ 2989545 w 4071862"/>
                <a:gd name="connsiteY4" fmla="*/ 1219418 h 1396107"/>
                <a:gd name="connsiteX5" fmla="*/ 2707605 w 4071862"/>
                <a:gd name="connsiteY5" fmla="*/ 1150838 h 1396107"/>
                <a:gd name="connsiteX6" fmla="*/ 2318985 w 4071862"/>
                <a:gd name="connsiteY6" fmla="*/ 1028918 h 1396107"/>
                <a:gd name="connsiteX7" fmla="*/ 1709385 w 4071862"/>
                <a:gd name="connsiteY7" fmla="*/ 1089878 h 1396107"/>
                <a:gd name="connsiteX8" fmla="*/ 1320765 w 4071862"/>
                <a:gd name="connsiteY8" fmla="*/ 945098 h 1396107"/>
                <a:gd name="connsiteX9" fmla="*/ 1069305 w 4071862"/>
                <a:gd name="connsiteY9" fmla="*/ 853658 h 1396107"/>
                <a:gd name="connsiteX10" fmla="*/ 886425 w 4071862"/>
                <a:gd name="connsiteY10" fmla="*/ 716498 h 1396107"/>
                <a:gd name="connsiteX11" fmla="*/ 2504 w 4071862"/>
                <a:gd name="connsiteY11" fmla="*/ 716497 h 1396107"/>
                <a:gd name="connsiteX12" fmla="*/ 1061685 w 4071862"/>
                <a:gd name="connsiteY12" fmla="*/ 429477 h 139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71862" h="1396107">
                  <a:moveTo>
                    <a:pt x="1061685" y="429477"/>
                  </a:moveTo>
                  <a:cubicBezTo>
                    <a:pt x="1554445" y="-86143"/>
                    <a:pt x="2969225" y="-220763"/>
                    <a:pt x="3340065" y="597117"/>
                  </a:cubicBezTo>
                  <a:cubicBezTo>
                    <a:pt x="3554695" y="-23066"/>
                    <a:pt x="4286215" y="630560"/>
                    <a:pt x="4010625" y="1257517"/>
                  </a:cubicBezTo>
                  <a:cubicBezTo>
                    <a:pt x="4009355" y="1328214"/>
                    <a:pt x="3622005" y="1633437"/>
                    <a:pt x="3332445" y="1021297"/>
                  </a:cubicBezTo>
                  <a:cubicBezTo>
                    <a:pt x="3248625" y="1087337"/>
                    <a:pt x="3138135" y="1436588"/>
                    <a:pt x="2989545" y="1219418"/>
                  </a:cubicBezTo>
                  <a:cubicBezTo>
                    <a:pt x="2884135" y="1311705"/>
                    <a:pt x="2821905" y="1127978"/>
                    <a:pt x="2707605" y="1150838"/>
                  </a:cubicBezTo>
                  <a:lnTo>
                    <a:pt x="2318985" y="1028918"/>
                  </a:lnTo>
                  <a:cubicBezTo>
                    <a:pt x="2105625" y="1057705"/>
                    <a:pt x="1885915" y="1047968"/>
                    <a:pt x="1709385" y="1089878"/>
                  </a:cubicBezTo>
                  <a:cubicBezTo>
                    <a:pt x="1532855" y="1131788"/>
                    <a:pt x="1485865" y="931128"/>
                    <a:pt x="1320765" y="945098"/>
                  </a:cubicBezTo>
                  <a:cubicBezTo>
                    <a:pt x="1155665" y="959068"/>
                    <a:pt x="1178525" y="868898"/>
                    <a:pt x="1069305" y="853658"/>
                  </a:cubicBezTo>
                  <a:lnTo>
                    <a:pt x="886425" y="716498"/>
                  </a:lnTo>
                  <a:cubicBezTo>
                    <a:pt x="312385" y="1285458"/>
                    <a:pt x="-33056" y="779997"/>
                    <a:pt x="2504" y="716497"/>
                  </a:cubicBezTo>
                  <a:cubicBezTo>
                    <a:pt x="218404" y="186484"/>
                    <a:pt x="609565" y="-434970"/>
                    <a:pt x="1061685" y="42947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D7DA1159-FA56-4055-8E43-3A898EDEB243}"/>
                </a:ext>
              </a:extLst>
            </p:cNvPr>
            <p:cNvSpPr/>
            <p:nvPr/>
          </p:nvSpPr>
          <p:spPr>
            <a:xfrm>
              <a:off x="3733800" y="3225800"/>
              <a:ext cx="177800" cy="210716"/>
            </a:xfrm>
            <a:custGeom>
              <a:avLst/>
              <a:gdLst>
                <a:gd name="connsiteX0" fmla="*/ 177800 w 177800"/>
                <a:gd name="connsiteY0" fmla="*/ 0 h 196850"/>
                <a:gd name="connsiteX1" fmla="*/ 0 w 177800"/>
                <a:gd name="connsiteY1" fmla="*/ 196850 h 196850"/>
                <a:gd name="connsiteX2" fmla="*/ 0 w 177800"/>
                <a:gd name="connsiteY2" fmla="*/ 196850 h 196850"/>
                <a:gd name="connsiteX0" fmla="*/ 177800 w 177800"/>
                <a:gd name="connsiteY0" fmla="*/ 0 h 210716"/>
                <a:gd name="connsiteX1" fmla="*/ 0 w 177800"/>
                <a:gd name="connsiteY1" fmla="*/ 196850 h 210716"/>
                <a:gd name="connsiteX2" fmla="*/ 0 w 177800"/>
                <a:gd name="connsiteY2" fmla="*/ 196850 h 21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800" h="210716">
                  <a:moveTo>
                    <a:pt x="177800" y="0"/>
                  </a:moveTo>
                  <a:cubicBezTo>
                    <a:pt x="118533" y="65617"/>
                    <a:pt x="224367" y="264583"/>
                    <a:pt x="0" y="196850"/>
                  </a:cubicBezTo>
                  <a:lnTo>
                    <a:pt x="0" y="1968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B7F1CE77-7206-4739-AAE1-620D7AFF9C6E}"/>
                </a:ext>
              </a:extLst>
            </p:cNvPr>
            <p:cNvSpPr/>
            <p:nvPr/>
          </p:nvSpPr>
          <p:spPr>
            <a:xfrm>
              <a:off x="3454400" y="3473450"/>
              <a:ext cx="247650" cy="95250"/>
            </a:xfrm>
            <a:custGeom>
              <a:avLst/>
              <a:gdLst>
                <a:gd name="connsiteX0" fmla="*/ 0 w 247650"/>
                <a:gd name="connsiteY0" fmla="*/ 0 h 95250"/>
                <a:gd name="connsiteX1" fmla="*/ 247650 w 247650"/>
                <a:gd name="connsiteY1" fmla="*/ 95250 h 95250"/>
                <a:gd name="connsiteX2" fmla="*/ 247650 w 247650"/>
                <a:gd name="connsiteY2" fmla="*/ 95250 h 95250"/>
                <a:gd name="connsiteX0" fmla="*/ 0 w 247650"/>
                <a:gd name="connsiteY0" fmla="*/ 0 h 95250"/>
                <a:gd name="connsiteX1" fmla="*/ 247650 w 247650"/>
                <a:gd name="connsiteY1" fmla="*/ 95250 h 95250"/>
                <a:gd name="connsiteX2" fmla="*/ 247650 w 247650"/>
                <a:gd name="connsiteY2" fmla="*/ 952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95250">
                  <a:moveTo>
                    <a:pt x="0" y="0"/>
                  </a:moveTo>
                  <a:cubicBezTo>
                    <a:pt x="50800" y="127000"/>
                    <a:pt x="165100" y="63500"/>
                    <a:pt x="247650" y="95250"/>
                  </a:cubicBezTo>
                  <a:lnTo>
                    <a:pt x="247650" y="952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6">
              <a:extLst>
                <a:ext uri="{FF2B5EF4-FFF2-40B4-BE49-F238E27FC236}">
                  <a16:creationId xmlns:a16="http://schemas.microsoft.com/office/drawing/2014/main" id="{DC1F0E74-CEF2-492D-857E-1937301DAF9F}"/>
                </a:ext>
              </a:extLst>
            </p:cNvPr>
            <p:cNvSpPr/>
            <p:nvPr/>
          </p:nvSpPr>
          <p:spPr>
            <a:xfrm>
              <a:off x="443454" y="4381596"/>
              <a:ext cx="5818692" cy="1844192"/>
            </a:xfrm>
            <a:custGeom>
              <a:avLst/>
              <a:gdLst>
                <a:gd name="connsiteX0" fmla="*/ 0 w 4222120"/>
                <a:gd name="connsiteY0" fmla="*/ 0 h 1771620"/>
                <a:gd name="connsiteX1" fmla="*/ 4222120 w 4222120"/>
                <a:gd name="connsiteY1" fmla="*/ 0 h 1771620"/>
                <a:gd name="connsiteX2" fmla="*/ 4222120 w 4222120"/>
                <a:gd name="connsiteY2" fmla="*/ 1771620 h 1771620"/>
                <a:gd name="connsiteX3" fmla="*/ 0 w 4222120"/>
                <a:gd name="connsiteY3" fmla="*/ 1771620 h 1771620"/>
                <a:gd name="connsiteX4" fmla="*/ 0 w 4222120"/>
                <a:gd name="connsiteY4" fmla="*/ 0 h 1771620"/>
                <a:gd name="connsiteX0" fmla="*/ 899886 w 5122006"/>
                <a:gd name="connsiteY0" fmla="*/ 0 h 1844192"/>
                <a:gd name="connsiteX1" fmla="*/ 5122006 w 5122006"/>
                <a:gd name="connsiteY1" fmla="*/ 0 h 1844192"/>
                <a:gd name="connsiteX2" fmla="*/ 5122006 w 5122006"/>
                <a:gd name="connsiteY2" fmla="*/ 1771620 h 1844192"/>
                <a:gd name="connsiteX3" fmla="*/ 0 w 5122006"/>
                <a:gd name="connsiteY3" fmla="*/ 1844192 h 1844192"/>
                <a:gd name="connsiteX4" fmla="*/ 899886 w 5122006"/>
                <a:gd name="connsiteY4" fmla="*/ 0 h 1844192"/>
                <a:gd name="connsiteX0" fmla="*/ 899886 w 5818692"/>
                <a:gd name="connsiteY0" fmla="*/ 0 h 1844192"/>
                <a:gd name="connsiteX1" fmla="*/ 5122006 w 5818692"/>
                <a:gd name="connsiteY1" fmla="*/ 0 h 1844192"/>
                <a:gd name="connsiteX2" fmla="*/ 5818692 w 5818692"/>
                <a:gd name="connsiteY2" fmla="*/ 1815163 h 1844192"/>
                <a:gd name="connsiteX3" fmla="*/ 0 w 5818692"/>
                <a:gd name="connsiteY3" fmla="*/ 1844192 h 1844192"/>
                <a:gd name="connsiteX4" fmla="*/ 899886 w 5818692"/>
                <a:gd name="connsiteY4" fmla="*/ 0 h 184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18692" h="1844192">
                  <a:moveTo>
                    <a:pt x="899886" y="0"/>
                  </a:moveTo>
                  <a:lnTo>
                    <a:pt x="5122006" y="0"/>
                  </a:lnTo>
                  <a:lnTo>
                    <a:pt x="5818692" y="1815163"/>
                  </a:lnTo>
                  <a:lnTo>
                    <a:pt x="0" y="1844192"/>
                  </a:lnTo>
                  <a:lnTo>
                    <a:pt x="899886" y="0"/>
                  </a:lnTo>
                  <a:close/>
                </a:path>
              </a:pathLst>
            </a:cu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">
              <a:extLst>
                <a:ext uri="{FF2B5EF4-FFF2-40B4-BE49-F238E27FC236}">
                  <a16:creationId xmlns:a16="http://schemas.microsoft.com/office/drawing/2014/main" id="{B0A5642B-D340-40A1-A58E-BDF32B9C0C1F}"/>
                </a:ext>
              </a:extLst>
            </p:cNvPr>
            <p:cNvSpPr/>
            <p:nvPr/>
          </p:nvSpPr>
          <p:spPr>
            <a:xfrm>
              <a:off x="2012905" y="4371500"/>
              <a:ext cx="2596356" cy="1548600"/>
            </a:xfrm>
            <a:custGeom>
              <a:avLst/>
              <a:gdLst>
                <a:gd name="connsiteX0" fmla="*/ 0 w 1872456"/>
                <a:gd name="connsiteY0" fmla="*/ 0 h 1387953"/>
                <a:gd name="connsiteX1" fmla="*/ 1872456 w 1872456"/>
                <a:gd name="connsiteY1" fmla="*/ 0 h 1387953"/>
                <a:gd name="connsiteX2" fmla="*/ 1872456 w 1872456"/>
                <a:gd name="connsiteY2" fmla="*/ 1387953 h 1387953"/>
                <a:gd name="connsiteX3" fmla="*/ 0 w 1872456"/>
                <a:gd name="connsiteY3" fmla="*/ 1387953 h 1387953"/>
                <a:gd name="connsiteX4" fmla="*/ 0 w 1872456"/>
                <a:gd name="connsiteY4" fmla="*/ 0 h 1387953"/>
                <a:gd name="connsiteX0" fmla="*/ 50800 w 1872456"/>
                <a:gd name="connsiteY0" fmla="*/ 0 h 1438753"/>
                <a:gd name="connsiteX1" fmla="*/ 1872456 w 1872456"/>
                <a:gd name="connsiteY1" fmla="*/ 50800 h 1438753"/>
                <a:gd name="connsiteX2" fmla="*/ 1872456 w 1872456"/>
                <a:gd name="connsiteY2" fmla="*/ 1438753 h 1438753"/>
                <a:gd name="connsiteX3" fmla="*/ 0 w 1872456"/>
                <a:gd name="connsiteY3" fmla="*/ 1438753 h 1438753"/>
                <a:gd name="connsiteX4" fmla="*/ 50800 w 1872456"/>
                <a:gd name="connsiteY4" fmla="*/ 0 h 1438753"/>
                <a:gd name="connsiteX0" fmla="*/ 635000 w 2456656"/>
                <a:gd name="connsiteY0" fmla="*/ 0 h 1464153"/>
                <a:gd name="connsiteX1" fmla="*/ 2456656 w 2456656"/>
                <a:gd name="connsiteY1" fmla="*/ 50800 h 1464153"/>
                <a:gd name="connsiteX2" fmla="*/ 2456656 w 2456656"/>
                <a:gd name="connsiteY2" fmla="*/ 1438753 h 1464153"/>
                <a:gd name="connsiteX3" fmla="*/ 0 w 2456656"/>
                <a:gd name="connsiteY3" fmla="*/ 1464153 h 1464153"/>
                <a:gd name="connsiteX4" fmla="*/ 635000 w 2456656"/>
                <a:gd name="connsiteY4" fmla="*/ 0 h 1464153"/>
                <a:gd name="connsiteX0" fmla="*/ 635000 w 2596356"/>
                <a:gd name="connsiteY0" fmla="*/ 0 h 1464153"/>
                <a:gd name="connsiteX1" fmla="*/ 2456656 w 2596356"/>
                <a:gd name="connsiteY1" fmla="*/ 50800 h 1464153"/>
                <a:gd name="connsiteX2" fmla="*/ 2596356 w 2596356"/>
                <a:gd name="connsiteY2" fmla="*/ 1438753 h 1464153"/>
                <a:gd name="connsiteX3" fmla="*/ 0 w 2596356"/>
                <a:gd name="connsiteY3" fmla="*/ 1464153 h 1464153"/>
                <a:gd name="connsiteX4" fmla="*/ 635000 w 2596356"/>
                <a:gd name="connsiteY4" fmla="*/ 0 h 1464153"/>
                <a:gd name="connsiteX0" fmla="*/ 635000 w 2596356"/>
                <a:gd name="connsiteY0" fmla="*/ 0 h 1464153"/>
                <a:gd name="connsiteX1" fmla="*/ 2266156 w 2596356"/>
                <a:gd name="connsiteY1" fmla="*/ 50800 h 1464153"/>
                <a:gd name="connsiteX2" fmla="*/ 2596356 w 2596356"/>
                <a:gd name="connsiteY2" fmla="*/ 1438753 h 1464153"/>
                <a:gd name="connsiteX3" fmla="*/ 0 w 2596356"/>
                <a:gd name="connsiteY3" fmla="*/ 1464153 h 1464153"/>
                <a:gd name="connsiteX4" fmla="*/ 635000 w 2596356"/>
                <a:gd name="connsiteY4" fmla="*/ 0 h 1464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6356" h="1464153">
                  <a:moveTo>
                    <a:pt x="635000" y="0"/>
                  </a:moveTo>
                  <a:lnTo>
                    <a:pt x="2266156" y="50800"/>
                  </a:lnTo>
                  <a:lnTo>
                    <a:pt x="2596356" y="1438753"/>
                  </a:lnTo>
                  <a:lnTo>
                    <a:pt x="0" y="1464153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3">
              <a:extLst>
                <a:ext uri="{FF2B5EF4-FFF2-40B4-BE49-F238E27FC236}">
                  <a16:creationId xmlns:a16="http://schemas.microsoft.com/office/drawing/2014/main" id="{D42DD77A-43EE-42A5-9764-BEF424B62A50}"/>
                </a:ext>
              </a:extLst>
            </p:cNvPr>
            <p:cNvSpPr/>
            <p:nvPr/>
          </p:nvSpPr>
          <p:spPr>
            <a:xfrm rot="20569406">
              <a:off x="2966746" y="3773168"/>
              <a:ext cx="150431" cy="1052141"/>
            </a:xfrm>
            <a:custGeom>
              <a:avLst/>
              <a:gdLst>
                <a:gd name="connsiteX0" fmla="*/ 0 w 177082"/>
                <a:gd name="connsiteY0" fmla="*/ 0 h 638061"/>
                <a:gd name="connsiteX1" fmla="*/ 177082 w 177082"/>
                <a:gd name="connsiteY1" fmla="*/ 0 h 638061"/>
                <a:gd name="connsiteX2" fmla="*/ 177082 w 177082"/>
                <a:gd name="connsiteY2" fmla="*/ 638061 h 638061"/>
                <a:gd name="connsiteX3" fmla="*/ 0 w 177082"/>
                <a:gd name="connsiteY3" fmla="*/ 638061 h 638061"/>
                <a:gd name="connsiteX4" fmla="*/ 0 w 177082"/>
                <a:gd name="connsiteY4" fmla="*/ 0 h 638061"/>
                <a:gd name="connsiteX0" fmla="*/ 0 w 177082"/>
                <a:gd name="connsiteY0" fmla="*/ 638061 h 638061"/>
                <a:gd name="connsiteX1" fmla="*/ 177082 w 177082"/>
                <a:gd name="connsiteY1" fmla="*/ 0 h 638061"/>
                <a:gd name="connsiteX2" fmla="*/ 177082 w 177082"/>
                <a:gd name="connsiteY2" fmla="*/ 638061 h 638061"/>
                <a:gd name="connsiteX3" fmla="*/ 0 w 177082"/>
                <a:gd name="connsiteY3" fmla="*/ 638061 h 638061"/>
                <a:gd name="connsiteX0" fmla="*/ 0 w 177082"/>
                <a:gd name="connsiteY0" fmla="*/ 614195 h 614195"/>
                <a:gd name="connsiteX1" fmla="*/ 84960 w 177082"/>
                <a:gd name="connsiteY1" fmla="*/ 0 h 614195"/>
                <a:gd name="connsiteX2" fmla="*/ 177082 w 177082"/>
                <a:gd name="connsiteY2" fmla="*/ 614195 h 614195"/>
                <a:gd name="connsiteX3" fmla="*/ 0 w 177082"/>
                <a:gd name="connsiteY3" fmla="*/ 614195 h 614195"/>
                <a:gd name="connsiteX0" fmla="*/ 0 w 177082"/>
                <a:gd name="connsiteY0" fmla="*/ 614195 h 614195"/>
                <a:gd name="connsiteX1" fmla="*/ 84960 w 177082"/>
                <a:gd name="connsiteY1" fmla="*/ 0 h 614195"/>
                <a:gd name="connsiteX2" fmla="*/ 177082 w 177082"/>
                <a:gd name="connsiteY2" fmla="*/ 614195 h 614195"/>
                <a:gd name="connsiteX3" fmla="*/ 0 w 177082"/>
                <a:gd name="connsiteY3" fmla="*/ 614195 h 614195"/>
                <a:gd name="connsiteX0" fmla="*/ 0 w 177082"/>
                <a:gd name="connsiteY0" fmla="*/ 614195 h 614195"/>
                <a:gd name="connsiteX1" fmla="*/ 84960 w 177082"/>
                <a:gd name="connsiteY1" fmla="*/ 0 h 614195"/>
                <a:gd name="connsiteX2" fmla="*/ 177082 w 177082"/>
                <a:gd name="connsiteY2" fmla="*/ 614195 h 614195"/>
                <a:gd name="connsiteX3" fmla="*/ 0 w 177082"/>
                <a:gd name="connsiteY3" fmla="*/ 614195 h 614195"/>
                <a:gd name="connsiteX0" fmla="*/ 17284 w 136515"/>
                <a:gd name="connsiteY0" fmla="*/ 1007600 h 1007600"/>
                <a:gd name="connsiteX1" fmla="*/ 44393 w 136515"/>
                <a:gd name="connsiteY1" fmla="*/ 0 h 1007600"/>
                <a:gd name="connsiteX2" fmla="*/ 136515 w 136515"/>
                <a:gd name="connsiteY2" fmla="*/ 614195 h 1007600"/>
                <a:gd name="connsiteX3" fmla="*/ 17284 w 136515"/>
                <a:gd name="connsiteY3" fmla="*/ 1007600 h 1007600"/>
                <a:gd name="connsiteX0" fmla="*/ 17284 w 118799"/>
                <a:gd name="connsiteY0" fmla="*/ 1007600 h 1017306"/>
                <a:gd name="connsiteX1" fmla="*/ 44393 w 118799"/>
                <a:gd name="connsiteY1" fmla="*/ 0 h 1017306"/>
                <a:gd name="connsiteX2" fmla="*/ 118255 w 118799"/>
                <a:gd name="connsiteY2" fmla="*/ 1017306 h 1017306"/>
                <a:gd name="connsiteX3" fmla="*/ 17284 w 118799"/>
                <a:gd name="connsiteY3" fmla="*/ 1007600 h 1017306"/>
                <a:gd name="connsiteX0" fmla="*/ 17284 w 118799"/>
                <a:gd name="connsiteY0" fmla="*/ 1007600 h 1051319"/>
                <a:gd name="connsiteX1" fmla="*/ 44393 w 118799"/>
                <a:gd name="connsiteY1" fmla="*/ 0 h 1051319"/>
                <a:gd name="connsiteX2" fmla="*/ 118255 w 118799"/>
                <a:gd name="connsiteY2" fmla="*/ 1017306 h 1051319"/>
                <a:gd name="connsiteX3" fmla="*/ 64613 w 118799"/>
                <a:gd name="connsiteY3" fmla="*/ 1051038 h 1051319"/>
                <a:gd name="connsiteX4" fmla="*/ 17284 w 118799"/>
                <a:gd name="connsiteY4" fmla="*/ 1007600 h 1051319"/>
                <a:gd name="connsiteX0" fmla="*/ 17284 w 131436"/>
                <a:gd name="connsiteY0" fmla="*/ 1007600 h 1051319"/>
                <a:gd name="connsiteX1" fmla="*/ 44393 w 131436"/>
                <a:gd name="connsiteY1" fmla="*/ 0 h 1051319"/>
                <a:gd name="connsiteX2" fmla="*/ 118255 w 131436"/>
                <a:gd name="connsiteY2" fmla="*/ 1017306 h 1051319"/>
                <a:gd name="connsiteX3" fmla="*/ 64613 w 131436"/>
                <a:gd name="connsiteY3" fmla="*/ 1051038 h 1051319"/>
                <a:gd name="connsiteX4" fmla="*/ 17284 w 131436"/>
                <a:gd name="connsiteY4" fmla="*/ 1007600 h 1051319"/>
                <a:gd name="connsiteX0" fmla="*/ 31199 w 145351"/>
                <a:gd name="connsiteY0" fmla="*/ 1007600 h 1051319"/>
                <a:gd name="connsiteX1" fmla="*/ 58308 w 145351"/>
                <a:gd name="connsiteY1" fmla="*/ 0 h 1051319"/>
                <a:gd name="connsiteX2" fmla="*/ 132170 w 145351"/>
                <a:gd name="connsiteY2" fmla="*/ 1017306 h 1051319"/>
                <a:gd name="connsiteX3" fmla="*/ 78528 w 145351"/>
                <a:gd name="connsiteY3" fmla="*/ 1051038 h 1051319"/>
                <a:gd name="connsiteX4" fmla="*/ 31199 w 145351"/>
                <a:gd name="connsiteY4" fmla="*/ 1007600 h 1051319"/>
                <a:gd name="connsiteX0" fmla="*/ 31199 w 150431"/>
                <a:gd name="connsiteY0" fmla="*/ 1008422 h 1052141"/>
                <a:gd name="connsiteX1" fmla="*/ 58308 w 150431"/>
                <a:gd name="connsiteY1" fmla="*/ 822 h 1052141"/>
                <a:gd name="connsiteX2" fmla="*/ 132170 w 150431"/>
                <a:gd name="connsiteY2" fmla="*/ 1018128 h 1052141"/>
                <a:gd name="connsiteX3" fmla="*/ 78528 w 150431"/>
                <a:gd name="connsiteY3" fmla="*/ 1051860 h 1052141"/>
                <a:gd name="connsiteX4" fmla="*/ 31199 w 150431"/>
                <a:gd name="connsiteY4" fmla="*/ 1008422 h 1052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431" h="1052141">
                  <a:moveTo>
                    <a:pt x="31199" y="1008422"/>
                  </a:moveTo>
                  <a:cubicBezTo>
                    <a:pt x="11094" y="885095"/>
                    <a:pt x="-39791" y="12009"/>
                    <a:pt x="58308" y="822"/>
                  </a:cubicBezTo>
                  <a:cubicBezTo>
                    <a:pt x="202825" y="-30940"/>
                    <a:pt x="134774" y="866894"/>
                    <a:pt x="132170" y="1018128"/>
                  </a:cubicBezTo>
                  <a:cubicBezTo>
                    <a:pt x="111274" y="1014040"/>
                    <a:pt x="99424" y="1055948"/>
                    <a:pt x="78528" y="1051860"/>
                  </a:cubicBezTo>
                  <a:lnTo>
                    <a:pt x="31199" y="1008422"/>
                  </a:lnTo>
                  <a:close/>
                </a:path>
              </a:pathLst>
            </a:custGeom>
            <a:solidFill>
              <a:srgbClr val="FF4B4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7D2E5B37-4754-4832-8120-FA5D7A1F2784}"/>
                </a:ext>
              </a:extLst>
            </p:cNvPr>
            <p:cNvGrpSpPr/>
            <p:nvPr/>
          </p:nvGrpSpPr>
          <p:grpSpPr>
            <a:xfrm>
              <a:off x="1575596" y="3990975"/>
              <a:ext cx="1617131" cy="708441"/>
              <a:chOff x="1575596" y="3990975"/>
              <a:chExt cx="1617131" cy="708441"/>
            </a:xfrm>
            <a:solidFill>
              <a:srgbClr val="BD8D61"/>
            </a:solidFill>
          </p:grpSpPr>
          <p:sp>
            <p:nvSpPr>
              <p:cNvPr id="289" name="Rectangle 10">
                <a:extLst>
                  <a:ext uri="{FF2B5EF4-FFF2-40B4-BE49-F238E27FC236}">
                    <a16:creationId xmlns:a16="http://schemas.microsoft.com/office/drawing/2014/main" id="{CD74A8EE-78FC-40E5-84EA-E08C58721B7E}"/>
                  </a:ext>
                </a:extLst>
              </p:cNvPr>
              <p:cNvSpPr/>
              <p:nvPr/>
            </p:nvSpPr>
            <p:spPr>
              <a:xfrm>
                <a:off x="1575596" y="3990975"/>
                <a:ext cx="1072353" cy="708441"/>
              </a:xfrm>
              <a:custGeom>
                <a:avLst/>
                <a:gdLst>
                  <a:gd name="connsiteX0" fmla="*/ 0 w 323850"/>
                  <a:gd name="connsiteY0" fmla="*/ 0 h 158750"/>
                  <a:gd name="connsiteX1" fmla="*/ 323850 w 323850"/>
                  <a:gd name="connsiteY1" fmla="*/ 0 h 158750"/>
                  <a:gd name="connsiteX2" fmla="*/ 323850 w 323850"/>
                  <a:gd name="connsiteY2" fmla="*/ 158750 h 158750"/>
                  <a:gd name="connsiteX3" fmla="*/ 0 w 323850"/>
                  <a:gd name="connsiteY3" fmla="*/ 158750 h 158750"/>
                  <a:gd name="connsiteX4" fmla="*/ 0 w 323850"/>
                  <a:gd name="connsiteY4" fmla="*/ 0 h 158750"/>
                  <a:gd name="connsiteX0" fmla="*/ 0 w 412750"/>
                  <a:gd name="connsiteY0" fmla="*/ 0 h 203200"/>
                  <a:gd name="connsiteX1" fmla="*/ 412750 w 412750"/>
                  <a:gd name="connsiteY1" fmla="*/ 44450 h 203200"/>
                  <a:gd name="connsiteX2" fmla="*/ 412750 w 412750"/>
                  <a:gd name="connsiteY2" fmla="*/ 203200 h 203200"/>
                  <a:gd name="connsiteX3" fmla="*/ 88900 w 412750"/>
                  <a:gd name="connsiteY3" fmla="*/ 203200 h 203200"/>
                  <a:gd name="connsiteX4" fmla="*/ 0 w 412750"/>
                  <a:gd name="connsiteY4" fmla="*/ 0 h 203200"/>
                  <a:gd name="connsiteX0" fmla="*/ 0 w 412750"/>
                  <a:gd name="connsiteY0" fmla="*/ 0 h 412750"/>
                  <a:gd name="connsiteX1" fmla="*/ 412750 w 412750"/>
                  <a:gd name="connsiteY1" fmla="*/ 44450 h 412750"/>
                  <a:gd name="connsiteX2" fmla="*/ 374650 w 412750"/>
                  <a:gd name="connsiteY2" fmla="*/ 412750 h 412750"/>
                  <a:gd name="connsiteX3" fmla="*/ 88900 w 412750"/>
                  <a:gd name="connsiteY3" fmla="*/ 203200 h 412750"/>
                  <a:gd name="connsiteX4" fmla="*/ 0 w 412750"/>
                  <a:gd name="connsiteY4" fmla="*/ 0 h 412750"/>
                  <a:gd name="connsiteX0" fmla="*/ 0 w 419100"/>
                  <a:gd name="connsiteY0" fmla="*/ 0 h 412750"/>
                  <a:gd name="connsiteX1" fmla="*/ 419100 w 419100"/>
                  <a:gd name="connsiteY1" fmla="*/ 95250 h 412750"/>
                  <a:gd name="connsiteX2" fmla="*/ 374650 w 419100"/>
                  <a:gd name="connsiteY2" fmla="*/ 412750 h 412750"/>
                  <a:gd name="connsiteX3" fmla="*/ 88900 w 419100"/>
                  <a:gd name="connsiteY3" fmla="*/ 203200 h 412750"/>
                  <a:gd name="connsiteX4" fmla="*/ 0 w 419100"/>
                  <a:gd name="connsiteY4" fmla="*/ 0 h 412750"/>
                  <a:gd name="connsiteX0" fmla="*/ 0 w 628650"/>
                  <a:gd name="connsiteY0" fmla="*/ 0 h 800100"/>
                  <a:gd name="connsiteX1" fmla="*/ 419100 w 628650"/>
                  <a:gd name="connsiteY1" fmla="*/ 95250 h 800100"/>
                  <a:gd name="connsiteX2" fmla="*/ 374650 w 628650"/>
                  <a:gd name="connsiteY2" fmla="*/ 412750 h 800100"/>
                  <a:gd name="connsiteX3" fmla="*/ 628650 w 628650"/>
                  <a:gd name="connsiteY3" fmla="*/ 800100 h 800100"/>
                  <a:gd name="connsiteX4" fmla="*/ 0 w 628650"/>
                  <a:gd name="connsiteY4" fmla="*/ 0 h 800100"/>
                  <a:gd name="connsiteX0" fmla="*/ 96721 w 725371"/>
                  <a:gd name="connsiteY0" fmla="*/ 0 h 800100"/>
                  <a:gd name="connsiteX1" fmla="*/ 515821 w 725371"/>
                  <a:gd name="connsiteY1" fmla="*/ 95250 h 800100"/>
                  <a:gd name="connsiteX2" fmla="*/ 471371 w 725371"/>
                  <a:gd name="connsiteY2" fmla="*/ 412750 h 800100"/>
                  <a:gd name="connsiteX3" fmla="*/ 725371 w 725371"/>
                  <a:gd name="connsiteY3" fmla="*/ 800100 h 800100"/>
                  <a:gd name="connsiteX4" fmla="*/ 96721 w 725371"/>
                  <a:gd name="connsiteY4" fmla="*/ 0 h 800100"/>
                  <a:gd name="connsiteX0" fmla="*/ 89761 w 718411"/>
                  <a:gd name="connsiteY0" fmla="*/ 0 h 800100"/>
                  <a:gd name="connsiteX1" fmla="*/ 508861 w 718411"/>
                  <a:gd name="connsiteY1" fmla="*/ 95250 h 800100"/>
                  <a:gd name="connsiteX2" fmla="*/ 464411 w 718411"/>
                  <a:gd name="connsiteY2" fmla="*/ 412750 h 800100"/>
                  <a:gd name="connsiteX3" fmla="*/ 718411 w 718411"/>
                  <a:gd name="connsiteY3" fmla="*/ 800100 h 800100"/>
                  <a:gd name="connsiteX4" fmla="*/ 89761 w 718411"/>
                  <a:gd name="connsiteY4" fmla="*/ 0 h 800100"/>
                  <a:gd name="connsiteX0" fmla="*/ 89761 w 959712"/>
                  <a:gd name="connsiteY0" fmla="*/ 0 h 800100"/>
                  <a:gd name="connsiteX1" fmla="*/ 508861 w 959712"/>
                  <a:gd name="connsiteY1" fmla="*/ 95250 h 800100"/>
                  <a:gd name="connsiteX2" fmla="*/ 464411 w 959712"/>
                  <a:gd name="connsiteY2" fmla="*/ 412750 h 800100"/>
                  <a:gd name="connsiteX3" fmla="*/ 959712 w 959712"/>
                  <a:gd name="connsiteY3" fmla="*/ 457200 h 800100"/>
                  <a:gd name="connsiteX4" fmla="*/ 718411 w 959712"/>
                  <a:gd name="connsiteY4" fmla="*/ 800100 h 800100"/>
                  <a:gd name="connsiteX5" fmla="*/ 89761 w 959712"/>
                  <a:gd name="connsiteY5" fmla="*/ 0 h 800100"/>
                  <a:gd name="connsiteX0" fmla="*/ 89761 w 959712"/>
                  <a:gd name="connsiteY0" fmla="*/ 0 h 800100"/>
                  <a:gd name="connsiteX1" fmla="*/ 508861 w 959712"/>
                  <a:gd name="connsiteY1" fmla="*/ 95250 h 800100"/>
                  <a:gd name="connsiteX2" fmla="*/ 464411 w 959712"/>
                  <a:gd name="connsiteY2" fmla="*/ 412750 h 800100"/>
                  <a:gd name="connsiteX3" fmla="*/ 959712 w 959712"/>
                  <a:gd name="connsiteY3" fmla="*/ 457200 h 800100"/>
                  <a:gd name="connsiteX4" fmla="*/ 718411 w 959712"/>
                  <a:gd name="connsiteY4" fmla="*/ 800100 h 800100"/>
                  <a:gd name="connsiteX5" fmla="*/ 89761 w 959712"/>
                  <a:gd name="connsiteY5" fmla="*/ 0 h 800100"/>
                  <a:gd name="connsiteX0" fmla="*/ 70874 w 1004324"/>
                  <a:gd name="connsiteY0" fmla="*/ 0 h 707793"/>
                  <a:gd name="connsiteX1" fmla="*/ 489974 w 1004324"/>
                  <a:gd name="connsiteY1" fmla="*/ 95250 h 707793"/>
                  <a:gd name="connsiteX2" fmla="*/ 445524 w 1004324"/>
                  <a:gd name="connsiteY2" fmla="*/ 412750 h 707793"/>
                  <a:gd name="connsiteX3" fmla="*/ 940825 w 1004324"/>
                  <a:gd name="connsiteY3" fmla="*/ 457200 h 707793"/>
                  <a:gd name="connsiteX4" fmla="*/ 1004324 w 1004324"/>
                  <a:gd name="connsiteY4" fmla="*/ 692150 h 707793"/>
                  <a:gd name="connsiteX5" fmla="*/ 70874 w 1004324"/>
                  <a:gd name="connsiteY5" fmla="*/ 0 h 707793"/>
                  <a:gd name="connsiteX0" fmla="*/ 79431 w 1012881"/>
                  <a:gd name="connsiteY0" fmla="*/ 0 h 755652"/>
                  <a:gd name="connsiteX1" fmla="*/ 498531 w 1012881"/>
                  <a:gd name="connsiteY1" fmla="*/ 95250 h 755652"/>
                  <a:gd name="connsiteX2" fmla="*/ 454081 w 1012881"/>
                  <a:gd name="connsiteY2" fmla="*/ 412750 h 755652"/>
                  <a:gd name="connsiteX3" fmla="*/ 949382 w 1012881"/>
                  <a:gd name="connsiteY3" fmla="*/ 457200 h 755652"/>
                  <a:gd name="connsiteX4" fmla="*/ 1012881 w 1012881"/>
                  <a:gd name="connsiteY4" fmla="*/ 692150 h 755652"/>
                  <a:gd name="connsiteX5" fmla="*/ 79431 w 1012881"/>
                  <a:gd name="connsiteY5" fmla="*/ 0 h 755652"/>
                  <a:gd name="connsiteX0" fmla="*/ 80542 w 1013992"/>
                  <a:gd name="connsiteY0" fmla="*/ 0 h 766924"/>
                  <a:gd name="connsiteX1" fmla="*/ 499642 w 1013992"/>
                  <a:gd name="connsiteY1" fmla="*/ 95250 h 766924"/>
                  <a:gd name="connsiteX2" fmla="*/ 455192 w 1013992"/>
                  <a:gd name="connsiteY2" fmla="*/ 412750 h 766924"/>
                  <a:gd name="connsiteX3" fmla="*/ 950493 w 1013992"/>
                  <a:gd name="connsiteY3" fmla="*/ 457200 h 766924"/>
                  <a:gd name="connsiteX4" fmla="*/ 1013992 w 1013992"/>
                  <a:gd name="connsiteY4" fmla="*/ 692150 h 766924"/>
                  <a:gd name="connsiteX5" fmla="*/ 80542 w 1013992"/>
                  <a:gd name="connsiteY5" fmla="*/ 0 h 766924"/>
                  <a:gd name="connsiteX0" fmla="*/ 80542 w 1013992"/>
                  <a:gd name="connsiteY0" fmla="*/ 0 h 766924"/>
                  <a:gd name="connsiteX1" fmla="*/ 499642 w 1013992"/>
                  <a:gd name="connsiteY1" fmla="*/ 95250 h 766924"/>
                  <a:gd name="connsiteX2" fmla="*/ 455192 w 1013992"/>
                  <a:gd name="connsiteY2" fmla="*/ 412750 h 766924"/>
                  <a:gd name="connsiteX3" fmla="*/ 950493 w 1013992"/>
                  <a:gd name="connsiteY3" fmla="*/ 457200 h 766924"/>
                  <a:gd name="connsiteX4" fmla="*/ 1013992 w 1013992"/>
                  <a:gd name="connsiteY4" fmla="*/ 692150 h 766924"/>
                  <a:gd name="connsiteX5" fmla="*/ 80542 w 1013992"/>
                  <a:gd name="connsiteY5" fmla="*/ 0 h 766924"/>
                  <a:gd name="connsiteX0" fmla="*/ 80542 w 1013992"/>
                  <a:gd name="connsiteY0" fmla="*/ 0 h 766924"/>
                  <a:gd name="connsiteX1" fmla="*/ 499642 w 1013992"/>
                  <a:gd name="connsiteY1" fmla="*/ 95250 h 766924"/>
                  <a:gd name="connsiteX2" fmla="*/ 455192 w 1013992"/>
                  <a:gd name="connsiteY2" fmla="*/ 412750 h 766924"/>
                  <a:gd name="connsiteX3" fmla="*/ 950493 w 1013992"/>
                  <a:gd name="connsiteY3" fmla="*/ 457200 h 766924"/>
                  <a:gd name="connsiteX4" fmla="*/ 1013992 w 1013992"/>
                  <a:gd name="connsiteY4" fmla="*/ 692150 h 766924"/>
                  <a:gd name="connsiteX5" fmla="*/ 80542 w 1013992"/>
                  <a:gd name="connsiteY5" fmla="*/ 0 h 766924"/>
                  <a:gd name="connsiteX0" fmla="*/ 80542 w 1013992"/>
                  <a:gd name="connsiteY0" fmla="*/ 0 h 766924"/>
                  <a:gd name="connsiteX1" fmla="*/ 461542 w 1013992"/>
                  <a:gd name="connsiteY1" fmla="*/ 240030 h 766924"/>
                  <a:gd name="connsiteX2" fmla="*/ 455192 w 1013992"/>
                  <a:gd name="connsiteY2" fmla="*/ 412750 h 766924"/>
                  <a:gd name="connsiteX3" fmla="*/ 950493 w 1013992"/>
                  <a:gd name="connsiteY3" fmla="*/ 457200 h 766924"/>
                  <a:gd name="connsiteX4" fmla="*/ 1013992 w 1013992"/>
                  <a:gd name="connsiteY4" fmla="*/ 692150 h 766924"/>
                  <a:gd name="connsiteX5" fmla="*/ 80542 w 1013992"/>
                  <a:gd name="connsiteY5" fmla="*/ 0 h 766924"/>
                  <a:gd name="connsiteX0" fmla="*/ 79599 w 1028289"/>
                  <a:gd name="connsiteY0" fmla="*/ 0 h 690404"/>
                  <a:gd name="connsiteX1" fmla="*/ 475839 w 1028289"/>
                  <a:gd name="connsiteY1" fmla="*/ 125730 h 690404"/>
                  <a:gd name="connsiteX2" fmla="*/ 469489 w 1028289"/>
                  <a:gd name="connsiteY2" fmla="*/ 298450 h 690404"/>
                  <a:gd name="connsiteX3" fmla="*/ 964790 w 1028289"/>
                  <a:gd name="connsiteY3" fmla="*/ 342900 h 690404"/>
                  <a:gd name="connsiteX4" fmla="*/ 1028289 w 1028289"/>
                  <a:gd name="connsiteY4" fmla="*/ 577850 h 690404"/>
                  <a:gd name="connsiteX5" fmla="*/ 79599 w 1028289"/>
                  <a:gd name="connsiteY5" fmla="*/ 0 h 690404"/>
                  <a:gd name="connsiteX0" fmla="*/ 79599 w 1028289"/>
                  <a:gd name="connsiteY0" fmla="*/ 0 h 690404"/>
                  <a:gd name="connsiteX1" fmla="*/ 491079 w 1028289"/>
                  <a:gd name="connsiteY1" fmla="*/ 118110 h 690404"/>
                  <a:gd name="connsiteX2" fmla="*/ 469489 w 1028289"/>
                  <a:gd name="connsiteY2" fmla="*/ 298450 h 690404"/>
                  <a:gd name="connsiteX3" fmla="*/ 964790 w 1028289"/>
                  <a:gd name="connsiteY3" fmla="*/ 342900 h 690404"/>
                  <a:gd name="connsiteX4" fmla="*/ 1028289 w 1028289"/>
                  <a:gd name="connsiteY4" fmla="*/ 577850 h 690404"/>
                  <a:gd name="connsiteX5" fmla="*/ 79599 w 1028289"/>
                  <a:gd name="connsiteY5" fmla="*/ 0 h 690404"/>
                  <a:gd name="connsiteX0" fmla="*/ 79599 w 1028289"/>
                  <a:gd name="connsiteY0" fmla="*/ 0 h 690404"/>
                  <a:gd name="connsiteX1" fmla="*/ 479173 w 1028289"/>
                  <a:gd name="connsiteY1" fmla="*/ 153828 h 690404"/>
                  <a:gd name="connsiteX2" fmla="*/ 469489 w 1028289"/>
                  <a:gd name="connsiteY2" fmla="*/ 298450 h 690404"/>
                  <a:gd name="connsiteX3" fmla="*/ 964790 w 1028289"/>
                  <a:gd name="connsiteY3" fmla="*/ 342900 h 690404"/>
                  <a:gd name="connsiteX4" fmla="*/ 1028289 w 1028289"/>
                  <a:gd name="connsiteY4" fmla="*/ 577850 h 690404"/>
                  <a:gd name="connsiteX5" fmla="*/ 79599 w 1028289"/>
                  <a:gd name="connsiteY5" fmla="*/ 0 h 690404"/>
                  <a:gd name="connsiteX0" fmla="*/ 79454 w 1030525"/>
                  <a:gd name="connsiteY0" fmla="*/ 0 h 684550"/>
                  <a:gd name="connsiteX1" fmla="*/ 481409 w 1030525"/>
                  <a:gd name="connsiteY1" fmla="*/ 144303 h 684550"/>
                  <a:gd name="connsiteX2" fmla="*/ 471725 w 1030525"/>
                  <a:gd name="connsiteY2" fmla="*/ 288925 h 684550"/>
                  <a:gd name="connsiteX3" fmla="*/ 967026 w 1030525"/>
                  <a:gd name="connsiteY3" fmla="*/ 333375 h 684550"/>
                  <a:gd name="connsiteX4" fmla="*/ 1030525 w 1030525"/>
                  <a:gd name="connsiteY4" fmla="*/ 568325 h 684550"/>
                  <a:gd name="connsiteX5" fmla="*/ 79454 w 1030525"/>
                  <a:gd name="connsiteY5" fmla="*/ 0 h 684550"/>
                  <a:gd name="connsiteX0" fmla="*/ 79454 w 1030525"/>
                  <a:gd name="connsiteY0" fmla="*/ 0 h 684550"/>
                  <a:gd name="connsiteX1" fmla="*/ 481409 w 1030525"/>
                  <a:gd name="connsiteY1" fmla="*/ 144303 h 684550"/>
                  <a:gd name="connsiteX2" fmla="*/ 471725 w 1030525"/>
                  <a:gd name="connsiteY2" fmla="*/ 288925 h 684550"/>
                  <a:gd name="connsiteX3" fmla="*/ 967026 w 1030525"/>
                  <a:gd name="connsiteY3" fmla="*/ 333375 h 684550"/>
                  <a:gd name="connsiteX4" fmla="*/ 1030525 w 1030525"/>
                  <a:gd name="connsiteY4" fmla="*/ 568325 h 684550"/>
                  <a:gd name="connsiteX5" fmla="*/ 79454 w 1030525"/>
                  <a:gd name="connsiteY5" fmla="*/ 0 h 684550"/>
                  <a:gd name="connsiteX0" fmla="*/ 79454 w 1030525"/>
                  <a:gd name="connsiteY0" fmla="*/ 0 h 684550"/>
                  <a:gd name="connsiteX1" fmla="*/ 481409 w 1030525"/>
                  <a:gd name="connsiteY1" fmla="*/ 144303 h 684550"/>
                  <a:gd name="connsiteX2" fmla="*/ 471725 w 1030525"/>
                  <a:gd name="connsiteY2" fmla="*/ 288925 h 684550"/>
                  <a:gd name="connsiteX3" fmla="*/ 967026 w 1030525"/>
                  <a:gd name="connsiteY3" fmla="*/ 333375 h 684550"/>
                  <a:gd name="connsiteX4" fmla="*/ 1030525 w 1030525"/>
                  <a:gd name="connsiteY4" fmla="*/ 568325 h 684550"/>
                  <a:gd name="connsiteX5" fmla="*/ 79454 w 1030525"/>
                  <a:gd name="connsiteY5" fmla="*/ 0 h 684550"/>
                  <a:gd name="connsiteX0" fmla="*/ 79454 w 1030525"/>
                  <a:gd name="connsiteY0" fmla="*/ 0 h 684550"/>
                  <a:gd name="connsiteX1" fmla="*/ 481409 w 1030525"/>
                  <a:gd name="connsiteY1" fmla="*/ 144303 h 684550"/>
                  <a:gd name="connsiteX2" fmla="*/ 471725 w 1030525"/>
                  <a:gd name="connsiteY2" fmla="*/ 288925 h 684550"/>
                  <a:gd name="connsiteX3" fmla="*/ 967026 w 1030525"/>
                  <a:gd name="connsiteY3" fmla="*/ 333375 h 684550"/>
                  <a:gd name="connsiteX4" fmla="*/ 1030525 w 1030525"/>
                  <a:gd name="connsiteY4" fmla="*/ 568325 h 684550"/>
                  <a:gd name="connsiteX5" fmla="*/ 79454 w 1030525"/>
                  <a:gd name="connsiteY5" fmla="*/ 0 h 684550"/>
                  <a:gd name="connsiteX0" fmla="*/ 79454 w 1030525"/>
                  <a:gd name="connsiteY0" fmla="*/ 0 h 684550"/>
                  <a:gd name="connsiteX1" fmla="*/ 481409 w 1030525"/>
                  <a:gd name="connsiteY1" fmla="*/ 144303 h 684550"/>
                  <a:gd name="connsiteX2" fmla="*/ 471725 w 1030525"/>
                  <a:gd name="connsiteY2" fmla="*/ 288925 h 684550"/>
                  <a:gd name="connsiteX3" fmla="*/ 967026 w 1030525"/>
                  <a:gd name="connsiteY3" fmla="*/ 333375 h 684550"/>
                  <a:gd name="connsiteX4" fmla="*/ 1030525 w 1030525"/>
                  <a:gd name="connsiteY4" fmla="*/ 568325 h 684550"/>
                  <a:gd name="connsiteX5" fmla="*/ 79454 w 1030525"/>
                  <a:gd name="connsiteY5" fmla="*/ 0 h 684550"/>
                  <a:gd name="connsiteX0" fmla="*/ 79454 w 1030525"/>
                  <a:gd name="connsiteY0" fmla="*/ 0 h 684550"/>
                  <a:gd name="connsiteX1" fmla="*/ 481409 w 1030525"/>
                  <a:gd name="connsiteY1" fmla="*/ 144303 h 684550"/>
                  <a:gd name="connsiteX2" fmla="*/ 471725 w 1030525"/>
                  <a:gd name="connsiteY2" fmla="*/ 288925 h 684550"/>
                  <a:gd name="connsiteX3" fmla="*/ 967026 w 1030525"/>
                  <a:gd name="connsiteY3" fmla="*/ 333375 h 684550"/>
                  <a:gd name="connsiteX4" fmla="*/ 1030525 w 1030525"/>
                  <a:gd name="connsiteY4" fmla="*/ 568325 h 684550"/>
                  <a:gd name="connsiteX5" fmla="*/ 79454 w 1030525"/>
                  <a:gd name="connsiteY5" fmla="*/ 0 h 684550"/>
                  <a:gd name="connsiteX0" fmla="*/ 79454 w 1030525"/>
                  <a:gd name="connsiteY0" fmla="*/ 0 h 684550"/>
                  <a:gd name="connsiteX1" fmla="*/ 481409 w 1030525"/>
                  <a:gd name="connsiteY1" fmla="*/ 144303 h 684550"/>
                  <a:gd name="connsiteX2" fmla="*/ 471725 w 1030525"/>
                  <a:gd name="connsiteY2" fmla="*/ 288925 h 684550"/>
                  <a:gd name="connsiteX3" fmla="*/ 967026 w 1030525"/>
                  <a:gd name="connsiteY3" fmla="*/ 333375 h 684550"/>
                  <a:gd name="connsiteX4" fmla="*/ 1030525 w 1030525"/>
                  <a:gd name="connsiteY4" fmla="*/ 568325 h 684550"/>
                  <a:gd name="connsiteX5" fmla="*/ 79454 w 1030525"/>
                  <a:gd name="connsiteY5" fmla="*/ 0 h 684550"/>
                  <a:gd name="connsiteX0" fmla="*/ 79454 w 1030525"/>
                  <a:gd name="connsiteY0" fmla="*/ 0 h 684550"/>
                  <a:gd name="connsiteX1" fmla="*/ 481409 w 1030525"/>
                  <a:gd name="connsiteY1" fmla="*/ 144303 h 684550"/>
                  <a:gd name="connsiteX2" fmla="*/ 471725 w 1030525"/>
                  <a:gd name="connsiteY2" fmla="*/ 288925 h 684550"/>
                  <a:gd name="connsiteX3" fmla="*/ 967026 w 1030525"/>
                  <a:gd name="connsiteY3" fmla="*/ 333375 h 684550"/>
                  <a:gd name="connsiteX4" fmla="*/ 1030525 w 1030525"/>
                  <a:gd name="connsiteY4" fmla="*/ 568325 h 684550"/>
                  <a:gd name="connsiteX5" fmla="*/ 79454 w 1030525"/>
                  <a:gd name="connsiteY5" fmla="*/ 0 h 684550"/>
                  <a:gd name="connsiteX0" fmla="*/ 76832 w 1072353"/>
                  <a:gd name="connsiteY0" fmla="*/ 0 h 708441"/>
                  <a:gd name="connsiteX1" fmla="*/ 523237 w 1072353"/>
                  <a:gd name="connsiteY1" fmla="*/ 182403 h 708441"/>
                  <a:gd name="connsiteX2" fmla="*/ 513553 w 1072353"/>
                  <a:gd name="connsiteY2" fmla="*/ 327025 h 708441"/>
                  <a:gd name="connsiteX3" fmla="*/ 1008854 w 1072353"/>
                  <a:gd name="connsiteY3" fmla="*/ 371475 h 708441"/>
                  <a:gd name="connsiteX4" fmla="*/ 1072353 w 1072353"/>
                  <a:gd name="connsiteY4" fmla="*/ 606425 h 708441"/>
                  <a:gd name="connsiteX5" fmla="*/ 76832 w 1072353"/>
                  <a:gd name="connsiteY5" fmla="*/ 0 h 708441"/>
                  <a:gd name="connsiteX0" fmla="*/ 76832 w 1072353"/>
                  <a:gd name="connsiteY0" fmla="*/ 0 h 708441"/>
                  <a:gd name="connsiteX1" fmla="*/ 551812 w 1072353"/>
                  <a:gd name="connsiteY1" fmla="*/ 191928 h 708441"/>
                  <a:gd name="connsiteX2" fmla="*/ 513553 w 1072353"/>
                  <a:gd name="connsiteY2" fmla="*/ 327025 h 708441"/>
                  <a:gd name="connsiteX3" fmla="*/ 1008854 w 1072353"/>
                  <a:gd name="connsiteY3" fmla="*/ 371475 h 708441"/>
                  <a:gd name="connsiteX4" fmla="*/ 1072353 w 1072353"/>
                  <a:gd name="connsiteY4" fmla="*/ 606425 h 708441"/>
                  <a:gd name="connsiteX5" fmla="*/ 76832 w 1072353"/>
                  <a:gd name="connsiteY5" fmla="*/ 0 h 708441"/>
                  <a:gd name="connsiteX0" fmla="*/ 1072353 w 1163793"/>
                  <a:gd name="connsiteY0" fmla="*/ 606425 h 708441"/>
                  <a:gd name="connsiteX1" fmla="*/ 76832 w 1163793"/>
                  <a:gd name="connsiteY1" fmla="*/ 0 h 708441"/>
                  <a:gd name="connsiteX2" fmla="*/ 551812 w 1163793"/>
                  <a:gd name="connsiteY2" fmla="*/ 191928 h 708441"/>
                  <a:gd name="connsiteX3" fmla="*/ 513553 w 1163793"/>
                  <a:gd name="connsiteY3" fmla="*/ 327025 h 708441"/>
                  <a:gd name="connsiteX4" fmla="*/ 1008854 w 1163793"/>
                  <a:gd name="connsiteY4" fmla="*/ 371475 h 708441"/>
                  <a:gd name="connsiteX5" fmla="*/ 1163793 w 1163793"/>
                  <a:gd name="connsiteY5" fmla="*/ 697865 h 708441"/>
                  <a:gd name="connsiteX0" fmla="*/ 1072353 w 1072353"/>
                  <a:gd name="connsiteY0" fmla="*/ 606425 h 708441"/>
                  <a:gd name="connsiteX1" fmla="*/ 76832 w 1072353"/>
                  <a:gd name="connsiteY1" fmla="*/ 0 h 708441"/>
                  <a:gd name="connsiteX2" fmla="*/ 551812 w 1072353"/>
                  <a:gd name="connsiteY2" fmla="*/ 191928 h 708441"/>
                  <a:gd name="connsiteX3" fmla="*/ 513553 w 1072353"/>
                  <a:gd name="connsiteY3" fmla="*/ 327025 h 708441"/>
                  <a:gd name="connsiteX4" fmla="*/ 1008854 w 1072353"/>
                  <a:gd name="connsiteY4" fmla="*/ 371475 h 708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2353" h="708441">
                    <a:moveTo>
                      <a:pt x="1072353" y="606425"/>
                    </a:moveTo>
                    <a:cubicBezTo>
                      <a:pt x="767553" y="701675"/>
                      <a:pt x="-291468" y="952500"/>
                      <a:pt x="76832" y="0"/>
                    </a:cubicBezTo>
                    <a:cubicBezTo>
                      <a:pt x="210817" y="117158"/>
                      <a:pt x="448784" y="179546"/>
                      <a:pt x="551812" y="191928"/>
                    </a:cubicBezTo>
                    <a:cubicBezTo>
                      <a:pt x="560808" y="276330"/>
                      <a:pt x="525989" y="301362"/>
                      <a:pt x="513553" y="327025"/>
                    </a:cubicBezTo>
                    <a:cubicBezTo>
                      <a:pt x="574937" y="263525"/>
                      <a:pt x="960170" y="301625"/>
                      <a:pt x="1008854" y="371475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11">
                <a:extLst>
                  <a:ext uri="{FF2B5EF4-FFF2-40B4-BE49-F238E27FC236}">
                    <a16:creationId xmlns:a16="http://schemas.microsoft.com/office/drawing/2014/main" id="{8A366FD2-263E-4750-A891-3063FE9CC1EF}"/>
                  </a:ext>
                </a:extLst>
              </p:cNvPr>
              <p:cNvSpPr/>
              <p:nvPr/>
            </p:nvSpPr>
            <p:spPr>
              <a:xfrm>
                <a:off x="2585244" y="4207668"/>
                <a:ext cx="607483" cy="451129"/>
              </a:xfrm>
              <a:custGeom>
                <a:avLst/>
                <a:gdLst>
                  <a:gd name="connsiteX0" fmla="*/ 0 w 152400"/>
                  <a:gd name="connsiteY0" fmla="*/ 0 h 171450"/>
                  <a:gd name="connsiteX1" fmla="*/ 152400 w 152400"/>
                  <a:gd name="connsiteY1" fmla="*/ 0 h 171450"/>
                  <a:gd name="connsiteX2" fmla="*/ 152400 w 152400"/>
                  <a:gd name="connsiteY2" fmla="*/ 171450 h 171450"/>
                  <a:gd name="connsiteX3" fmla="*/ 0 w 152400"/>
                  <a:gd name="connsiteY3" fmla="*/ 171450 h 171450"/>
                  <a:gd name="connsiteX4" fmla="*/ 0 w 152400"/>
                  <a:gd name="connsiteY4" fmla="*/ 0 h 171450"/>
                  <a:gd name="connsiteX0" fmla="*/ 0 w 154781"/>
                  <a:gd name="connsiteY0" fmla="*/ 0 h 202407"/>
                  <a:gd name="connsiteX1" fmla="*/ 154781 w 154781"/>
                  <a:gd name="connsiteY1" fmla="*/ 30957 h 202407"/>
                  <a:gd name="connsiteX2" fmla="*/ 154781 w 154781"/>
                  <a:gd name="connsiteY2" fmla="*/ 202407 h 202407"/>
                  <a:gd name="connsiteX3" fmla="*/ 2381 w 154781"/>
                  <a:gd name="connsiteY3" fmla="*/ 202407 h 202407"/>
                  <a:gd name="connsiteX4" fmla="*/ 0 w 154781"/>
                  <a:gd name="connsiteY4" fmla="*/ 0 h 202407"/>
                  <a:gd name="connsiteX0" fmla="*/ 0 w 164306"/>
                  <a:gd name="connsiteY0" fmla="*/ 0 h 211932"/>
                  <a:gd name="connsiteX1" fmla="*/ 164306 w 164306"/>
                  <a:gd name="connsiteY1" fmla="*/ 40482 h 211932"/>
                  <a:gd name="connsiteX2" fmla="*/ 164306 w 164306"/>
                  <a:gd name="connsiteY2" fmla="*/ 211932 h 211932"/>
                  <a:gd name="connsiteX3" fmla="*/ 11906 w 164306"/>
                  <a:gd name="connsiteY3" fmla="*/ 211932 h 211932"/>
                  <a:gd name="connsiteX4" fmla="*/ 0 w 164306"/>
                  <a:gd name="connsiteY4" fmla="*/ 0 h 211932"/>
                  <a:gd name="connsiteX0" fmla="*/ 0 w 180975"/>
                  <a:gd name="connsiteY0" fmla="*/ 173831 h 385763"/>
                  <a:gd name="connsiteX1" fmla="*/ 180975 w 180975"/>
                  <a:gd name="connsiteY1" fmla="*/ 0 h 385763"/>
                  <a:gd name="connsiteX2" fmla="*/ 164306 w 180975"/>
                  <a:gd name="connsiteY2" fmla="*/ 385763 h 385763"/>
                  <a:gd name="connsiteX3" fmla="*/ 11906 w 180975"/>
                  <a:gd name="connsiteY3" fmla="*/ 385763 h 385763"/>
                  <a:gd name="connsiteX4" fmla="*/ 0 w 180975"/>
                  <a:gd name="connsiteY4" fmla="*/ 173831 h 385763"/>
                  <a:gd name="connsiteX0" fmla="*/ 0 w 579446"/>
                  <a:gd name="connsiteY0" fmla="*/ 173831 h 385763"/>
                  <a:gd name="connsiteX1" fmla="*/ 180975 w 579446"/>
                  <a:gd name="connsiteY1" fmla="*/ 0 h 385763"/>
                  <a:gd name="connsiteX2" fmla="*/ 579438 w 579446"/>
                  <a:gd name="connsiteY2" fmla="*/ 347665 h 385763"/>
                  <a:gd name="connsiteX3" fmla="*/ 164306 w 579446"/>
                  <a:gd name="connsiteY3" fmla="*/ 385763 h 385763"/>
                  <a:gd name="connsiteX4" fmla="*/ 11906 w 579446"/>
                  <a:gd name="connsiteY4" fmla="*/ 385763 h 385763"/>
                  <a:gd name="connsiteX5" fmla="*/ 0 w 579446"/>
                  <a:gd name="connsiteY5" fmla="*/ 173831 h 385763"/>
                  <a:gd name="connsiteX0" fmla="*/ 0 w 579446"/>
                  <a:gd name="connsiteY0" fmla="*/ 173831 h 409576"/>
                  <a:gd name="connsiteX1" fmla="*/ 180975 w 579446"/>
                  <a:gd name="connsiteY1" fmla="*/ 0 h 409576"/>
                  <a:gd name="connsiteX2" fmla="*/ 579438 w 579446"/>
                  <a:gd name="connsiteY2" fmla="*/ 347665 h 409576"/>
                  <a:gd name="connsiteX3" fmla="*/ 164306 w 579446"/>
                  <a:gd name="connsiteY3" fmla="*/ 385763 h 409576"/>
                  <a:gd name="connsiteX4" fmla="*/ 50006 w 579446"/>
                  <a:gd name="connsiteY4" fmla="*/ 409576 h 409576"/>
                  <a:gd name="connsiteX5" fmla="*/ 0 w 579446"/>
                  <a:gd name="connsiteY5" fmla="*/ 173831 h 409576"/>
                  <a:gd name="connsiteX0" fmla="*/ 0 w 579446"/>
                  <a:gd name="connsiteY0" fmla="*/ 173831 h 414338"/>
                  <a:gd name="connsiteX1" fmla="*/ 180975 w 579446"/>
                  <a:gd name="connsiteY1" fmla="*/ 0 h 414338"/>
                  <a:gd name="connsiteX2" fmla="*/ 579438 w 579446"/>
                  <a:gd name="connsiteY2" fmla="*/ 347665 h 414338"/>
                  <a:gd name="connsiteX3" fmla="*/ 235744 w 579446"/>
                  <a:gd name="connsiteY3" fmla="*/ 414338 h 414338"/>
                  <a:gd name="connsiteX4" fmla="*/ 50006 w 579446"/>
                  <a:gd name="connsiteY4" fmla="*/ 409576 h 414338"/>
                  <a:gd name="connsiteX5" fmla="*/ 0 w 579446"/>
                  <a:gd name="connsiteY5" fmla="*/ 173831 h 414338"/>
                  <a:gd name="connsiteX0" fmla="*/ 0 w 579446"/>
                  <a:gd name="connsiteY0" fmla="*/ 173831 h 414338"/>
                  <a:gd name="connsiteX1" fmla="*/ 180975 w 579446"/>
                  <a:gd name="connsiteY1" fmla="*/ 0 h 414338"/>
                  <a:gd name="connsiteX2" fmla="*/ 579438 w 579446"/>
                  <a:gd name="connsiteY2" fmla="*/ 347665 h 414338"/>
                  <a:gd name="connsiteX3" fmla="*/ 348456 w 579446"/>
                  <a:gd name="connsiteY3" fmla="*/ 369095 h 414338"/>
                  <a:gd name="connsiteX4" fmla="*/ 235744 w 579446"/>
                  <a:gd name="connsiteY4" fmla="*/ 414338 h 414338"/>
                  <a:gd name="connsiteX5" fmla="*/ 50006 w 579446"/>
                  <a:gd name="connsiteY5" fmla="*/ 409576 h 414338"/>
                  <a:gd name="connsiteX6" fmla="*/ 0 w 579446"/>
                  <a:gd name="connsiteY6" fmla="*/ 173831 h 414338"/>
                  <a:gd name="connsiteX0" fmla="*/ 0 w 579446"/>
                  <a:gd name="connsiteY0" fmla="*/ 173831 h 471502"/>
                  <a:gd name="connsiteX1" fmla="*/ 180975 w 579446"/>
                  <a:gd name="connsiteY1" fmla="*/ 0 h 471502"/>
                  <a:gd name="connsiteX2" fmla="*/ 579438 w 579446"/>
                  <a:gd name="connsiteY2" fmla="*/ 347665 h 471502"/>
                  <a:gd name="connsiteX3" fmla="*/ 348456 w 579446"/>
                  <a:gd name="connsiteY3" fmla="*/ 369095 h 471502"/>
                  <a:gd name="connsiteX4" fmla="*/ 235744 w 579446"/>
                  <a:gd name="connsiteY4" fmla="*/ 414338 h 471502"/>
                  <a:gd name="connsiteX5" fmla="*/ 50006 w 579446"/>
                  <a:gd name="connsiteY5" fmla="*/ 409576 h 471502"/>
                  <a:gd name="connsiteX6" fmla="*/ 0 w 579446"/>
                  <a:gd name="connsiteY6" fmla="*/ 173831 h 471502"/>
                  <a:gd name="connsiteX0" fmla="*/ 0 w 579446"/>
                  <a:gd name="connsiteY0" fmla="*/ 173831 h 483834"/>
                  <a:gd name="connsiteX1" fmla="*/ 180975 w 579446"/>
                  <a:gd name="connsiteY1" fmla="*/ 0 h 483834"/>
                  <a:gd name="connsiteX2" fmla="*/ 579438 w 579446"/>
                  <a:gd name="connsiteY2" fmla="*/ 347665 h 483834"/>
                  <a:gd name="connsiteX3" fmla="*/ 348456 w 579446"/>
                  <a:gd name="connsiteY3" fmla="*/ 369095 h 483834"/>
                  <a:gd name="connsiteX4" fmla="*/ 235744 w 579446"/>
                  <a:gd name="connsiteY4" fmla="*/ 414338 h 483834"/>
                  <a:gd name="connsiteX5" fmla="*/ 50006 w 579446"/>
                  <a:gd name="connsiteY5" fmla="*/ 409576 h 483834"/>
                  <a:gd name="connsiteX6" fmla="*/ 0 w 579446"/>
                  <a:gd name="connsiteY6" fmla="*/ 173831 h 483834"/>
                  <a:gd name="connsiteX0" fmla="*/ 0 w 579446"/>
                  <a:gd name="connsiteY0" fmla="*/ 173831 h 483834"/>
                  <a:gd name="connsiteX1" fmla="*/ 180975 w 579446"/>
                  <a:gd name="connsiteY1" fmla="*/ 0 h 483834"/>
                  <a:gd name="connsiteX2" fmla="*/ 579438 w 579446"/>
                  <a:gd name="connsiteY2" fmla="*/ 347665 h 483834"/>
                  <a:gd name="connsiteX3" fmla="*/ 348456 w 579446"/>
                  <a:gd name="connsiteY3" fmla="*/ 369095 h 483834"/>
                  <a:gd name="connsiteX4" fmla="*/ 235744 w 579446"/>
                  <a:gd name="connsiteY4" fmla="*/ 414338 h 483834"/>
                  <a:gd name="connsiteX5" fmla="*/ 50006 w 579446"/>
                  <a:gd name="connsiteY5" fmla="*/ 409576 h 483834"/>
                  <a:gd name="connsiteX6" fmla="*/ 0 w 579446"/>
                  <a:gd name="connsiteY6" fmla="*/ 173831 h 483834"/>
                  <a:gd name="connsiteX0" fmla="*/ 0 w 579446"/>
                  <a:gd name="connsiteY0" fmla="*/ 173831 h 483834"/>
                  <a:gd name="connsiteX1" fmla="*/ 180975 w 579446"/>
                  <a:gd name="connsiteY1" fmla="*/ 0 h 483834"/>
                  <a:gd name="connsiteX2" fmla="*/ 579438 w 579446"/>
                  <a:gd name="connsiteY2" fmla="*/ 347665 h 483834"/>
                  <a:gd name="connsiteX3" fmla="*/ 348456 w 579446"/>
                  <a:gd name="connsiteY3" fmla="*/ 369095 h 483834"/>
                  <a:gd name="connsiteX4" fmla="*/ 235744 w 579446"/>
                  <a:gd name="connsiteY4" fmla="*/ 414338 h 483834"/>
                  <a:gd name="connsiteX5" fmla="*/ 50006 w 579446"/>
                  <a:gd name="connsiteY5" fmla="*/ 409576 h 483834"/>
                  <a:gd name="connsiteX6" fmla="*/ 0 w 579446"/>
                  <a:gd name="connsiteY6" fmla="*/ 173831 h 483834"/>
                  <a:gd name="connsiteX0" fmla="*/ 0 w 579446"/>
                  <a:gd name="connsiteY0" fmla="*/ 173831 h 483834"/>
                  <a:gd name="connsiteX1" fmla="*/ 180975 w 579446"/>
                  <a:gd name="connsiteY1" fmla="*/ 0 h 483834"/>
                  <a:gd name="connsiteX2" fmla="*/ 579438 w 579446"/>
                  <a:gd name="connsiteY2" fmla="*/ 347665 h 483834"/>
                  <a:gd name="connsiteX3" fmla="*/ 312737 w 579446"/>
                  <a:gd name="connsiteY3" fmla="*/ 328614 h 483834"/>
                  <a:gd name="connsiteX4" fmla="*/ 235744 w 579446"/>
                  <a:gd name="connsiteY4" fmla="*/ 414338 h 483834"/>
                  <a:gd name="connsiteX5" fmla="*/ 50006 w 579446"/>
                  <a:gd name="connsiteY5" fmla="*/ 409576 h 483834"/>
                  <a:gd name="connsiteX6" fmla="*/ 0 w 579446"/>
                  <a:gd name="connsiteY6" fmla="*/ 173831 h 483834"/>
                  <a:gd name="connsiteX0" fmla="*/ 0 w 579446"/>
                  <a:gd name="connsiteY0" fmla="*/ 173831 h 483834"/>
                  <a:gd name="connsiteX1" fmla="*/ 180975 w 579446"/>
                  <a:gd name="connsiteY1" fmla="*/ 0 h 483834"/>
                  <a:gd name="connsiteX2" fmla="*/ 579438 w 579446"/>
                  <a:gd name="connsiteY2" fmla="*/ 347665 h 483834"/>
                  <a:gd name="connsiteX3" fmla="*/ 312737 w 579446"/>
                  <a:gd name="connsiteY3" fmla="*/ 328614 h 483834"/>
                  <a:gd name="connsiteX4" fmla="*/ 235744 w 579446"/>
                  <a:gd name="connsiteY4" fmla="*/ 414338 h 483834"/>
                  <a:gd name="connsiteX5" fmla="*/ 50006 w 579446"/>
                  <a:gd name="connsiteY5" fmla="*/ 409576 h 483834"/>
                  <a:gd name="connsiteX6" fmla="*/ 0 w 579446"/>
                  <a:gd name="connsiteY6" fmla="*/ 173831 h 483834"/>
                  <a:gd name="connsiteX0" fmla="*/ 0 w 586590"/>
                  <a:gd name="connsiteY0" fmla="*/ 173831 h 483834"/>
                  <a:gd name="connsiteX1" fmla="*/ 180975 w 586590"/>
                  <a:gd name="connsiteY1" fmla="*/ 0 h 483834"/>
                  <a:gd name="connsiteX2" fmla="*/ 586582 w 586590"/>
                  <a:gd name="connsiteY2" fmla="*/ 347665 h 483834"/>
                  <a:gd name="connsiteX3" fmla="*/ 312737 w 586590"/>
                  <a:gd name="connsiteY3" fmla="*/ 328614 h 483834"/>
                  <a:gd name="connsiteX4" fmla="*/ 235744 w 586590"/>
                  <a:gd name="connsiteY4" fmla="*/ 414338 h 483834"/>
                  <a:gd name="connsiteX5" fmla="*/ 50006 w 586590"/>
                  <a:gd name="connsiteY5" fmla="*/ 409576 h 483834"/>
                  <a:gd name="connsiteX6" fmla="*/ 0 w 586590"/>
                  <a:gd name="connsiteY6" fmla="*/ 173831 h 483834"/>
                  <a:gd name="connsiteX0" fmla="*/ 0 w 586590"/>
                  <a:gd name="connsiteY0" fmla="*/ 173831 h 483834"/>
                  <a:gd name="connsiteX1" fmla="*/ 180975 w 586590"/>
                  <a:gd name="connsiteY1" fmla="*/ 0 h 483834"/>
                  <a:gd name="connsiteX2" fmla="*/ 586582 w 586590"/>
                  <a:gd name="connsiteY2" fmla="*/ 347665 h 483834"/>
                  <a:gd name="connsiteX3" fmla="*/ 312737 w 586590"/>
                  <a:gd name="connsiteY3" fmla="*/ 328614 h 483834"/>
                  <a:gd name="connsiteX4" fmla="*/ 235744 w 586590"/>
                  <a:gd name="connsiteY4" fmla="*/ 414338 h 483834"/>
                  <a:gd name="connsiteX5" fmla="*/ 50006 w 586590"/>
                  <a:gd name="connsiteY5" fmla="*/ 409576 h 483834"/>
                  <a:gd name="connsiteX6" fmla="*/ 0 w 586590"/>
                  <a:gd name="connsiteY6" fmla="*/ 173831 h 483834"/>
                  <a:gd name="connsiteX0" fmla="*/ 0 w 586590"/>
                  <a:gd name="connsiteY0" fmla="*/ 173831 h 483834"/>
                  <a:gd name="connsiteX1" fmla="*/ 180975 w 586590"/>
                  <a:gd name="connsiteY1" fmla="*/ 0 h 483834"/>
                  <a:gd name="connsiteX2" fmla="*/ 586582 w 586590"/>
                  <a:gd name="connsiteY2" fmla="*/ 347665 h 483834"/>
                  <a:gd name="connsiteX3" fmla="*/ 312737 w 586590"/>
                  <a:gd name="connsiteY3" fmla="*/ 328614 h 483834"/>
                  <a:gd name="connsiteX4" fmla="*/ 235744 w 586590"/>
                  <a:gd name="connsiteY4" fmla="*/ 414338 h 483834"/>
                  <a:gd name="connsiteX5" fmla="*/ 50006 w 586590"/>
                  <a:gd name="connsiteY5" fmla="*/ 409576 h 483834"/>
                  <a:gd name="connsiteX6" fmla="*/ 0 w 586590"/>
                  <a:gd name="connsiteY6" fmla="*/ 173831 h 483834"/>
                  <a:gd name="connsiteX0" fmla="*/ 0 w 600988"/>
                  <a:gd name="connsiteY0" fmla="*/ 173831 h 483834"/>
                  <a:gd name="connsiteX1" fmla="*/ 180975 w 600988"/>
                  <a:gd name="connsiteY1" fmla="*/ 0 h 483834"/>
                  <a:gd name="connsiteX2" fmla="*/ 586582 w 600988"/>
                  <a:gd name="connsiteY2" fmla="*/ 347665 h 483834"/>
                  <a:gd name="connsiteX3" fmla="*/ 312737 w 600988"/>
                  <a:gd name="connsiteY3" fmla="*/ 328614 h 483834"/>
                  <a:gd name="connsiteX4" fmla="*/ 235744 w 600988"/>
                  <a:gd name="connsiteY4" fmla="*/ 414338 h 483834"/>
                  <a:gd name="connsiteX5" fmla="*/ 50006 w 600988"/>
                  <a:gd name="connsiteY5" fmla="*/ 409576 h 483834"/>
                  <a:gd name="connsiteX6" fmla="*/ 0 w 600988"/>
                  <a:gd name="connsiteY6" fmla="*/ 173831 h 483834"/>
                  <a:gd name="connsiteX0" fmla="*/ 0 w 600988"/>
                  <a:gd name="connsiteY0" fmla="*/ 157162 h 467165"/>
                  <a:gd name="connsiteX1" fmla="*/ 180975 w 600988"/>
                  <a:gd name="connsiteY1" fmla="*/ 0 h 467165"/>
                  <a:gd name="connsiteX2" fmla="*/ 586582 w 600988"/>
                  <a:gd name="connsiteY2" fmla="*/ 330996 h 467165"/>
                  <a:gd name="connsiteX3" fmla="*/ 312737 w 600988"/>
                  <a:gd name="connsiteY3" fmla="*/ 311945 h 467165"/>
                  <a:gd name="connsiteX4" fmla="*/ 235744 w 600988"/>
                  <a:gd name="connsiteY4" fmla="*/ 397669 h 467165"/>
                  <a:gd name="connsiteX5" fmla="*/ 50006 w 600988"/>
                  <a:gd name="connsiteY5" fmla="*/ 392907 h 467165"/>
                  <a:gd name="connsiteX6" fmla="*/ 0 w 600988"/>
                  <a:gd name="connsiteY6" fmla="*/ 157162 h 467165"/>
                  <a:gd name="connsiteX0" fmla="*/ 0 w 600988"/>
                  <a:gd name="connsiteY0" fmla="*/ 157162 h 467165"/>
                  <a:gd name="connsiteX1" fmla="*/ 180975 w 600988"/>
                  <a:gd name="connsiteY1" fmla="*/ 0 h 467165"/>
                  <a:gd name="connsiteX2" fmla="*/ 586582 w 600988"/>
                  <a:gd name="connsiteY2" fmla="*/ 330996 h 467165"/>
                  <a:gd name="connsiteX3" fmla="*/ 312737 w 600988"/>
                  <a:gd name="connsiteY3" fmla="*/ 311945 h 467165"/>
                  <a:gd name="connsiteX4" fmla="*/ 235744 w 600988"/>
                  <a:gd name="connsiteY4" fmla="*/ 397669 h 467165"/>
                  <a:gd name="connsiteX5" fmla="*/ 50006 w 600988"/>
                  <a:gd name="connsiteY5" fmla="*/ 392907 h 467165"/>
                  <a:gd name="connsiteX6" fmla="*/ 0 w 600988"/>
                  <a:gd name="connsiteY6" fmla="*/ 157162 h 467165"/>
                  <a:gd name="connsiteX0" fmla="*/ 0 w 600988"/>
                  <a:gd name="connsiteY0" fmla="*/ 140493 h 450496"/>
                  <a:gd name="connsiteX1" fmla="*/ 180975 w 600988"/>
                  <a:gd name="connsiteY1" fmla="*/ 0 h 450496"/>
                  <a:gd name="connsiteX2" fmla="*/ 586582 w 600988"/>
                  <a:gd name="connsiteY2" fmla="*/ 314327 h 450496"/>
                  <a:gd name="connsiteX3" fmla="*/ 312737 w 600988"/>
                  <a:gd name="connsiteY3" fmla="*/ 295276 h 450496"/>
                  <a:gd name="connsiteX4" fmla="*/ 235744 w 600988"/>
                  <a:gd name="connsiteY4" fmla="*/ 381000 h 450496"/>
                  <a:gd name="connsiteX5" fmla="*/ 50006 w 600988"/>
                  <a:gd name="connsiteY5" fmla="*/ 376238 h 450496"/>
                  <a:gd name="connsiteX6" fmla="*/ 0 w 600988"/>
                  <a:gd name="connsiteY6" fmla="*/ 140493 h 450496"/>
                  <a:gd name="connsiteX0" fmla="*/ 0 w 600988"/>
                  <a:gd name="connsiteY0" fmla="*/ 140493 h 450496"/>
                  <a:gd name="connsiteX1" fmla="*/ 180975 w 600988"/>
                  <a:gd name="connsiteY1" fmla="*/ 0 h 450496"/>
                  <a:gd name="connsiteX2" fmla="*/ 586582 w 600988"/>
                  <a:gd name="connsiteY2" fmla="*/ 314327 h 450496"/>
                  <a:gd name="connsiteX3" fmla="*/ 312737 w 600988"/>
                  <a:gd name="connsiteY3" fmla="*/ 295276 h 450496"/>
                  <a:gd name="connsiteX4" fmla="*/ 235744 w 600988"/>
                  <a:gd name="connsiteY4" fmla="*/ 381000 h 450496"/>
                  <a:gd name="connsiteX5" fmla="*/ 50006 w 600988"/>
                  <a:gd name="connsiteY5" fmla="*/ 376238 h 450496"/>
                  <a:gd name="connsiteX6" fmla="*/ 0 w 600988"/>
                  <a:gd name="connsiteY6" fmla="*/ 140493 h 450496"/>
                  <a:gd name="connsiteX0" fmla="*/ 0 w 602192"/>
                  <a:gd name="connsiteY0" fmla="*/ 152399 h 462402"/>
                  <a:gd name="connsiteX1" fmla="*/ 185737 w 602192"/>
                  <a:gd name="connsiteY1" fmla="*/ 0 h 462402"/>
                  <a:gd name="connsiteX2" fmla="*/ 586582 w 602192"/>
                  <a:gd name="connsiteY2" fmla="*/ 326233 h 462402"/>
                  <a:gd name="connsiteX3" fmla="*/ 312737 w 602192"/>
                  <a:gd name="connsiteY3" fmla="*/ 307182 h 462402"/>
                  <a:gd name="connsiteX4" fmla="*/ 235744 w 602192"/>
                  <a:gd name="connsiteY4" fmla="*/ 392906 h 462402"/>
                  <a:gd name="connsiteX5" fmla="*/ 50006 w 602192"/>
                  <a:gd name="connsiteY5" fmla="*/ 388144 h 462402"/>
                  <a:gd name="connsiteX6" fmla="*/ 0 w 602192"/>
                  <a:gd name="connsiteY6" fmla="*/ 152399 h 462402"/>
                  <a:gd name="connsiteX0" fmla="*/ 0 w 602192"/>
                  <a:gd name="connsiteY0" fmla="*/ 152399 h 462402"/>
                  <a:gd name="connsiteX1" fmla="*/ 185737 w 602192"/>
                  <a:gd name="connsiteY1" fmla="*/ 0 h 462402"/>
                  <a:gd name="connsiteX2" fmla="*/ 586582 w 602192"/>
                  <a:gd name="connsiteY2" fmla="*/ 326233 h 462402"/>
                  <a:gd name="connsiteX3" fmla="*/ 450850 w 602192"/>
                  <a:gd name="connsiteY3" fmla="*/ 190500 h 462402"/>
                  <a:gd name="connsiteX4" fmla="*/ 312737 w 602192"/>
                  <a:gd name="connsiteY4" fmla="*/ 307182 h 462402"/>
                  <a:gd name="connsiteX5" fmla="*/ 235744 w 602192"/>
                  <a:gd name="connsiteY5" fmla="*/ 392906 h 462402"/>
                  <a:gd name="connsiteX6" fmla="*/ 50006 w 602192"/>
                  <a:gd name="connsiteY6" fmla="*/ 388144 h 462402"/>
                  <a:gd name="connsiteX7" fmla="*/ 0 w 602192"/>
                  <a:gd name="connsiteY7" fmla="*/ 152399 h 462402"/>
                  <a:gd name="connsiteX0" fmla="*/ 0 w 607483"/>
                  <a:gd name="connsiteY0" fmla="*/ 152399 h 462402"/>
                  <a:gd name="connsiteX1" fmla="*/ 185737 w 607483"/>
                  <a:gd name="connsiteY1" fmla="*/ 0 h 462402"/>
                  <a:gd name="connsiteX2" fmla="*/ 586582 w 607483"/>
                  <a:gd name="connsiteY2" fmla="*/ 326233 h 462402"/>
                  <a:gd name="connsiteX3" fmla="*/ 450850 w 607483"/>
                  <a:gd name="connsiteY3" fmla="*/ 190500 h 462402"/>
                  <a:gd name="connsiteX4" fmla="*/ 312737 w 607483"/>
                  <a:gd name="connsiteY4" fmla="*/ 307182 h 462402"/>
                  <a:gd name="connsiteX5" fmla="*/ 235744 w 607483"/>
                  <a:gd name="connsiteY5" fmla="*/ 392906 h 462402"/>
                  <a:gd name="connsiteX6" fmla="*/ 50006 w 607483"/>
                  <a:gd name="connsiteY6" fmla="*/ 388144 h 462402"/>
                  <a:gd name="connsiteX7" fmla="*/ 0 w 607483"/>
                  <a:gd name="connsiteY7" fmla="*/ 152399 h 462402"/>
                  <a:gd name="connsiteX0" fmla="*/ 0 w 607483"/>
                  <a:gd name="connsiteY0" fmla="*/ 152399 h 462402"/>
                  <a:gd name="connsiteX1" fmla="*/ 185737 w 607483"/>
                  <a:gd name="connsiteY1" fmla="*/ 0 h 462402"/>
                  <a:gd name="connsiteX2" fmla="*/ 586582 w 607483"/>
                  <a:gd name="connsiteY2" fmla="*/ 326233 h 462402"/>
                  <a:gd name="connsiteX3" fmla="*/ 450850 w 607483"/>
                  <a:gd name="connsiteY3" fmla="*/ 190500 h 462402"/>
                  <a:gd name="connsiteX4" fmla="*/ 312737 w 607483"/>
                  <a:gd name="connsiteY4" fmla="*/ 307182 h 462402"/>
                  <a:gd name="connsiteX5" fmla="*/ 235744 w 607483"/>
                  <a:gd name="connsiteY5" fmla="*/ 392906 h 462402"/>
                  <a:gd name="connsiteX6" fmla="*/ 50006 w 607483"/>
                  <a:gd name="connsiteY6" fmla="*/ 388144 h 462402"/>
                  <a:gd name="connsiteX7" fmla="*/ 0 w 607483"/>
                  <a:gd name="connsiteY7" fmla="*/ 152399 h 462402"/>
                  <a:gd name="connsiteX0" fmla="*/ 0 w 607483"/>
                  <a:gd name="connsiteY0" fmla="*/ 152399 h 462402"/>
                  <a:gd name="connsiteX1" fmla="*/ 185737 w 607483"/>
                  <a:gd name="connsiteY1" fmla="*/ 0 h 462402"/>
                  <a:gd name="connsiteX2" fmla="*/ 586582 w 607483"/>
                  <a:gd name="connsiteY2" fmla="*/ 326233 h 462402"/>
                  <a:gd name="connsiteX3" fmla="*/ 450850 w 607483"/>
                  <a:gd name="connsiteY3" fmla="*/ 190500 h 462402"/>
                  <a:gd name="connsiteX4" fmla="*/ 312737 w 607483"/>
                  <a:gd name="connsiteY4" fmla="*/ 307182 h 462402"/>
                  <a:gd name="connsiteX5" fmla="*/ 235744 w 607483"/>
                  <a:gd name="connsiteY5" fmla="*/ 392906 h 462402"/>
                  <a:gd name="connsiteX6" fmla="*/ 50006 w 607483"/>
                  <a:gd name="connsiteY6" fmla="*/ 388144 h 462402"/>
                  <a:gd name="connsiteX7" fmla="*/ 0 w 607483"/>
                  <a:gd name="connsiteY7" fmla="*/ 152399 h 462402"/>
                  <a:gd name="connsiteX0" fmla="*/ 0 w 607483"/>
                  <a:gd name="connsiteY0" fmla="*/ 152399 h 462402"/>
                  <a:gd name="connsiteX1" fmla="*/ 185737 w 607483"/>
                  <a:gd name="connsiteY1" fmla="*/ 0 h 462402"/>
                  <a:gd name="connsiteX2" fmla="*/ 586582 w 607483"/>
                  <a:gd name="connsiteY2" fmla="*/ 326233 h 462402"/>
                  <a:gd name="connsiteX3" fmla="*/ 450850 w 607483"/>
                  <a:gd name="connsiteY3" fmla="*/ 190500 h 462402"/>
                  <a:gd name="connsiteX4" fmla="*/ 312737 w 607483"/>
                  <a:gd name="connsiteY4" fmla="*/ 307182 h 462402"/>
                  <a:gd name="connsiteX5" fmla="*/ 235744 w 607483"/>
                  <a:gd name="connsiteY5" fmla="*/ 392906 h 462402"/>
                  <a:gd name="connsiteX6" fmla="*/ 50006 w 607483"/>
                  <a:gd name="connsiteY6" fmla="*/ 388144 h 462402"/>
                  <a:gd name="connsiteX7" fmla="*/ 0 w 607483"/>
                  <a:gd name="connsiteY7" fmla="*/ 152399 h 462402"/>
                  <a:gd name="connsiteX0" fmla="*/ 0 w 607483"/>
                  <a:gd name="connsiteY0" fmla="*/ 152399 h 462402"/>
                  <a:gd name="connsiteX1" fmla="*/ 185737 w 607483"/>
                  <a:gd name="connsiteY1" fmla="*/ 0 h 462402"/>
                  <a:gd name="connsiteX2" fmla="*/ 586582 w 607483"/>
                  <a:gd name="connsiteY2" fmla="*/ 326233 h 462402"/>
                  <a:gd name="connsiteX3" fmla="*/ 450850 w 607483"/>
                  <a:gd name="connsiteY3" fmla="*/ 190500 h 462402"/>
                  <a:gd name="connsiteX4" fmla="*/ 312737 w 607483"/>
                  <a:gd name="connsiteY4" fmla="*/ 307182 h 462402"/>
                  <a:gd name="connsiteX5" fmla="*/ 235744 w 607483"/>
                  <a:gd name="connsiteY5" fmla="*/ 392906 h 462402"/>
                  <a:gd name="connsiteX6" fmla="*/ 50006 w 607483"/>
                  <a:gd name="connsiteY6" fmla="*/ 388144 h 462402"/>
                  <a:gd name="connsiteX7" fmla="*/ 0 w 607483"/>
                  <a:gd name="connsiteY7" fmla="*/ 152399 h 462402"/>
                  <a:gd name="connsiteX0" fmla="*/ 0 w 607483"/>
                  <a:gd name="connsiteY0" fmla="*/ 152399 h 462402"/>
                  <a:gd name="connsiteX1" fmla="*/ 185737 w 607483"/>
                  <a:gd name="connsiteY1" fmla="*/ 0 h 462402"/>
                  <a:gd name="connsiteX2" fmla="*/ 586582 w 607483"/>
                  <a:gd name="connsiteY2" fmla="*/ 326233 h 462402"/>
                  <a:gd name="connsiteX3" fmla="*/ 450850 w 607483"/>
                  <a:gd name="connsiteY3" fmla="*/ 190500 h 462402"/>
                  <a:gd name="connsiteX4" fmla="*/ 312737 w 607483"/>
                  <a:gd name="connsiteY4" fmla="*/ 307182 h 462402"/>
                  <a:gd name="connsiteX5" fmla="*/ 235744 w 607483"/>
                  <a:gd name="connsiteY5" fmla="*/ 392906 h 462402"/>
                  <a:gd name="connsiteX6" fmla="*/ 50006 w 607483"/>
                  <a:gd name="connsiteY6" fmla="*/ 388144 h 462402"/>
                  <a:gd name="connsiteX7" fmla="*/ 0 w 607483"/>
                  <a:gd name="connsiteY7" fmla="*/ 152399 h 462402"/>
                  <a:gd name="connsiteX0" fmla="*/ 0 w 607483"/>
                  <a:gd name="connsiteY0" fmla="*/ 152399 h 462402"/>
                  <a:gd name="connsiteX1" fmla="*/ 185737 w 607483"/>
                  <a:gd name="connsiteY1" fmla="*/ 0 h 462402"/>
                  <a:gd name="connsiteX2" fmla="*/ 586582 w 607483"/>
                  <a:gd name="connsiteY2" fmla="*/ 326233 h 462402"/>
                  <a:gd name="connsiteX3" fmla="*/ 450850 w 607483"/>
                  <a:gd name="connsiteY3" fmla="*/ 190500 h 462402"/>
                  <a:gd name="connsiteX4" fmla="*/ 312737 w 607483"/>
                  <a:gd name="connsiteY4" fmla="*/ 307182 h 462402"/>
                  <a:gd name="connsiteX5" fmla="*/ 235744 w 607483"/>
                  <a:gd name="connsiteY5" fmla="*/ 392906 h 462402"/>
                  <a:gd name="connsiteX6" fmla="*/ 50006 w 607483"/>
                  <a:gd name="connsiteY6" fmla="*/ 388144 h 462402"/>
                  <a:gd name="connsiteX7" fmla="*/ 91440 w 607483"/>
                  <a:gd name="connsiteY7" fmla="*/ 243839 h 462402"/>
                  <a:gd name="connsiteX0" fmla="*/ 0 w 607483"/>
                  <a:gd name="connsiteY0" fmla="*/ 152399 h 462402"/>
                  <a:gd name="connsiteX1" fmla="*/ 185737 w 607483"/>
                  <a:gd name="connsiteY1" fmla="*/ 0 h 462402"/>
                  <a:gd name="connsiteX2" fmla="*/ 586582 w 607483"/>
                  <a:gd name="connsiteY2" fmla="*/ 326233 h 462402"/>
                  <a:gd name="connsiteX3" fmla="*/ 450850 w 607483"/>
                  <a:gd name="connsiteY3" fmla="*/ 190500 h 462402"/>
                  <a:gd name="connsiteX4" fmla="*/ 312737 w 607483"/>
                  <a:gd name="connsiteY4" fmla="*/ 307182 h 462402"/>
                  <a:gd name="connsiteX5" fmla="*/ 235744 w 607483"/>
                  <a:gd name="connsiteY5" fmla="*/ 392906 h 462402"/>
                  <a:gd name="connsiteX6" fmla="*/ 50006 w 607483"/>
                  <a:gd name="connsiteY6" fmla="*/ 388144 h 462402"/>
                  <a:gd name="connsiteX0" fmla="*/ 0 w 607483"/>
                  <a:gd name="connsiteY0" fmla="*/ 152399 h 444543"/>
                  <a:gd name="connsiteX1" fmla="*/ 185737 w 607483"/>
                  <a:gd name="connsiteY1" fmla="*/ 0 h 444543"/>
                  <a:gd name="connsiteX2" fmla="*/ 586582 w 607483"/>
                  <a:gd name="connsiteY2" fmla="*/ 326233 h 444543"/>
                  <a:gd name="connsiteX3" fmla="*/ 450850 w 607483"/>
                  <a:gd name="connsiteY3" fmla="*/ 190500 h 444543"/>
                  <a:gd name="connsiteX4" fmla="*/ 312737 w 607483"/>
                  <a:gd name="connsiteY4" fmla="*/ 307182 h 444543"/>
                  <a:gd name="connsiteX5" fmla="*/ 195263 w 607483"/>
                  <a:gd name="connsiteY5" fmla="*/ 328612 h 444543"/>
                  <a:gd name="connsiteX6" fmla="*/ 50006 w 607483"/>
                  <a:gd name="connsiteY6" fmla="*/ 388144 h 444543"/>
                  <a:gd name="connsiteX0" fmla="*/ 0 w 607483"/>
                  <a:gd name="connsiteY0" fmla="*/ 152399 h 452993"/>
                  <a:gd name="connsiteX1" fmla="*/ 185737 w 607483"/>
                  <a:gd name="connsiteY1" fmla="*/ 0 h 452993"/>
                  <a:gd name="connsiteX2" fmla="*/ 586582 w 607483"/>
                  <a:gd name="connsiteY2" fmla="*/ 326233 h 452993"/>
                  <a:gd name="connsiteX3" fmla="*/ 450850 w 607483"/>
                  <a:gd name="connsiteY3" fmla="*/ 190500 h 452993"/>
                  <a:gd name="connsiteX4" fmla="*/ 312737 w 607483"/>
                  <a:gd name="connsiteY4" fmla="*/ 307182 h 452993"/>
                  <a:gd name="connsiteX5" fmla="*/ 195263 w 607483"/>
                  <a:gd name="connsiteY5" fmla="*/ 328612 h 452993"/>
                  <a:gd name="connsiteX6" fmla="*/ 50006 w 607483"/>
                  <a:gd name="connsiteY6" fmla="*/ 388144 h 452993"/>
                  <a:gd name="connsiteX0" fmla="*/ 0 w 607483"/>
                  <a:gd name="connsiteY0" fmla="*/ 152399 h 452993"/>
                  <a:gd name="connsiteX1" fmla="*/ 185737 w 607483"/>
                  <a:gd name="connsiteY1" fmla="*/ 0 h 452993"/>
                  <a:gd name="connsiteX2" fmla="*/ 586582 w 607483"/>
                  <a:gd name="connsiteY2" fmla="*/ 326233 h 452993"/>
                  <a:gd name="connsiteX3" fmla="*/ 450850 w 607483"/>
                  <a:gd name="connsiteY3" fmla="*/ 190500 h 452993"/>
                  <a:gd name="connsiteX4" fmla="*/ 312737 w 607483"/>
                  <a:gd name="connsiteY4" fmla="*/ 307182 h 452993"/>
                  <a:gd name="connsiteX5" fmla="*/ 195263 w 607483"/>
                  <a:gd name="connsiteY5" fmla="*/ 328612 h 452993"/>
                  <a:gd name="connsiteX6" fmla="*/ 50006 w 607483"/>
                  <a:gd name="connsiteY6" fmla="*/ 388144 h 452993"/>
                  <a:gd name="connsiteX0" fmla="*/ 0 w 607483"/>
                  <a:gd name="connsiteY0" fmla="*/ 152399 h 452993"/>
                  <a:gd name="connsiteX1" fmla="*/ 185737 w 607483"/>
                  <a:gd name="connsiteY1" fmla="*/ 0 h 452993"/>
                  <a:gd name="connsiteX2" fmla="*/ 586582 w 607483"/>
                  <a:gd name="connsiteY2" fmla="*/ 326233 h 452993"/>
                  <a:gd name="connsiteX3" fmla="*/ 450850 w 607483"/>
                  <a:gd name="connsiteY3" fmla="*/ 190500 h 452993"/>
                  <a:gd name="connsiteX4" fmla="*/ 312737 w 607483"/>
                  <a:gd name="connsiteY4" fmla="*/ 307182 h 452993"/>
                  <a:gd name="connsiteX5" fmla="*/ 195263 w 607483"/>
                  <a:gd name="connsiteY5" fmla="*/ 328612 h 452993"/>
                  <a:gd name="connsiteX6" fmla="*/ 50006 w 607483"/>
                  <a:gd name="connsiteY6" fmla="*/ 388144 h 452993"/>
                  <a:gd name="connsiteX0" fmla="*/ 0 w 607483"/>
                  <a:gd name="connsiteY0" fmla="*/ 152399 h 452993"/>
                  <a:gd name="connsiteX1" fmla="*/ 185737 w 607483"/>
                  <a:gd name="connsiteY1" fmla="*/ 0 h 452993"/>
                  <a:gd name="connsiteX2" fmla="*/ 586582 w 607483"/>
                  <a:gd name="connsiteY2" fmla="*/ 326233 h 452993"/>
                  <a:gd name="connsiteX3" fmla="*/ 450850 w 607483"/>
                  <a:gd name="connsiteY3" fmla="*/ 190500 h 452993"/>
                  <a:gd name="connsiteX4" fmla="*/ 312737 w 607483"/>
                  <a:gd name="connsiteY4" fmla="*/ 307182 h 452993"/>
                  <a:gd name="connsiteX5" fmla="*/ 195263 w 607483"/>
                  <a:gd name="connsiteY5" fmla="*/ 328612 h 452993"/>
                  <a:gd name="connsiteX6" fmla="*/ 50006 w 607483"/>
                  <a:gd name="connsiteY6" fmla="*/ 388144 h 452993"/>
                  <a:gd name="connsiteX0" fmla="*/ 0 w 607483"/>
                  <a:gd name="connsiteY0" fmla="*/ 152399 h 452993"/>
                  <a:gd name="connsiteX1" fmla="*/ 185737 w 607483"/>
                  <a:gd name="connsiteY1" fmla="*/ 0 h 452993"/>
                  <a:gd name="connsiteX2" fmla="*/ 586582 w 607483"/>
                  <a:gd name="connsiteY2" fmla="*/ 326233 h 452993"/>
                  <a:gd name="connsiteX3" fmla="*/ 450850 w 607483"/>
                  <a:gd name="connsiteY3" fmla="*/ 190500 h 452993"/>
                  <a:gd name="connsiteX4" fmla="*/ 312737 w 607483"/>
                  <a:gd name="connsiteY4" fmla="*/ 307182 h 452993"/>
                  <a:gd name="connsiteX5" fmla="*/ 195263 w 607483"/>
                  <a:gd name="connsiteY5" fmla="*/ 328612 h 452993"/>
                  <a:gd name="connsiteX6" fmla="*/ 50006 w 607483"/>
                  <a:gd name="connsiteY6" fmla="*/ 388144 h 452993"/>
                  <a:gd name="connsiteX0" fmla="*/ 0 w 607483"/>
                  <a:gd name="connsiteY0" fmla="*/ 152399 h 451129"/>
                  <a:gd name="connsiteX1" fmla="*/ 185737 w 607483"/>
                  <a:gd name="connsiteY1" fmla="*/ 0 h 451129"/>
                  <a:gd name="connsiteX2" fmla="*/ 586582 w 607483"/>
                  <a:gd name="connsiteY2" fmla="*/ 326233 h 451129"/>
                  <a:gd name="connsiteX3" fmla="*/ 450850 w 607483"/>
                  <a:gd name="connsiteY3" fmla="*/ 190500 h 451129"/>
                  <a:gd name="connsiteX4" fmla="*/ 312737 w 607483"/>
                  <a:gd name="connsiteY4" fmla="*/ 307182 h 451129"/>
                  <a:gd name="connsiteX5" fmla="*/ 195263 w 607483"/>
                  <a:gd name="connsiteY5" fmla="*/ 328612 h 451129"/>
                  <a:gd name="connsiteX6" fmla="*/ 205581 w 607483"/>
                  <a:gd name="connsiteY6" fmla="*/ 450057 h 451129"/>
                  <a:gd name="connsiteX7" fmla="*/ 50006 w 607483"/>
                  <a:gd name="connsiteY7" fmla="*/ 388144 h 451129"/>
                  <a:gd name="connsiteX0" fmla="*/ 0 w 607483"/>
                  <a:gd name="connsiteY0" fmla="*/ 152399 h 451129"/>
                  <a:gd name="connsiteX1" fmla="*/ 185737 w 607483"/>
                  <a:gd name="connsiteY1" fmla="*/ 0 h 451129"/>
                  <a:gd name="connsiteX2" fmla="*/ 586582 w 607483"/>
                  <a:gd name="connsiteY2" fmla="*/ 326233 h 451129"/>
                  <a:gd name="connsiteX3" fmla="*/ 450850 w 607483"/>
                  <a:gd name="connsiteY3" fmla="*/ 190500 h 451129"/>
                  <a:gd name="connsiteX4" fmla="*/ 312737 w 607483"/>
                  <a:gd name="connsiteY4" fmla="*/ 307182 h 451129"/>
                  <a:gd name="connsiteX5" fmla="*/ 195263 w 607483"/>
                  <a:gd name="connsiteY5" fmla="*/ 328612 h 451129"/>
                  <a:gd name="connsiteX6" fmla="*/ 205581 w 607483"/>
                  <a:gd name="connsiteY6" fmla="*/ 450057 h 451129"/>
                  <a:gd name="connsiteX7" fmla="*/ 50006 w 607483"/>
                  <a:gd name="connsiteY7" fmla="*/ 388144 h 451129"/>
                  <a:gd name="connsiteX0" fmla="*/ 0 w 607483"/>
                  <a:gd name="connsiteY0" fmla="*/ 152399 h 451129"/>
                  <a:gd name="connsiteX1" fmla="*/ 185737 w 607483"/>
                  <a:gd name="connsiteY1" fmla="*/ 0 h 451129"/>
                  <a:gd name="connsiteX2" fmla="*/ 586582 w 607483"/>
                  <a:gd name="connsiteY2" fmla="*/ 326233 h 451129"/>
                  <a:gd name="connsiteX3" fmla="*/ 450850 w 607483"/>
                  <a:gd name="connsiteY3" fmla="*/ 190500 h 451129"/>
                  <a:gd name="connsiteX4" fmla="*/ 312737 w 607483"/>
                  <a:gd name="connsiteY4" fmla="*/ 307182 h 451129"/>
                  <a:gd name="connsiteX5" fmla="*/ 331787 w 607483"/>
                  <a:gd name="connsiteY5" fmla="*/ 414338 h 451129"/>
                  <a:gd name="connsiteX6" fmla="*/ 195263 w 607483"/>
                  <a:gd name="connsiteY6" fmla="*/ 328612 h 451129"/>
                  <a:gd name="connsiteX7" fmla="*/ 205581 w 607483"/>
                  <a:gd name="connsiteY7" fmla="*/ 450057 h 451129"/>
                  <a:gd name="connsiteX8" fmla="*/ 50006 w 607483"/>
                  <a:gd name="connsiteY8" fmla="*/ 388144 h 451129"/>
                  <a:gd name="connsiteX0" fmla="*/ 0 w 607483"/>
                  <a:gd name="connsiteY0" fmla="*/ 152399 h 451129"/>
                  <a:gd name="connsiteX1" fmla="*/ 185737 w 607483"/>
                  <a:gd name="connsiteY1" fmla="*/ 0 h 451129"/>
                  <a:gd name="connsiteX2" fmla="*/ 586582 w 607483"/>
                  <a:gd name="connsiteY2" fmla="*/ 326233 h 451129"/>
                  <a:gd name="connsiteX3" fmla="*/ 450850 w 607483"/>
                  <a:gd name="connsiteY3" fmla="*/ 190500 h 451129"/>
                  <a:gd name="connsiteX4" fmla="*/ 312737 w 607483"/>
                  <a:gd name="connsiteY4" fmla="*/ 307182 h 451129"/>
                  <a:gd name="connsiteX5" fmla="*/ 331787 w 607483"/>
                  <a:gd name="connsiteY5" fmla="*/ 414338 h 451129"/>
                  <a:gd name="connsiteX6" fmla="*/ 195263 w 607483"/>
                  <a:gd name="connsiteY6" fmla="*/ 328612 h 451129"/>
                  <a:gd name="connsiteX7" fmla="*/ 205581 w 607483"/>
                  <a:gd name="connsiteY7" fmla="*/ 450057 h 451129"/>
                  <a:gd name="connsiteX8" fmla="*/ 50006 w 607483"/>
                  <a:gd name="connsiteY8" fmla="*/ 388144 h 451129"/>
                  <a:gd name="connsiteX0" fmla="*/ 0 w 607483"/>
                  <a:gd name="connsiteY0" fmla="*/ 152399 h 451129"/>
                  <a:gd name="connsiteX1" fmla="*/ 185737 w 607483"/>
                  <a:gd name="connsiteY1" fmla="*/ 0 h 451129"/>
                  <a:gd name="connsiteX2" fmla="*/ 586582 w 607483"/>
                  <a:gd name="connsiteY2" fmla="*/ 326233 h 451129"/>
                  <a:gd name="connsiteX3" fmla="*/ 450850 w 607483"/>
                  <a:gd name="connsiteY3" fmla="*/ 190500 h 451129"/>
                  <a:gd name="connsiteX4" fmla="*/ 312737 w 607483"/>
                  <a:gd name="connsiteY4" fmla="*/ 307182 h 451129"/>
                  <a:gd name="connsiteX5" fmla="*/ 331787 w 607483"/>
                  <a:gd name="connsiteY5" fmla="*/ 414338 h 451129"/>
                  <a:gd name="connsiteX6" fmla="*/ 195263 w 607483"/>
                  <a:gd name="connsiteY6" fmla="*/ 328612 h 451129"/>
                  <a:gd name="connsiteX7" fmla="*/ 205581 w 607483"/>
                  <a:gd name="connsiteY7" fmla="*/ 450057 h 451129"/>
                  <a:gd name="connsiteX8" fmla="*/ 50006 w 607483"/>
                  <a:gd name="connsiteY8" fmla="*/ 388144 h 451129"/>
                  <a:gd name="connsiteX0" fmla="*/ 0 w 607483"/>
                  <a:gd name="connsiteY0" fmla="*/ 152399 h 451129"/>
                  <a:gd name="connsiteX1" fmla="*/ 185737 w 607483"/>
                  <a:gd name="connsiteY1" fmla="*/ 0 h 451129"/>
                  <a:gd name="connsiteX2" fmla="*/ 586582 w 607483"/>
                  <a:gd name="connsiteY2" fmla="*/ 326233 h 451129"/>
                  <a:gd name="connsiteX3" fmla="*/ 450850 w 607483"/>
                  <a:gd name="connsiteY3" fmla="*/ 190500 h 451129"/>
                  <a:gd name="connsiteX4" fmla="*/ 312737 w 607483"/>
                  <a:gd name="connsiteY4" fmla="*/ 307182 h 451129"/>
                  <a:gd name="connsiteX5" fmla="*/ 331787 w 607483"/>
                  <a:gd name="connsiteY5" fmla="*/ 414338 h 451129"/>
                  <a:gd name="connsiteX6" fmla="*/ 195263 w 607483"/>
                  <a:gd name="connsiteY6" fmla="*/ 328612 h 451129"/>
                  <a:gd name="connsiteX7" fmla="*/ 205581 w 607483"/>
                  <a:gd name="connsiteY7" fmla="*/ 450057 h 451129"/>
                  <a:gd name="connsiteX8" fmla="*/ 50006 w 607483"/>
                  <a:gd name="connsiteY8" fmla="*/ 388144 h 451129"/>
                  <a:gd name="connsiteX0" fmla="*/ 0 w 607483"/>
                  <a:gd name="connsiteY0" fmla="*/ 152399 h 451129"/>
                  <a:gd name="connsiteX1" fmla="*/ 185737 w 607483"/>
                  <a:gd name="connsiteY1" fmla="*/ 0 h 451129"/>
                  <a:gd name="connsiteX2" fmla="*/ 586582 w 607483"/>
                  <a:gd name="connsiteY2" fmla="*/ 326233 h 451129"/>
                  <a:gd name="connsiteX3" fmla="*/ 450850 w 607483"/>
                  <a:gd name="connsiteY3" fmla="*/ 190500 h 451129"/>
                  <a:gd name="connsiteX4" fmla="*/ 312737 w 607483"/>
                  <a:gd name="connsiteY4" fmla="*/ 307182 h 451129"/>
                  <a:gd name="connsiteX5" fmla="*/ 331787 w 607483"/>
                  <a:gd name="connsiteY5" fmla="*/ 414338 h 451129"/>
                  <a:gd name="connsiteX6" fmla="*/ 195263 w 607483"/>
                  <a:gd name="connsiteY6" fmla="*/ 328612 h 451129"/>
                  <a:gd name="connsiteX7" fmla="*/ 205581 w 607483"/>
                  <a:gd name="connsiteY7" fmla="*/ 450057 h 451129"/>
                  <a:gd name="connsiteX8" fmla="*/ 50006 w 607483"/>
                  <a:gd name="connsiteY8" fmla="*/ 388144 h 451129"/>
                  <a:gd name="connsiteX0" fmla="*/ 0 w 607483"/>
                  <a:gd name="connsiteY0" fmla="*/ 152399 h 451129"/>
                  <a:gd name="connsiteX1" fmla="*/ 185737 w 607483"/>
                  <a:gd name="connsiteY1" fmla="*/ 0 h 451129"/>
                  <a:gd name="connsiteX2" fmla="*/ 586582 w 607483"/>
                  <a:gd name="connsiteY2" fmla="*/ 326233 h 451129"/>
                  <a:gd name="connsiteX3" fmla="*/ 450850 w 607483"/>
                  <a:gd name="connsiteY3" fmla="*/ 190500 h 451129"/>
                  <a:gd name="connsiteX4" fmla="*/ 312737 w 607483"/>
                  <a:gd name="connsiteY4" fmla="*/ 307182 h 451129"/>
                  <a:gd name="connsiteX5" fmla="*/ 331787 w 607483"/>
                  <a:gd name="connsiteY5" fmla="*/ 414338 h 451129"/>
                  <a:gd name="connsiteX6" fmla="*/ 195263 w 607483"/>
                  <a:gd name="connsiteY6" fmla="*/ 328612 h 451129"/>
                  <a:gd name="connsiteX7" fmla="*/ 205581 w 607483"/>
                  <a:gd name="connsiteY7" fmla="*/ 450057 h 451129"/>
                  <a:gd name="connsiteX8" fmla="*/ 50006 w 607483"/>
                  <a:gd name="connsiteY8" fmla="*/ 388144 h 451129"/>
                  <a:gd name="connsiteX0" fmla="*/ 0 w 607483"/>
                  <a:gd name="connsiteY0" fmla="*/ 152399 h 451129"/>
                  <a:gd name="connsiteX1" fmla="*/ 185737 w 607483"/>
                  <a:gd name="connsiteY1" fmla="*/ 0 h 451129"/>
                  <a:gd name="connsiteX2" fmla="*/ 586582 w 607483"/>
                  <a:gd name="connsiteY2" fmla="*/ 326233 h 451129"/>
                  <a:gd name="connsiteX3" fmla="*/ 450850 w 607483"/>
                  <a:gd name="connsiteY3" fmla="*/ 190500 h 451129"/>
                  <a:gd name="connsiteX4" fmla="*/ 312737 w 607483"/>
                  <a:gd name="connsiteY4" fmla="*/ 307182 h 451129"/>
                  <a:gd name="connsiteX5" fmla="*/ 348455 w 607483"/>
                  <a:gd name="connsiteY5" fmla="*/ 407194 h 451129"/>
                  <a:gd name="connsiteX6" fmla="*/ 195263 w 607483"/>
                  <a:gd name="connsiteY6" fmla="*/ 328612 h 451129"/>
                  <a:gd name="connsiteX7" fmla="*/ 205581 w 607483"/>
                  <a:gd name="connsiteY7" fmla="*/ 450057 h 451129"/>
                  <a:gd name="connsiteX8" fmla="*/ 50006 w 607483"/>
                  <a:gd name="connsiteY8" fmla="*/ 388144 h 451129"/>
                  <a:gd name="connsiteX0" fmla="*/ 0 w 607483"/>
                  <a:gd name="connsiteY0" fmla="*/ 152399 h 451129"/>
                  <a:gd name="connsiteX1" fmla="*/ 185737 w 607483"/>
                  <a:gd name="connsiteY1" fmla="*/ 0 h 451129"/>
                  <a:gd name="connsiteX2" fmla="*/ 586582 w 607483"/>
                  <a:gd name="connsiteY2" fmla="*/ 326233 h 451129"/>
                  <a:gd name="connsiteX3" fmla="*/ 450850 w 607483"/>
                  <a:gd name="connsiteY3" fmla="*/ 190500 h 451129"/>
                  <a:gd name="connsiteX4" fmla="*/ 312737 w 607483"/>
                  <a:gd name="connsiteY4" fmla="*/ 307182 h 451129"/>
                  <a:gd name="connsiteX5" fmla="*/ 348455 w 607483"/>
                  <a:gd name="connsiteY5" fmla="*/ 407194 h 451129"/>
                  <a:gd name="connsiteX6" fmla="*/ 195263 w 607483"/>
                  <a:gd name="connsiteY6" fmla="*/ 328612 h 451129"/>
                  <a:gd name="connsiteX7" fmla="*/ 205581 w 607483"/>
                  <a:gd name="connsiteY7" fmla="*/ 450057 h 451129"/>
                  <a:gd name="connsiteX8" fmla="*/ 50006 w 607483"/>
                  <a:gd name="connsiteY8" fmla="*/ 388144 h 451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7483" h="451129">
                    <a:moveTo>
                      <a:pt x="0" y="152399"/>
                    </a:moveTo>
                    <a:cubicBezTo>
                      <a:pt x="29369" y="77786"/>
                      <a:pt x="132555" y="12700"/>
                      <a:pt x="185737" y="0"/>
                    </a:cubicBezTo>
                    <a:cubicBezTo>
                      <a:pt x="719402" y="47625"/>
                      <a:pt x="600604" y="295276"/>
                      <a:pt x="586582" y="326233"/>
                    </a:cubicBezTo>
                    <a:cubicBezTo>
                      <a:pt x="518056" y="348855"/>
                      <a:pt x="496491" y="193675"/>
                      <a:pt x="450850" y="190500"/>
                    </a:cubicBezTo>
                    <a:cubicBezTo>
                      <a:pt x="500459" y="225425"/>
                      <a:pt x="547819" y="519113"/>
                      <a:pt x="312737" y="307182"/>
                    </a:cubicBezTo>
                    <a:cubicBezTo>
                      <a:pt x="338137" y="345679"/>
                      <a:pt x="406134" y="379810"/>
                      <a:pt x="348455" y="407194"/>
                    </a:cubicBezTo>
                    <a:cubicBezTo>
                      <a:pt x="240769" y="425054"/>
                      <a:pt x="216297" y="323850"/>
                      <a:pt x="195263" y="328612"/>
                    </a:cubicBezTo>
                    <a:cubicBezTo>
                      <a:pt x="193279" y="352028"/>
                      <a:pt x="284559" y="411560"/>
                      <a:pt x="205581" y="450057"/>
                    </a:cubicBezTo>
                    <a:cubicBezTo>
                      <a:pt x="181372" y="459979"/>
                      <a:pt x="77523" y="398066"/>
                      <a:pt x="50006" y="388144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C3AB6EA-E96E-445A-8610-BB79FEA6E47B}"/>
                </a:ext>
              </a:extLst>
            </p:cNvPr>
            <p:cNvSpPr/>
            <p:nvPr/>
          </p:nvSpPr>
          <p:spPr>
            <a:xfrm rot="795052">
              <a:off x="4101902" y="3040094"/>
              <a:ext cx="144996" cy="2242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49134C19-4E80-488D-870E-BED1DBB9923B}"/>
                </a:ext>
              </a:extLst>
            </p:cNvPr>
            <p:cNvSpPr/>
            <p:nvPr/>
          </p:nvSpPr>
          <p:spPr>
            <a:xfrm rot="795052">
              <a:off x="3447909" y="2969735"/>
              <a:ext cx="172014" cy="26601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20FA1D3F-C0DD-4C8E-8375-63634E1C4D80}"/>
                </a:ext>
              </a:extLst>
            </p:cNvPr>
            <p:cNvSpPr/>
            <p:nvPr/>
          </p:nvSpPr>
          <p:spPr>
            <a:xfrm rot="795052">
              <a:off x="4134650" y="3156796"/>
              <a:ext cx="64689" cy="1000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5F43C07F-660D-406C-90F3-86ADBDF9AAEB}"/>
                </a:ext>
              </a:extLst>
            </p:cNvPr>
            <p:cNvSpPr/>
            <p:nvPr/>
          </p:nvSpPr>
          <p:spPr>
            <a:xfrm rot="795052">
              <a:off x="3508326" y="3127917"/>
              <a:ext cx="64689" cy="10003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C30DB4CB-3D61-4371-9287-A0FF5B675E27}"/>
                </a:ext>
              </a:extLst>
            </p:cNvPr>
            <p:cNvSpPr/>
            <p:nvPr/>
          </p:nvSpPr>
          <p:spPr>
            <a:xfrm>
              <a:off x="3159452" y="4763117"/>
              <a:ext cx="1175657" cy="882934"/>
            </a:xfrm>
            <a:custGeom>
              <a:avLst/>
              <a:gdLst>
                <a:gd name="connsiteX0" fmla="*/ 0 w 1175657"/>
                <a:gd name="connsiteY0" fmla="*/ 25133 h 882934"/>
                <a:gd name="connsiteX1" fmla="*/ 522515 w 1175657"/>
                <a:gd name="connsiteY1" fmla="*/ 68676 h 882934"/>
                <a:gd name="connsiteX2" fmla="*/ 246743 w 1175657"/>
                <a:gd name="connsiteY2" fmla="*/ 315418 h 882934"/>
                <a:gd name="connsiteX3" fmla="*/ 203200 w 1175657"/>
                <a:gd name="connsiteY3" fmla="*/ 373476 h 882934"/>
                <a:gd name="connsiteX4" fmla="*/ 188686 w 1175657"/>
                <a:gd name="connsiteY4" fmla="*/ 417018 h 882934"/>
                <a:gd name="connsiteX5" fmla="*/ 348343 w 1175657"/>
                <a:gd name="connsiteY5" fmla="*/ 475076 h 882934"/>
                <a:gd name="connsiteX6" fmla="*/ 595086 w 1175657"/>
                <a:gd name="connsiteY6" fmla="*/ 460561 h 882934"/>
                <a:gd name="connsiteX7" fmla="*/ 769257 w 1175657"/>
                <a:gd name="connsiteY7" fmla="*/ 431533 h 882934"/>
                <a:gd name="connsiteX8" fmla="*/ 914400 w 1175657"/>
                <a:gd name="connsiteY8" fmla="*/ 460561 h 882934"/>
                <a:gd name="connsiteX9" fmla="*/ 827315 w 1175657"/>
                <a:gd name="connsiteY9" fmla="*/ 765361 h 882934"/>
                <a:gd name="connsiteX10" fmla="*/ 783772 w 1175657"/>
                <a:gd name="connsiteY10" fmla="*/ 823418 h 882934"/>
                <a:gd name="connsiteX11" fmla="*/ 769257 w 1175657"/>
                <a:gd name="connsiteY11" fmla="*/ 866961 h 882934"/>
                <a:gd name="connsiteX12" fmla="*/ 899886 w 1175657"/>
                <a:gd name="connsiteY12" fmla="*/ 881476 h 882934"/>
                <a:gd name="connsiteX13" fmla="*/ 1175657 w 1175657"/>
                <a:gd name="connsiteY13" fmla="*/ 881476 h 882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657" h="882934">
                  <a:moveTo>
                    <a:pt x="0" y="25133"/>
                  </a:moveTo>
                  <a:cubicBezTo>
                    <a:pt x="174172" y="39647"/>
                    <a:pt x="409322" y="-64492"/>
                    <a:pt x="522515" y="68676"/>
                  </a:cubicBezTo>
                  <a:cubicBezTo>
                    <a:pt x="602401" y="162659"/>
                    <a:pt x="320751" y="216739"/>
                    <a:pt x="246743" y="315418"/>
                  </a:cubicBezTo>
                  <a:lnTo>
                    <a:pt x="203200" y="373476"/>
                  </a:lnTo>
                  <a:cubicBezTo>
                    <a:pt x="198362" y="387990"/>
                    <a:pt x="188686" y="401719"/>
                    <a:pt x="188686" y="417018"/>
                  </a:cubicBezTo>
                  <a:cubicBezTo>
                    <a:pt x="188686" y="503699"/>
                    <a:pt x="282967" y="468538"/>
                    <a:pt x="348343" y="475076"/>
                  </a:cubicBezTo>
                  <a:cubicBezTo>
                    <a:pt x="430591" y="470238"/>
                    <a:pt x="513133" y="469039"/>
                    <a:pt x="595086" y="460561"/>
                  </a:cubicBezTo>
                  <a:cubicBezTo>
                    <a:pt x="653631" y="454505"/>
                    <a:pt x="769257" y="431533"/>
                    <a:pt x="769257" y="431533"/>
                  </a:cubicBezTo>
                  <a:cubicBezTo>
                    <a:pt x="817638" y="441209"/>
                    <a:pt x="896517" y="414577"/>
                    <a:pt x="914400" y="460561"/>
                  </a:cubicBezTo>
                  <a:cubicBezTo>
                    <a:pt x="950683" y="553860"/>
                    <a:pt x="880923" y="684949"/>
                    <a:pt x="827315" y="765361"/>
                  </a:cubicBezTo>
                  <a:cubicBezTo>
                    <a:pt x="813897" y="785489"/>
                    <a:pt x="798286" y="804066"/>
                    <a:pt x="783772" y="823418"/>
                  </a:cubicBezTo>
                  <a:cubicBezTo>
                    <a:pt x="778934" y="837932"/>
                    <a:pt x="755573" y="860119"/>
                    <a:pt x="769257" y="866961"/>
                  </a:cubicBezTo>
                  <a:cubicBezTo>
                    <a:pt x="808443" y="886554"/>
                    <a:pt x="856103" y="879912"/>
                    <a:pt x="899886" y="881476"/>
                  </a:cubicBezTo>
                  <a:cubicBezTo>
                    <a:pt x="991751" y="884757"/>
                    <a:pt x="1083733" y="881476"/>
                    <a:pt x="1175657" y="881476"/>
                  </a:cubicBezTo>
                </a:path>
              </a:pathLst>
            </a:custGeom>
            <a:noFill/>
            <a:ln>
              <a:solidFill>
                <a:srgbClr val="FF4B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14">
              <a:extLst>
                <a:ext uri="{FF2B5EF4-FFF2-40B4-BE49-F238E27FC236}">
                  <a16:creationId xmlns:a16="http://schemas.microsoft.com/office/drawing/2014/main" id="{E09BBF32-C681-4DEF-BB8C-39DC9AD3A71D}"/>
                </a:ext>
              </a:extLst>
            </p:cNvPr>
            <p:cNvSpPr/>
            <p:nvPr/>
          </p:nvSpPr>
          <p:spPr>
            <a:xfrm>
              <a:off x="3648119" y="3811269"/>
              <a:ext cx="1618982" cy="1306673"/>
            </a:xfrm>
            <a:custGeom>
              <a:avLst/>
              <a:gdLst>
                <a:gd name="connsiteX0" fmla="*/ 0 w 322106"/>
                <a:gd name="connsiteY0" fmla="*/ 0 h 217170"/>
                <a:gd name="connsiteX1" fmla="*/ 322106 w 322106"/>
                <a:gd name="connsiteY1" fmla="*/ 0 h 217170"/>
                <a:gd name="connsiteX2" fmla="*/ 322106 w 322106"/>
                <a:gd name="connsiteY2" fmla="*/ 217170 h 217170"/>
                <a:gd name="connsiteX3" fmla="*/ 0 w 322106"/>
                <a:gd name="connsiteY3" fmla="*/ 217170 h 217170"/>
                <a:gd name="connsiteX4" fmla="*/ 0 w 322106"/>
                <a:gd name="connsiteY4" fmla="*/ 0 h 217170"/>
                <a:gd name="connsiteX0" fmla="*/ 0 w 322106"/>
                <a:gd name="connsiteY0" fmla="*/ 175260 h 392430"/>
                <a:gd name="connsiteX1" fmla="*/ 230666 w 322106"/>
                <a:gd name="connsiteY1" fmla="*/ 0 h 392430"/>
                <a:gd name="connsiteX2" fmla="*/ 322106 w 322106"/>
                <a:gd name="connsiteY2" fmla="*/ 392430 h 392430"/>
                <a:gd name="connsiteX3" fmla="*/ 0 w 322106"/>
                <a:gd name="connsiteY3" fmla="*/ 392430 h 392430"/>
                <a:gd name="connsiteX4" fmla="*/ 0 w 322106"/>
                <a:gd name="connsiteY4" fmla="*/ 175260 h 392430"/>
                <a:gd name="connsiteX0" fmla="*/ 363694 w 594360"/>
                <a:gd name="connsiteY0" fmla="*/ 175260 h 956310"/>
                <a:gd name="connsiteX1" fmla="*/ 594360 w 594360"/>
                <a:gd name="connsiteY1" fmla="*/ 0 h 956310"/>
                <a:gd name="connsiteX2" fmla="*/ 0 w 594360"/>
                <a:gd name="connsiteY2" fmla="*/ 956310 h 956310"/>
                <a:gd name="connsiteX3" fmla="*/ 363694 w 594360"/>
                <a:gd name="connsiteY3" fmla="*/ 392430 h 956310"/>
                <a:gd name="connsiteX4" fmla="*/ 363694 w 594360"/>
                <a:gd name="connsiteY4" fmla="*/ 175260 h 956310"/>
                <a:gd name="connsiteX0" fmla="*/ 0 w 809786"/>
                <a:gd name="connsiteY0" fmla="*/ 815340 h 956310"/>
                <a:gd name="connsiteX1" fmla="*/ 809786 w 809786"/>
                <a:gd name="connsiteY1" fmla="*/ 0 h 956310"/>
                <a:gd name="connsiteX2" fmla="*/ 215426 w 809786"/>
                <a:gd name="connsiteY2" fmla="*/ 956310 h 956310"/>
                <a:gd name="connsiteX3" fmla="*/ 579120 w 809786"/>
                <a:gd name="connsiteY3" fmla="*/ 392430 h 956310"/>
                <a:gd name="connsiteX4" fmla="*/ 0 w 809786"/>
                <a:gd name="connsiteY4" fmla="*/ 815340 h 956310"/>
                <a:gd name="connsiteX0" fmla="*/ 167640 w 977426"/>
                <a:gd name="connsiteY0" fmla="*/ 815340 h 1055370"/>
                <a:gd name="connsiteX1" fmla="*/ 977426 w 977426"/>
                <a:gd name="connsiteY1" fmla="*/ 0 h 1055370"/>
                <a:gd name="connsiteX2" fmla="*/ 383066 w 977426"/>
                <a:gd name="connsiteY2" fmla="*/ 956310 h 1055370"/>
                <a:gd name="connsiteX3" fmla="*/ 0 w 977426"/>
                <a:gd name="connsiteY3" fmla="*/ 1055370 h 1055370"/>
                <a:gd name="connsiteX4" fmla="*/ 167640 w 977426"/>
                <a:gd name="connsiteY4" fmla="*/ 815340 h 1055370"/>
                <a:gd name="connsiteX0" fmla="*/ 167640 w 1275677"/>
                <a:gd name="connsiteY0" fmla="*/ 815340 h 1055370"/>
                <a:gd name="connsiteX1" fmla="*/ 977426 w 1275677"/>
                <a:gd name="connsiteY1" fmla="*/ 0 h 1055370"/>
                <a:gd name="connsiteX2" fmla="*/ 383066 w 1275677"/>
                <a:gd name="connsiteY2" fmla="*/ 956310 h 1055370"/>
                <a:gd name="connsiteX3" fmla="*/ 0 w 1275677"/>
                <a:gd name="connsiteY3" fmla="*/ 1055370 h 1055370"/>
                <a:gd name="connsiteX4" fmla="*/ 167640 w 1275677"/>
                <a:gd name="connsiteY4" fmla="*/ 815340 h 1055370"/>
                <a:gd name="connsiteX0" fmla="*/ 167640 w 1270392"/>
                <a:gd name="connsiteY0" fmla="*/ 815340 h 1055370"/>
                <a:gd name="connsiteX1" fmla="*/ 977426 w 1270392"/>
                <a:gd name="connsiteY1" fmla="*/ 0 h 1055370"/>
                <a:gd name="connsiteX2" fmla="*/ 383066 w 1270392"/>
                <a:gd name="connsiteY2" fmla="*/ 956310 h 1055370"/>
                <a:gd name="connsiteX3" fmla="*/ 0 w 1270392"/>
                <a:gd name="connsiteY3" fmla="*/ 1055370 h 1055370"/>
                <a:gd name="connsiteX4" fmla="*/ 167640 w 1270392"/>
                <a:gd name="connsiteY4" fmla="*/ 815340 h 1055370"/>
                <a:gd name="connsiteX0" fmla="*/ 167640 w 1251265"/>
                <a:gd name="connsiteY0" fmla="*/ 815340 h 1055370"/>
                <a:gd name="connsiteX1" fmla="*/ 977426 w 1251265"/>
                <a:gd name="connsiteY1" fmla="*/ 0 h 1055370"/>
                <a:gd name="connsiteX2" fmla="*/ 383066 w 1251265"/>
                <a:gd name="connsiteY2" fmla="*/ 956310 h 1055370"/>
                <a:gd name="connsiteX3" fmla="*/ 0 w 1251265"/>
                <a:gd name="connsiteY3" fmla="*/ 1055370 h 1055370"/>
                <a:gd name="connsiteX4" fmla="*/ 167640 w 1251265"/>
                <a:gd name="connsiteY4" fmla="*/ 815340 h 1055370"/>
                <a:gd name="connsiteX0" fmla="*/ 167640 w 1251265"/>
                <a:gd name="connsiteY0" fmla="*/ 815340 h 1405890"/>
                <a:gd name="connsiteX1" fmla="*/ 977426 w 1251265"/>
                <a:gd name="connsiteY1" fmla="*/ 0 h 1405890"/>
                <a:gd name="connsiteX2" fmla="*/ 383066 w 1251265"/>
                <a:gd name="connsiteY2" fmla="*/ 956310 h 1405890"/>
                <a:gd name="connsiteX3" fmla="*/ 182881 w 1251265"/>
                <a:gd name="connsiteY3" fmla="*/ 1405890 h 1405890"/>
                <a:gd name="connsiteX4" fmla="*/ 0 w 1251265"/>
                <a:gd name="connsiteY4" fmla="*/ 1055370 h 1405890"/>
                <a:gd name="connsiteX5" fmla="*/ 167640 w 1251265"/>
                <a:gd name="connsiteY5" fmla="*/ 815340 h 1405890"/>
                <a:gd name="connsiteX0" fmla="*/ 452420 w 1536045"/>
                <a:gd name="connsiteY0" fmla="*/ 815340 h 1405890"/>
                <a:gd name="connsiteX1" fmla="*/ 1262206 w 1536045"/>
                <a:gd name="connsiteY1" fmla="*/ 0 h 1405890"/>
                <a:gd name="connsiteX2" fmla="*/ 667846 w 1536045"/>
                <a:gd name="connsiteY2" fmla="*/ 956310 h 1405890"/>
                <a:gd name="connsiteX3" fmla="*/ 467661 w 1536045"/>
                <a:gd name="connsiteY3" fmla="*/ 1405890 h 1405890"/>
                <a:gd name="connsiteX4" fmla="*/ 284780 w 1536045"/>
                <a:gd name="connsiteY4" fmla="*/ 1055370 h 1405890"/>
                <a:gd name="connsiteX5" fmla="*/ 1571 w 1536045"/>
                <a:gd name="connsiteY5" fmla="*/ 940435 h 1405890"/>
                <a:gd name="connsiteX6" fmla="*/ 452420 w 1536045"/>
                <a:gd name="connsiteY6" fmla="*/ 815340 h 1405890"/>
                <a:gd name="connsiteX0" fmla="*/ 457824 w 1541449"/>
                <a:gd name="connsiteY0" fmla="*/ 815340 h 1405890"/>
                <a:gd name="connsiteX1" fmla="*/ 1267610 w 1541449"/>
                <a:gd name="connsiteY1" fmla="*/ 0 h 1405890"/>
                <a:gd name="connsiteX2" fmla="*/ 673250 w 1541449"/>
                <a:gd name="connsiteY2" fmla="*/ 956310 h 1405890"/>
                <a:gd name="connsiteX3" fmla="*/ 473065 w 1541449"/>
                <a:gd name="connsiteY3" fmla="*/ 1405890 h 1405890"/>
                <a:gd name="connsiteX4" fmla="*/ 290184 w 1541449"/>
                <a:gd name="connsiteY4" fmla="*/ 1055370 h 1405890"/>
                <a:gd name="connsiteX5" fmla="*/ 245100 w 1541449"/>
                <a:gd name="connsiteY5" fmla="*/ 937260 h 1405890"/>
                <a:gd name="connsiteX6" fmla="*/ 6975 w 1541449"/>
                <a:gd name="connsiteY6" fmla="*/ 940435 h 1405890"/>
                <a:gd name="connsiteX7" fmla="*/ 457824 w 1541449"/>
                <a:gd name="connsiteY7" fmla="*/ 815340 h 1405890"/>
                <a:gd name="connsiteX0" fmla="*/ 463687 w 1547312"/>
                <a:gd name="connsiteY0" fmla="*/ 815340 h 1405890"/>
                <a:gd name="connsiteX1" fmla="*/ 1273473 w 1547312"/>
                <a:gd name="connsiteY1" fmla="*/ 0 h 1405890"/>
                <a:gd name="connsiteX2" fmla="*/ 679113 w 1547312"/>
                <a:gd name="connsiteY2" fmla="*/ 956310 h 1405890"/>
                <a:gd name="connsiteX3" fmla="*/ 478928 w 1547312"/>
                <a:gd name="connsiteY3" fmla="*/ 1405890 h 1405890"/>
                <a:gd name="connsiteX4" fmla="*/ 296047 w 1547312"/>
                <a:gd name="connsiteY4" fmla="*/ 1055370 h 1405890"/>
                <a:gd name="connsiteX5" fmla="*/ 138 w 1547312"/>
                <a:gd name="connsiteY5" fmla="*/ 1207135 h 1405890"/>
                <a:gd name="connsiteX6" fmla="*/ 250963 w 1547312"/>
                <a:gd name="connsiteY6" fmla="*/ 937260 h 1405890"/>
                <a:gd name="connsiteX7" fmla="*/ 12838 w 1547312"/>
                <a:gd name="connsiteY7" fmla="*/ 940435 h 1405890"/>
                <a:gd name="connsiteX8" fmla="*/ 463687 w 1547312"/>
                <a:gd name="connsiteY8" fmla="*/ 815340 h 1405890"/>
                <a:gd name="connsiteX0" fmla="*/ 463687 w 1547312"/>
                <a:gd name="connsiteY0" fmla="*/ 815340 h 1405890"/>
                <a:gd name="connsiteX1" fmla="*/ 1273473 w 1547312"/>
                <a:gd name="connsiteY1" fmla="*/ 0 h 1405890"/>
                <a:gd name="connsiteX2" fmla="*/ 679113 w 1547312"/>
                <a:gd name="connsiteY2" fmla="*/ 956310 h 1405890"/>
                <a:gd name="connsiteX3" fmla="*/ 478928 w 1547312"/>
                <a:gd name="connsiteY3" fmla="*/ 1405890 h 1405890"/>
                <a:gd name="connsiteX4" fmla="*/ 296047 w 1547312"/>
                <a:gd name="connsiteY4" fmla="*/ 1036320 h 1405890"/>
                <a:gd name="connsiteX5" fmla="*/ 138 w 1547312"/>
                <a:gd name="connsiteY5" fmla="*/ 1207135 h 1405890"/>
                <a:gd name="connsiteX6" fmla="*/ 250963 w 1547312"/>
                <a:gd name="connsiteY6" fmla="*/ 937260 h 1405890"/>
                <a:gd name="connsiteX7" fmla="*/ 12838 w 1547312"/>
                <a:gd name="connsiteY7" fmla="*/ 940435 h 1405890"/>
                <a:gd name="connsiteX8" fmla="*/ 463687 w 1547312"/>
                <a:gd name="connsiteY8" fmla="*/ 815340 h 1405890"/>
                <a:gd name="connsiteX0" fmla="*/ 463687 w 1547312"/>
                <a:gd name="connsiteY0" fmla="*/ 815340 h 1405890"/>
                <a:gd name="connsiteX1" fmla="*/ 1273473 w 1547312"/>
                <a:gd name="connsiteY1" fmla="*/ 0 h 1405890"/>
                <a:gd name="connsiteX2" fmla="*/ 679113 w 1547312"/>
                <a:gd name="connsiteY2" fmla="*/ 956310 h 1405890"/>
                <a:gd name="connsiteX3" fmla="*/ 478928 w 1547312"/>
                <a:gd name="connsiteY3" fmla="*/ 1405890 h 1405890"/>
                <a:gd name="connsiteX4" fmla="*/ 101738 w 1547312"/>
                <a:gd name="connsiteY4" fmla="*/ 1356360 h 1405890"/>
                <a:gd name="connsiteX5" fmla="*/ 296047 w 1547312"/>
                <a:gd name="connsiteY5" fmla="*/ 1036320 h 1405890"/>
                <a:gd name="connsiteX6" fmla="*/ 138 w 1547312"/>
                <a:gd name="connsiteY6" fmla="*/ 1207135 h 1405890"/>
                <a:gd name="connsiteX7" fmla="*/ 250963 w 1547312"/>
                <a:gd name="connsiteY7" fmla="*/ 937260 h 1405890"/>
                <a:gd name="connsiteX8" fmla="*/ 12838 w 1547312"/>
                <a:gd name="connsiteY8" fmla="*/ 940435 h 1405890"/>
                <a:gd name="connsiteX9" fmla="*/ 463687 w 1547312"/>
                <a:gd name="connsiteY9" fmla="*/ 815340 h 1405890"/>
                <a:gd name="connsiteX0" fmla="*/ 463687 w 1547312"/>
                <a:gd name="connsiteY0" fmla="*/ 815340 h 1416386"/>
                <a:gd name="connsiteX1" fmla="*/ 1273473 w 1547312"/>
                <a:gd name="connsiteY1" fmla="*/ 0 h 1416386"/>
                <a:gd name="connsiteX2" fmla="*/ 679113 w 1547312"/>
                <a:gd name="connsiteY2" fmla="*/ 956310 h 1416386"/>
                <a:gd name="connsiteX3" fmla="*/ 478928 w 1547312"/>
                <a:gd name="connsiteY3" fmla="*/ 1405890 h 1416386"/>
                <a:gd name="connsiteX4" fmla="*/ 362088 w 1547312"/>
                <a:gd name="connsiteY4" fmla="*/ 1143635 h 1416386"/>
                <a:gd name="connsiteX5" fmla="*/ 101738 w 1547312"/>
                <a:gd name="connsiteY5" fmla="*/ 1356360 h 1416386"/>
                <a:gd name="connsiteX6" fmla="*/ 296047 w 1547312"/>
                <a:gd name="connsiteY6" fmla="*/ 1036320 h 1416386"/>
                <a:gd name="connsiteX7" fmla="*/ 138 w 1547312"/>
                <a:gd name="connsiteY7" fmla="*/ 1207135 h 1416386"/>
                <a:gd name="connsiteX8" fmla="*/ 250963 w 1547312"/>
                <a:gd name="connsiteY8" fmla="*/ 937260 h 1416386"/>
                <a:gd name="connsiteX9" fmla="*/ 12838 w 1547312"/>
                <a:gd name="connsiteY9" fmla="*/ 940435 h 1416386"/>
                <a:gd name="connsiteX10" fmla="*/ 463687 w 1547312"/>
                <a:gd name="connsiteY10" fmla="*/ 815340 h 1416386"/>
                <a:gd name="connsiteX0" fmla="*/ 463687 w 1547312"/>
                <a:gd name="connsiteY0" fmla="*/ 815340 h 1431954"/>
                <a:gd name="connsiteX1" fmla="*/ 1273473 w 1547312"/>
                <a:gd name="connsiteY1" fmla="*/ 0 h 1431954"/>
                <a:gd name="connsiteX2" fmla="*/ 679113 w 1547312"/>
                <a:gd name="connsiteY2" fmla="*/ 956310 h 1431954"/>
                <a:gd name="connsiteX3" fmla="*/ 478928 w 1547312"/>
                <a:gd name="connsiteY3" fmla="*/ 1405890 h 1431954"/>
                <a:gd name="connsiteX4" fmla="*/ 304938 w 1547312"/>
                <a:gd name="connsiteY4" fmla="*/ 1384935 h 1431954"/>
                <a:gd name="connsiteX5" fmla="*/ 362088 w 1547312"/>
                <a:gd name="connsiteY5" fmla="*/ 1143635 h 1431954"/>
                <a:gd name="connsiteX6" fmla="*/ 101738 w 1547312"/>
                <a:gd name="connsiteY6" fmla="*/ 1356360 h 1431954"/>
                <a:gd name="connsiteX7" fmla="*/ 296047 w 1547312"/>
                <a:gd name="connsiteY7" fmla="*/ 1036320 h 1431954"/>
                <a:gd name="connsiteX8" fmla="*/ 138 w 1547312"/>
                <a:gd name="connsiteY8" fmla="*/ 1207135 h 1431954"/>
                <a:gd name="connsiteX9" fmla="*/ 250963 w 1547312"/>
                <a:gd name="connsiteY9" fmla="*/ 937260 h 1431954"/>
                <a:gd name="connsiteX10" fmla="*/ 12838 w 1547312"/>
                <a:gd name="connsiteY10" fmla="*/ 940435 h 1431954"/>
                <a:gd name="connsiteX11" fmla="*/ 463687 w 1547312"/>
                <a:gd name="connsiteY11" fmla="*/ 815340 h 1431954"/>
                <a:gd name="connsiteX0" fmla="*/ 463687 w 1547312"/>
                <a:gd name="connsiteY0" fmla="*/ 815340 h 1417821"/>
                <a:gd name="connsiteX1" fmla="*/ 1273473 w 1547312"/>
                <a:gd name="connsiteY1" fmla="*/ 0 h 1417821"/>
                <a:gd name="connsiteX2" fmla="*/ 679113 w 1547312"/>
                <a:gd name="connsiteY2" fmla="*/ 956310 h 1417821"/>
                <a:gd name="connsiteX3" fmla="*/ 478928 w 1547312"/>
                <a:gd name="connsiteY3" fmla="*/ 1405890 h 1417821"/>
                <a:gd name="connsiteX4" fmla="*/ 492263 w 1547312"/>
                <a:gd name="connsiteY4" fmla="*/ 1143635 h 1417821"/>
                <a:gd name="connsiteX5" fmla="*/ 304938 w 1547312"/>
                <a:gd name="connsiteY5" fmla="*/ 1384935 h 1417821"/>
                <a:gd name="connsiteX6" fmla="*/ 362088 w 1547312"/>
                <a:gd name="connsiteY6" fmla="*/ 1143635 h 1417821"/>
                <a:gd name="connsiteX7" fmla="*/ 101738 w 1547312"/>
                <a:gd name="connsiteY7" fmla="*/ 1356360 h 1417821"/>
                <a:gd name="connsiteX8" fmla="*/ 296047 w 1547312"/>
                <a:gd name="connsiteY8" fmla="*/ 1036320 h 1417821"/>
                <a:gd name="connsiteX9" fmla="*/ 138 w 1547312"/>
                <a:gd name="connsiteY9" fmla="*/ 1207135 h 1417821"/>
                <a:gd name="connsiteX10" fmla="*/ 250963 w 1547312"/>
                <a:gd name="connsiteY10" fmla="*/ 937260 h 1417821"/>
                <a:gd name="connsiteX11" fmla="*/ 12838 w 1547312"/>
                <a:gd name="connsiteY11" fmla="*/ 940435 h 1417821"/>
                <a:gd name="connsiteX12" fmla="*/ 463687 w 1547312"/>
                <a:gd name="connsiteY12" fmla="*/ 815340 h 1417821"/>
                <a:gd name="connsiteX0" fmla="*/ 463687 w 1547312"/>
                <a:gd name="connsiteY0" fmla="*/ 815340 h 1405890"/>
                <a:gd name="connsiteX1" fmla="*/ 1273473 w 1547312"/>
                <a:gd name="connsiteY1" fmla="*/ 0 h 1405890"/>
                <a:gd name="connsiteX2" fmla="*/ 679113 w 1547312"/>
                <a:gd name="connsiteY2" fmla="*/ 956310 h 1405890"/>
                <a:gd name="connsiteX3" fmla="*/ 478928 w 1547312"/>
                <a:gd name="connsiteY3" fmla="*/ 1405890 h 1405890"/>
                <a:gd name="connsiteX4" fmla="*/ 492263 w 1547312"/>
                <a:gd name="connsiteY4" fmla="*/ 1143635 h 1405890"/>
                <a:gd name="connsiteX5" fmla="*/ 304938 w 1547312"/>
                <a:gd name="connsiteY5" fmla="*/ 1384935 h 1405890"/>
                <a:gd name="connsiteX6" fmla="*/ 362088 w 1547312"/>
                <a:gd name="connsiteY6" fmla="*/ 1143635 h 1405890"/>
                <a:gd name="connsiteX7" fmla="*/ 101738 w 1547312"/>
                <a:gd name="connsiteY7" fmla="*/ 1356360 h 1405890"/>
                <a:gd name="connsiteX8" fmla="*/ 296047 w 1547312"/>
                <a:gd name="connsiteY8" fmla="*/ 1036320 h 1405890"/>
                <a:gd name="connsiteX9" fmla="*/ 138 w 1547312"/>
                <a:gd name="connsiteY9" fmla="*/ 1207135 h 1405890"/>
                <a:gd name="connsiteX10" fmla="*/ 250963 w 1547312"/>
                <a:gd name="connsiteY10" fmla="*/ 937260 h 1405890"/>
                <a:gd name="connsiteX11" fmla="*/ 12838 w 1547312"/>
                <a:gd name="connsiteY11" fmla="*/ 940435 h 1405890"/>
                <a:gd name="connsiteX12" fmla="*/ 463687 w 1547312"/>
                <a:gd name="connsiteY12" fmla="*/ 815340 h 1405890"/>
                <a:gd name="connsiteX0" fmla="*/ 463687 w 1547312"/>
                <a:gd name="connsiteY0" fmla="*/ 815340 h 1405890"/>
                <a:gd name="connsiteX1" fmla="*/ 1273473 w 1547312"/>
                <a:gd name="connsiteY1" fmla="*/ 0 h 1405890"/>
                <a:gd name="connsiteX2" fmla="*/ 679113 w 1547312"/>
                <a:gd name="connsiteY2" fmla="*/ 956310 h 1405890"/>
                <a:gd name="connsiteX3" fmla="*/ 478928 w 1547312"/>
                <a:gd name="connsiteY3" fmla="*/ 1405890 h 1405890"/>
                <a:gd name="connsiteX4" fmla="*/ 492263 w 1547312"/>
                <a:gd name="connsiteY4" fmla="*/ 1143635 h 1405890"/>
                <a:gd name="connsiteX5" fmla="*/ 304938 w 1547312"/>
                <a:gd name="connsiteY5" fmla="*/ 1384935 h 1405890"/>
                <a:gd name="connsiteX6" fmla="*/ 362088 w 1547312"/>
                <a:gd name="connsiteY6" fmla="*/ 1143635 h 1405890"/>
                <a:gd name="connsiteX7" fmla="*/ 101738 w 1547312"/>
                <a:gd name="connsiteY7" fmla="*/ 1356360 h 1405890"/>
                <a:gd name="connsiteX8" fmla="*/ 296047 w 1547312"/>
                <a:gd name="connsiteY8" fmla="*/ 1036320 h 1405890"/>
                <a:gd name="connsiteX9" fmla="*/ 138 w 1547312"/>
                <a:gd name="connsiteY9" fmla="*/ 1207135 h 1405890"/>
                <a:gd name="connsiteX10" fmla="*/ 250963 w 1547312"/>
                <a:gd name="connsiteY10" fmla="*/ 937260 h 1405890"/>
                <a:gd name="connsiteX11" fmla="*/ 12838 w 1547312"/>
                <a:gd name="connsiteY11" fmla="*/ 940435 h 1405890"/>
                <a:gd name="connsiteX12" fmla="*/ 463687 w 1547312"/>
                <a:gd name="connsiteY12" fmla="*/ 815340 h 1405890"/>
                <a:gd name="connsiteX0" fmla="*/ 463687 w 1547312"/>
                <a:gd name="connsiteY0" fmla="*/ 815340 h 1390180"/>
                <a:gd name="connsiteX1" fmla="*/ 1273473 w 1547312"/>
                <a:gd name="connsiteY1" fmla="*/ 0 h 1390180"/>
                <a:gd name="connsiteX2" fmla="*/ 679113 w 1547312"/>
                <a:gd name="connsiteY2" fmla="*/ 956310 h 1390180"/>
                <a:gd name="connsiteX3" fmla="*/ 478928 w 1547312"/>
                <a:gd name="connsiteY3" fmla="*/ 1377315 h 1390180"/>
                <a:gd name="connsiteX4" fmla="*/ 492263 w 1547312"/>
                <a:gd name="connsiteY4" fmla="*/ 1143635 h 1390180"/>
                <a:gd name="connsiteX5" fmla="*/ 304938 w 1547312"/>
                <a:gd name="connsiteY5" fmla="*/ 1384935 h 1390180"/>
                <a:gd name="connsiteX6" fmla="*/ 362088 w 1547312"/>
                <a:gd name="connsiteY6" fmla="*/ 1143635 h 1390180"/>
                <a:gd name="connsiteX7" fmla="*/ 101738 w 1547312"/>
                <a:gd name="connsiteY7" fmla="*/ 1356360 h 1390180"/>
                <a:gd name="connsiteX8" fmla="*/ 296047 w 1547312"/>
                <a:gd name="connsiteY8" fmla="*/ 1036320 h 1390180"/>
                <a:gd name="connsiteX9" fmla="*/ 138 w 1547312"/>
                <a:gd name="connsiteY9" fmla="*/ 1207135 h 1390180"/>
                <a:gd name="connsiteX10" fmla="*/ 250963 w 1547312"/>
                <a:gd name="connsiteY10" fmla="*/ 937260 h 1390180"/>
                <a:gd name="connsiteX11" fmla="*/ 12838 w 1547312"/>
                <a:gd name="connsiteY11" fmla="*/ 940435 h 1390180"/>
                <a:gd name="connsiteX12" fmla="*/ 463687 w 1547312"/>
                <a:gd name="connsiteY12" fmla="*/ 815340 h 1390180"/>
                <a:gd name="connsiteX0" fmla="*/ 463687 w 1547312"/>
                <a:gd name="connsiteY0" fmla="*/ 815340 h 1390180"/>
                <a:gd name="connsiteX1" fmla="*/ 1273473 w 1547312"/>
                <a:gd name="connsiteY1" fmla="*/ 0 h 1390180"/>
                <a:gd name="connsiteX2" fmla="*/ 679113 w 1547312"/>
                <a:gd name="connsiteY2" fmla="*/ 956310 h 1390180"/>
                <a:gd name="connsiteX3" fmla="*/ 478928 w 1547312"/>
                <a:gd name="connsiteY3" fmla="*/ 1364615 h 1390180"/>
                <a:gd name="connsiteX4" fmla="*/ 492263 w 1547312"/>
                <a:gd name="connsiteY4" fmla="*/ 1143635 h 1390180"/>
                <a:gd name="connsiteX5" fmla="*/ 304938 w 1547312"/>
                <a:gd name="connsiteY5" fmla="*/ 1384935 h 1390180"/>
                <a:gd name="connsiteX6" fmla="*/ 362088 w 1547312"/>
                <a:gd name="connsiteY6" fmla="*/ 1143635 h 1390180"/>
                <a:gd name="connsiteX7" fmla="*/ 101738 w 1547312"/>
                <a:gd name="connsiteY7" fmla="*/ 1356360 h 1390180"/>
                <a:gd name="connsiteX8" fmla="*/ 296047 w 1547312"/>
                <a:gd name="connsiteY8" fmla="*/ 1036320 h 1390180"/>
                <a:gd name="connsiteX9" fmla="*/ 138 w 1547312"/>
                <a:gd name="connsiteY9" fmla="*/ 1207135 h 1390180"/>
                <a:gd name="connsiteX10" fmla="*/ 250963 w 1547312"/>
                <a:gd name="connsiteY10" fmla="*/ 937260 h 1390180"/>
                <a:gd name="connsiteX11" fmla="*/ 12838 w 1547312"/>
                <a:gd name="connsiteY11" fmla="*/ 940435 h 1390180"/>
                <a:gd name="connsiteX12" fmla="*/ 463687 w 1547312"/>
                <a:gd name="connsiteY12" fmla="*/ 815340 h 1390180"/>
                <a:gd name="connsiteX0" fmla="*/ 463687 w 1547312"/>
                <a:gd name="connsiteY0" fmla="*/ 815340 h 1387953"/>
                <a:gd name="connsiteX1" fmla="*/ 1273473 w 1547312"/>
                <a:gd name="connsiteY1" fmla="*/ 0 h 1387953"/>
                <a:gd name="connsiteX2" fmla="*/ 679113 w 1547312"/>
                <a:gd name="connsiteY2" fmla="*/ 956310 h 1387953"/>
                <a:gd name="connsiteX3" fmla="*/ 478928 w 1547312"/>
                <a:gd name="connsiteY3" fmla="*/ 1364615 h 1387953"/>
                <a:gd name="connsiteX4" fmla="*/ 492263 w 1547312"/>
                <a:gd name="connsiteY4" fmla="*/ 1143635 h 1387953"/>
                <a:gd name="connsiteX5" fmla="*/ 304938 w 1547312"/>
                <a:gd name="connsiteY5" fmla="*/ 1384935 h 1387953"/>
                <a:gd name="connsiteX6" fmla="*/ 362088 w 1547312"/>
                <a:gd name="connsiteY6" fmla="*/ 1143635 h 1387953"/>
                <a:gd name="connsiteX7" fmla="*/ 101738 w 1547312"/>
                <a:gd name="connsiteY7" fmla="*/ 1356360 h 1387953"/>
                <a:gd name="connsiteX8" fmla="*/ 296047 w 1547312"/>
                <a:gd name="connsiteY8" fmla="*/ 1036320 h 1387953"/>
                <a:gd name="connsiteX9" fmla="*/ 138 w 1547312"/>
                <a:gd name="connsiteY9" fmla="*/ 1207135 h 1387953"/>
                <a:gd name="connsiteX10" fmla="*/ 250963 w 1547312"/>
                <a:gd name="connsiteY10" fmla="*/ 937260 h 1387953"/>
                <a:gd name="connsiteX11" fmla="*/ 12838 w 1547312"/>
                <a:gd name="connsiteY11" fmla="*/ 940435 h 1387953"/>
                <a:gd name="connsiteX12" fmla="*/ 463687 w 1547312"/>
                <a:gd name="connsiteY12" fmla="*/ 815340 h 1387953"/>
                <a:gd name="connsiteX0" fmla="*/ 463687 w 1547312"/>
                <a:gd name="connsiteY0" fmla="*/ 815340 h 1387953"/>
                <a:gd name="connsiteX1" fmla="*/ 1273473 w 1547312"/>
                <a:gd name="connsiteY1" fmla="*/ 0 h 1387953"/>
                <a:gd name="connsiteX2" fmla="*/ 679113 w 1547312"/>
                <a:gd name="connsiteY2" fmla="*/ 956310 h 1387953"/>
                <a:gd name="connsiteX3" fmla="*/ 478928 w 1547312"/>
                <a:gd name="connsiteY3" fmla="*/ 1364615 h 1387953"/>
                <a:gd name="connsiteX4" fmla="*/ 492263 w 1547312"/>
                <a:gd name="connsiteY4" fmla="*/ 1143635 h 1387953"/>
                <a:gd name="connsiteX5" fmla="*/ 304938 w 1547312"/>
                <a:gd name="connsiteY5" fmla="*/ 1384935 h 1387953"/>
                <a:gd name="connsiteX6" fmla="*/ 362088 w 1547312"/>
                <a:gd name="connsiteY6" fmla="*/ 1143635 h 1387953"/>
                <a:gd name="connsiteX7" fmla="*/ 101738 w 1547312"/>
                <a:gd name="connsiteY7" fmla="*/ 1356360 h 1387953"/>
                <a:gd name="connsiteX8" fmla="*/ 296047 w 1547312"/>
                <a:gd name="connsiteY8" fmla="*/ 1036320 h 1387953"/>
                <a:gd name="connsiteX9" fmla="*/ 138 w 1547312"/>
                <a:gd name="connsiteY9" fmla="*/ 1207135 h 1387953"/>
                <a:gd name="connsiteX10" fmla="*/ 250963 w 1547312"/>
                <a:gd name="connsiteY10" fmla="*/ 937260 h 1387953"/>
                <a:gd name="connsiteX11" fmla="*/ 12838 w 1547312"/>
                <a:gd name="connsiteY11" fmla="*/ 940435 h 1387953"/>
                <a:gd name="connsiteX12" fmla="*/ 463687 w 1547312"/>
                <a:gd name="connsiteY12" fmla="*/ 815340 h 1387953"/>
                <a:gd name="connsiteX0" fmla="*/ 463687 w 1547312"/>
                <a:gd name="connsiteY0" fmla="*/ 815340 h 1387953"/>
                <a:gd name="connsiteX1" fmla="*/ 1273473 w 1547312"/>
                <a:gd name="connsiteY1" fmla="*/ 0 h 1387953"/>
                <a:gd name="connsiteX2" fmla="*/ 679113 w 1547312"/>
                <a:gd name="connsiteY2" fmla="*/ 956310 h 1387953"/>
                <a:gd name="connsiteX3" fmla="*/ 478928 w 1547312"/>
                <a:gd name="connsiteY3" fmla="*/ 1364615 h 1387953"/>
                <a:gd name="connsiteX4" fmla="*/ 492263 w 1547312"/>
                <a:gd name="connsiteY4" fmla="*/ 1143635 h 1387953"/>
                <a:gd name="connsiteX5" fmla="*/ 304938 w 1547312"/>
                <a:gd name="connsiteY5" fmla="*/ 1384935 h 1387953"/>
                <a:gd name="connsiteX6" fmla="*/ 355738 w 1547312"/>
                <a:gd name="connsiteY6" fmla="*/ 1156335 h 1387953"/>
                <a:gd name="connsiteX7" fmla="*/ 101738 w 1547312"/>
                <a:gd name="connsiteY7" fmla="*/ 1356360 h 1387953"/>
                <a:gd name="connsiteX8" fmla="*/ 296047 w 1547312"/>
                <a:gd name="connsiteY8" fmla="*/ 1036320 h 1387953"/>
                <a:gd name="connsiteX9" fmla="*/ 138 w 1547312"/>
                <a:gd name="connsiteY9" fmla="*/ 1207135 h 1387953"/>
                <a:gd name="connsiteX10" fmla="*/ 250963 w 1547312"/>
                <a:gd name="connsiteY10" fmla="*/ 937260 h 1387953"/>
                <a:gd name="connsiteX11" fmla="*/ 12838 w 1547312"/>
                <a:gd name="connsiteY11" fmla="*/ 940435 h 1387953"/>
                <a:gd name="connsiteX12" fmla="*/ 463687 w 1547312"/>
                <a:gd name="connsiteY12" fmla="*/ 815340 h 1387953"/>
                <a:gd name="connsiteX0" fmla="*/ 463687 w 1547312"/>
                <a:gd name="connsiteY0" fmla="*/ 815340 h 1387953"/>
                <a:gd name="connsiteX1" fmla="*/ 1273473 w 1547312"/>
                <a:gd name="connsiteY1" fmla="*/ 0 h 1387953"/>
                <a:gd name="connsiteX2" fmla="*/ 679113 w 1547312"/>
                <a:gd name="connsiteY2" fmla="*/ 956310 h 1387953"/>
                <a:gd name="connsiteX3" fmla="*/ 478928 w 1547312"/>
                <a:gd name="connsiteY3" fmla="*/ 1364615 h 1387953"/>
                <a:gd name="connsiteX4" fmla="*/ 492263 w 1547312"/>
                <a:gd name="connsiteY4" fmla="*/ 1143635 h 1387953"/>
                <a:gd name="connsiteX5" fmla="*/ 304938 w 1547312"/>
                <a:gd name="connsiteY5" fmla="*/ 1384935 h 1387953"/>
                <a:gd name="connsiteX6" fmla="*/ 355738 w 1547312"/>
                <a:gd name="connsiteY6" fmla="*/ 1156335 h 1387953"/>
                <a:gd name="connsiteX7" fmla="*/ 101738 w 1547312"/>
                <a:gd name="connsiteY7" fmla="*/ 1356360 h 1387953"/>
                <a:gd name="connsiteX8" fmla="*/ 296047 w 1547312"/>
                <a:gd name="connsiteY8" fmla="*/ 1036320 h 1387953"/>
                <a:gd name="connsiteX9" fmla="*/ 138 w 1547312"/>
                <a:gd name="connsiteY9" fmla="*/ 1207135 h 1387953"/>
                <a:gd name="connsiteX10" fmla="*/ 250963 w 1547312"/>
                <a:gd name="connsiteY10" fmla="*/ 937260 h 1387953"/>
                <a:gd name="connsiteX11" fmla="*/ 12838 w 1547312"/>
                <a:gd name="connsiteY11" fmla="*/ 940435 h 1387953"/>
                <a:gd name="connsiteX12" fmla="*/ 463687 w 1547312"/>
                <a:gd name="connsiteY12" fmla="*/ 815340 h 1387953"/>
                <a:gd name="connsiteX0" fmla="*/ 463687 w 1547312"/>
                <a:gd name="connsiteY0" fmla="*/ 815340 h 1387953"/>
                <a:gd name="connsiteX1" fmla="*/ 1273473 w 1547312"/>
                <a:gd name="connsiteY1" fmla="*/ 0 h 1387953"/>
                <a:gd name="connsiteX2" fmla="*/ 679113 w 1547312"/>
                <a:gd name="connsiteY2" fmla="*/ 956310 h 1387953"/>
                <a:gd name="connsiteX3" fmla="*/ 478928 w 1547312"/>
                <a:gd name="connsiteY3" fmla="*/ 1364615 h 1387953"/>
                <a:gd name="connsiteX4" fmla="*/ 492263 w 1547312"/>
                <a:gd name="connsiteY4" fmla="*/ 1143635 h 1387953"/>
                <a:gd name="connsiteX5" fmla="*/ 304938 w 1547312"/>
                <a:gd name="connsiteY5" fmla="*/ 1384935 h 1387953"/>
                <a:gd name="connsiteX6" fmla="*/ 355738 w 1547312"/>
                <a:gd name="connsiteY6" fmla="*/ 1156335 h 1387953"/>
                <a:gd name="connsiteX7" fmla="*/ 101738 w 1547312"/>
                <a:gd name="connsiteY7" fmla="*/ 1356360 h 1387953"/>
                <a:gd name="connsiteX8" fmla="*/ 296047 w 1547312"/>
                <a:gd name="connsiteY8" fmla="*/ 1036320 h 1387953"/>
                <a:gd name="connsiteX9" fmla="*/ 138 w 1547312"/>
                <a:gd name="connsiteY9" fmla="*/ 1207135 h 1387953"/>
                <a:gd name="connsiteX10" fmla="*/ 250963 w 1547312"/>
                <a:gd name="connsiteY10" fmla="*/ 937260 h 1387953"/>
                <a:gd name="connsiteX11" fmla="*/ 12838 w 1547312"/>
                <a:gd name="connsiteY11" fmla="*/ 940435 h 1387953"/>
                <a:gd name="connsiteX12" fmla="*/ 463687 w 1547312"/>
                <a:gd name="connsiteY12" fmla="*/ 815340 h 1387953"/>
                <a:gd name="connsiteX0" fmla="*/ 463687 w 1547312"/>
                <a:gd name="connsiteY0" fmla="*/ 815340 h 1387953"/>
                <a:gd name="connsiteX1" fmla="*/ 1273473 w 1547312"/>
                <a:gd name="connsiteY1" fmla="*/ 0 h 1387953"/>
                <a:gd name="connsiteX2" fmla="*/ 679113 w 1547312"/>
                <a:gd name="connsiteY2" fmla="*/ 956310 h 1387953"/>
                <a:gd name="connsiteX3" fmla="*/ 478928 w 1547312"/>
                <a:gd name="connsiteY3" fmla="*/ 1364615 h 1387953"/>
                <a:gd name="connsiteX4" fmla="*/ 492263 w 1547312"/>
                <a:gd name="connsiteY4" fmla="*/ 1143635 h 1387953"/>
                <a:gd name="connsiteX5" fmla="*/ 304938 w 1547312"/>
                <a:gd name="connsiteY5" fmla="*/ 1384935 h 1387953"/>
                <a:gd name="connsiteX6" fmla="*/ 355738 w 1547312"/>
                <a:gd name="connsiteY6" fmla="*/ 1156335 h 1387953"/>
                <a:gd name="connsiteX7" fmla="*/ 101738 w 1547312"/>
                <a:gd name="connsiteY7" fmla="*/ 1356360 h 1387953"/>
                <a:gd name="connsiteX8" fmla="*/ 296047 w 1547312"/>
                <a:gd name="connsiteY8" fmla="*/ 1036320 h 1387953"/>
                <a:gd name="connsiteX9" fmla="*/ 138 w 1547312"/>
                <a:gd name="connsiteY9" fmla="*/ 1207135 h 1387953"/>
                <a:gd name="connsiteX10" fmla="*/ 250963 w 1547312"/>
                <a:gd name="connsiteY10" fmla="*/ 937260 h 1387953"/>
                <a:gd name="connsiteX11" fmla="*/ 12838 w 1547312"/>
                <a:gd name="connsiteY11" fmla="*/ 940435 h 1387953"/>
                <a:gd name="connsiteX12" fmla="*/ 463687 w 1547312"/>
                <a:gd name="connsiteY12" fmla="*/ 815340 h 1387953"/>
                <a:gd name="connsiteX0" fmla="*/ 463687 w 1547312"/>
                <a:gd name="connsiteY0" fmla="*/ 815340 h 1387953"/>
                <a:gd name="connsiteX1" fmla="*/ 1273473 w 1547312"/>
                <a:gd name="connsiteY1" fmla="*/ 0 h 1387953"/>
                <a:gd name="connsiteX2" fmla="*/ 679113 w 1547312"/>
                <a:gd name="connsiteY2" fmla="*/ 956310 h 1387953"/>
                <a:gd name="connsiteX3" fmla="*/ 478928 w 1547312"/>
                <a:gd name="connsiteY3" fmla="*/ 1364615 h 1387953"/>
                <a:gd name="connsiteX4" fmla="*/ 492263 w 1547312"/>
                <a:gd name="connsiteY4" fmla="*/ 1143635 h 1387953"/>
                <a:gd name="connsiteX5" fmla="*/ 304938 w 1547312"/>
                <a:gd name="connsiteY5" fmla="*/ 1384935 h 1387953"/>
                <a:gd name="connsiteX6" fmla="*/ 355738 w 1547312"/>
                <a:gd name="connsiteY6" fmla="*/ 1156335 h 1387953"/>
                <a:gd name="connsiteX7" fmla="*/ 101738 w 1547312"/>
                <a:gd name="connsiteY7" fmla="*/ 1356360 h 1387953"/>
                <a:gd name="connsiteX8" fmla="*/ 296047 w 1547312"/>
                <a:gd name="connsiteY8" fmla="*/ 1036320 h 1387953"/>
                <a:gd name="connsiteX9" fmla="*/ 138 w 1547312"/>
                <a:gd name="connsiteY9" fmla="*/ 1207135 h 1387953"/>
                <a:gd name="connsiteX10" fmla="*/ 250963 w 1547312"/>
                <a:gd name="connsiteY10" fmla="*/ 937260 h 1387953"/>
                <a:gd name="connsiteX11" fmla="*/ 12838 w 1547312"/>
                <a:gd name="connsiteY11" fmla="*/ 940435 h 1387953"/>
                <a:gd name="connsiteX12" fmla="*/ 463687 w 1547312"/>
                <a:gd name="connsiteY12" fmla="*/ 815340 h 1387953"/>
                <a:gd name="connsiteX0" fmla="*/ 464784 w 1548409"/>
                <a:gd name="connsiteY0" fmla="*/ 815340 h 1387953"/>
                <a:gd name="connsiteX1" fmla="*/ 1274570 w 1548409"/>
                <a:gd name="connsiteY1" fmla="*/ 0 h 1387953"/>
                <a:gd name="connsiteX2" fmla="*/ 680210 w 1548409"/>
                <a:gd name="connsiteY2" fmla="*/ 956310 h 1387953"/>
                <a:gd name="connsiteX3" fmla="*/ 480025 w 1548409"/>
                <a:gd name="connsiteY3" fmla="*/ 1364615 h 1387953"/>
                <a:gd name="connsiteX4" fmla="*/ 493360 w 1548409"/>
                <a:gd name="connsiteY4" fmla="*/ 1143635 h 1387953"/>
                <a:gd name="connsiteX5" fmla="*/ 306035 w 1548409"/>
                <a:gd name="connsiteY5" fmla="*/ 1384935 h 1387953"/>
                <a:gd name="connsiteX6" fmla="*/ 356835 w 1548409"/>
                <a:gd name="connsiteY6" fmla="*/ 1156335 h 1387953"/>
                <a:gd name="connsiteX7" fmla="*/ 102835 w 1548409"/>
                <a:gd name="connsiteY7" fmla="*/ 1356360 h 1387953"/>
                <a:gd name="connsiteX8" fmla="*/ 297144 w 1548409"/>
                <a:gd name="connsiteY8" fmla="*/ 1036320 h 1387953"/>
                <a:gd name="connsiteX9" fmla="*/ 1235 w 1548409"/>
                <a:gd name="connsiteY9" fmla="*/ 1207135 h 1387953"/>
                <a:gd name="connsiteX10" fmla="*/ 252060 w 1548409"/>
                <a:gd name="connsiteY10" fmla="*/ 937260 h 1387953"/>
                <a:gd name="connsiteX11" fmla="*/ 13935 w 1548409"/>
                <a:gd name="connsiteY11" fmla="*/ 940435 h 1387953"/>
                <a:gd name="connsiteX12" fmla="*/ 464784 w 1548409"/>
                <a:gd name="connsiteY12" fmla="*/ 815340 h 1387953"/>
                <a:gd name="connsiteX0" fmla="*/ 464784 w 1548409"/>
                <a:gd name="connsiteY0" fmla="*/ 815340 h 1387953"/>
                <a:gd name="connsiteX1" fmla="*/ 1274570 w 1548409"/>
                <a:gd name="connsiteY1" fmla="*/ 0 h 1387953"/>
                <a:gd name="connsiteX2" fmla="*/ 680210 w 1548409"/>
                <a:gd name="connsiteY2" fmla="*/ 956310 h 1387953"/>
                <a:gd name="connsiteX3" fmla="*/ 480025 w 1548409"/>
                <a:gd name="connsiteY3" fmla="*/ 1364615 h 1387953"/>
                <a:gd name="connsiteX4" fmla="*/ 493360 w 1548409"/>
                <a:gd name="connsiteY4" fmla="*/ 1143635 h 1387953"/>
                <a:gd name="connsiteX5" fmla="*/ 306035 w 1548409"/>
                <a:gd name="connsiteY5" fmla="*/ 1384935 h 1387953"/>
                <a:gd name="connsiteX6" fmla="*/ 356835 w 1548409"/>
                <a:gd name="connsiteY6" fmla="*/ 1156335 h 1387953"/>
                <a:gd name="connsiteX7" fmla="*/ 102835 w 1548409"/>
                <a:gd name="connsiteY7" fmla="*/ 1356360 h 1387953"/>
                <a:gd name="connsiteX8" fmla="*/ 297144 w 1548409"/>
                <a:gd name="connsiteY8" fmla="*/ 1036320 h 1387953"/>
                <a:gd name="connsiteX9" fmla="*/ 1235 w 1548409"/>
                <a:gd name="connsiteY9" fmla="*/ 1207135 h 1387953"/>
                <a:gd name="connsiteX10" fmla="*/ 252060 w 1548409"/>
                <a:gd name="connsiteY10" fmla="*/ 937260 h 1387953"/>
                <a:gd name="connsiteX11" fmla="*/ 13935 w 1548409"/>
                <a:gd name="connsiteY11" fmla="*/ 940435 h 1387953"/>
                <a:gd name="connsiteX12" fmla="*/ 464784 w 1548409"/>
                <a:gd name="connsiteY12" fmla="*/ 815340 h 1387953"/>
                <a:gd name="connsiteX0" fmla="*/ 464784 w 1548409"/>
                <a:gd name="connsiteY0" fmla="*/ 815340 h 1387953"/>
                <a:gd name="connsiteX1" fmla="*/ 1274570 w 1548409"/>
                <a:gd name="connsiteY1" fmla="*/ 0 h 1387953"/>
                <a:gd name="connsiteX2" fmla="*/ 680210 w 1548409"/>
                <a:gd name="connsiteY2" fmla="*/ 956310 h 1387953"/>
                <a:gd name="connsiteX3" fmla="*/ 480025 w 1548409"/>
                <a:gd name="connsiteY3" fmla="*/ 1364615 h 1387953"/>
                <a:gd name="connsiteX4" fmla="*/ 493360 w 1548409"/>
                <a:gd name="connsiteY4" fmla="*/ 1143635 h 1387953"/>
                <a:gd name="connsiteX5" fmla="*/ 306035 w 1548409"/>
                <a:gd name="connsiteY5" fmla="*/ 1384935 h 1387953"/>
                <a:gd name="connsiteX6" fmla="*/ 356835 w 1548409"/>
                <a:gd name="connsiteY6" fmla="*/ 1156335 h 1387953"/>
                <a:gd name="connsiteX7" fmla="*/ 102835 w 1548409"/>
                <a:gd name="connsiteY7" fmla="*/ 1356360 h 1387953"/>
                <a:gd name="connsiteX8" fmla="*/ 297144 w 1548409"/>
                <a:gd name="connsiteY8" fmla="*/ 1036320 h 1387953"/>
                <a:gd name="connsiteX9" fmla="*/ 1235 w 1548409"/>
                <a:gd name="connsiteY9" fmla="*/ 1207135 h 1387953"/>
                <a:gd name="connsiteX10" fmla="*/ 252060 w 1548409"/>
                <a:gd name="connsiteY10" fmla="*/ 937260 h 1387953"/>
                <a:gd name="connsiteX11" fmla="*/ 13935 w 1548409"/>
                <a:gd name="connsiteY11" fmla="*/ 940435 h 1387953"/>
                <a:gd name="connsiteX12" fmla="*/ 464784 w 1548409"/>
                <a:gd name="connsiteY12" fmla="*/ 815340 h 1387953"/>
                <a:gd name="connsiteX0" fmla="*/ 464784 w 1548409"/>
                <a:gd name="connsiteY0" fmla="*/ 815340 h 1387953"/>
                <a:gd name="connsiteX1" fmla="*/ 1274570 w 1548409"/>
                <a:gd name="connsiteY1" fmla="*/ 0 h 1387953"/>
                <a:gd name="connsiteX2" fmla="*/ 680210 w 1548409"/>
                <a:gd name="connsiteY2" fmla="*/ 956310 h 1387953"/>
                <a:gd name="connsiteX3" fmla="*/ 480025 w 1548409"/>
                <a:gd name="connsiteY3" fmla="*/ 1364615 h 1387953"/>
                <a:gd name="connsiteX4" fmla="*/ 493360 w 1548409"/>
                <a:gd name="connsiteY4" fmla="*/ 1143635 h 1387953"/>
                <a:gd name="connsiteX5" fmla="*/ 306035 w 1548409"/>
                <a:gd name="connsiteY5" fmla="*/ 1384935 h 1387953"/>
                <a:gd name="connsiteX6" fmla="*/ 356835 w 1548409"/>
                <a:gd name="connsiteY6" fmla="*/ 1156335 h 1387953"/>
                <a:gd name="connsiteX7" fmla="*/ 102835 w 1548409"/>
                <a:gd name="connsiteY7" fmla="*/ 1356360 h 1387953"/>
                <a:gd name="connsiteX8" fmla="*/ 297144 w 1548409"/>
                <a:gd name="connsiteY8" fmla="*/ 1036320 h 1387953"/>
                <a:gd name="connsiteX9" fmla="*/ 1235 w 1548409"/>
                <a:gd name="connsiteY9" fmla="*/ 1207135 h 1387953"/>
                <a:gd name="connsiteX10" fmla="*/ 252060 w 1548409"/>
                <a:gd name="connsiteY10" fmla="*/ 937260 h 1387953"/>
                <a:gd name="connsiteX11" fmla="*/ 13935 w 1548409"/>
                <a:gd name="connsiteY11" fmla="*/ 940435 h 1387953"/>
                <a:gd name="connsiteX12" fmla="*/ 464784 w 1548409"/>
                <a:gd name="connsiteY12" fmla="*/ 815340 h 1387953"/>
                <a:gd name="connsiteX0" fmla="*/ 464784 w 1548409"/>
                <a:gd name="connsiteY0" fmla="*/ 815340 h 1387953"/>
                <a:gd name="connsiteX1" fmla="*/ 1274570 w 1548409"/>
                <a:gd name="connsiteY1" fmla="*/ 0 h 1387953"/>
                <a:gd name="connsiteX2" fmla="*/ 680210 w 1548409"/>
                <a:gd name="connsiteY2" fmla="*/ 956310 h 1387953"/>
                <a:gd name="connsiteX3" fmla="*/ 480025 w 1548409"/>
                <a:gd name="connsiteY3" fmla="*/ 1364615 h 1387953"/>
                <a:gd name="connsiteX4" fmla="*/ 493360 w 1548409"/>
                <a:gd name="connsiteY4" fmla="*/ 1143635 h 1387953"/>
                <a:gd name="connsiteX5" fmla="*/ 306035 w 1548409"/>
                <a:gd name="connsiteY5" fmla="*/ 1384935 h 1387953"/>
                <a:gd name="connsiteX6" fmla="*/ 356835 w 1548409"/>
                <a:gd name="connsiteY6" fmla="*/ 1156335 h 1387953"/>
                <a:gd name="connsiteX7" fmla="*/ 102835 w 1548409"/>
                <a:gd name="connsiteY7" fmla="*/ 1356360 h 1387953"/>
                <a:gd name="connsiteX8" fmla="*/ 297144 w 1548409"/>
                <a:gd name="connsiteY8" fmla="*/ 1036320 h 1387953"/>
                <a:gd name="connsiteX9" fmla="*/ 1235 w 1548409"/>
                <a:gd name="connsiteY9" fmla="*/ 1207135 h 1387953"/>
                <a:gd name="connsiteX10" fmla="*/ 252060 w 1548409"/>
                <a:gd name="connsiteY10" fmla="*/ 937260 h 1387953"/>
                <a:gd name="connsiteX11" fmla="*/ 13935 w 1548409"/>
                <a:gd name="connsiteY11" fmla="*/ 940435 h 1387953"/>
                <a:gd name="connsiteX12" fmla="*/ 464784 w 1548409"/>
                <a:gd name="connsiteY12" fmla="*/ 815340 h 1387953"/>
                <a:gd name="connsiteX0" fmla="*/ 464784 w 1548409"/>
                <a:gd name="connsiteY0" fmla="*/ 815340 h 1387953"/>
                <a:gd name="connsiteX1" fmla="*/ 1274570 w 1548409"/>
                <a:gd name="connsiteY1" fmla="*/ 0 h 1387953"/>
                <a:gd name="connsiteX2" fmla="*/ 680210 w 1548409"/>
                <a:gd name="connsiteY2" fmla="*/ 956310 h 1387953"/>
                <a:gd name="connsiteX3" fmla="*/ 480025 w 1548409"/>
                <a:gd name="connsiteY3" fmla="*/ 1364615 h 1387953"/>
                <a:gd name="connsiteX4" fmla="*/ 493360 w 1548409"/>
                <a:gd name="connsiteY4" fmla="*/ 1143635 h 1387953"/>
                <a:gd name="connsiteX5" fmla="*/ 306035 w 1548409"/>
                <a:gd name="connsiteY5" fmla="*/ 1384935 h 1387953"/>
                <a:gd name="connsiteX6" fmla="*/ 356835 w 1548409"/>
                <a:gd name="connsiteY6" fmla="*/ 1156335 h 1387953"/>
                <a:gd name="connsiteX7" fmla="*/ 102835 w 1548409"/>
                <a:gd name="connsiteY7" fmla="*/ 1356360 h 1387953"/>
                <a:gd name="connsiteX8" fmla="*/ 297144 w 1548409"/>
                <a:gd name="connsiteY8" fmla="*/ 1036320 h 1387953"/>
                <a:gd name="connsiteX9" fmla="*/ 1235 w 1548409"/>
                <a:gd name="connsiteY9" fmla="*/ 1207135 h 1387953"/>
                <a:gd name="connsiteX10" fmla="*/ 252060 w 1548409"/>
                <a:gd name="connsiteY10" fmla="*/ 937260 h 1387953"/>
                <a:gd name="connsiteX11" fmla="*/ 13935 w 1548409"/>
                <a:gd name="connsiteY11" fmla="*/ 940435 h 1387953"/>
                <a:gd name="connsiteX12" fmla="*/ 464784 w 1548409"/>
                <a:gd name="connsiteY12" fmla="*/ 815340 h 1387953"/>
                <a:gd name="connsiteX0" fmla="*/ 464784 w 1548409"/>
                <a:gd name="connsiteY0" fmla="*/ 815340 h 1387953"/>
                <a:gd name="connsiteX1" fmla="*/ 1274570 w 1548409"/>
                <a:gd name="connsiteY1" fmla="*/ 0 h 1387953"/>
                <a:gd name="connsiteX2" fmla="*/ 680210 w 1548409"/>
                <a:gd name="connsiteY2" fmla="*/ 956310 h 1387953"/>
                <a:gd name="connsiteX3" fmla="*/ 480025 w 1548409"/>
                <a:gd name="connsiteY3" fmla="*/ 1364615 h 1387953"/>
                <a:gd name="connsiteX4" fmla="*/ 493360 w 1548409"/>
                <a:gd name="connsiteY4" fmla="*/ 1143635 h 1387953"/>
                <a:gd name="connsiteX5" fmla="*/ 306035 w 1548409"/>
                <a:gd name="connsiteY5" fmla="*/ 1384935 h 1387953"/>
                <a:gd name="connsiteX6" fmla="*/ 356835 w 1548409"/>
                <a:gd name="connsiteY6" fmla="*/ 1156335 h 1387953"/>
                <a:gd name="connsiteX7" fmla="*/ 102835 w 1548409"/>
                <a:gd name="connsiteY7" fmla="*/ 1356360 h 1387953"/>
                <a:gd name="connsiteX8" fmla="*/ 297144 w 1548409"/>
                <a:gd name="connsiteY8" fmla="*/ 1036320 h 1387953"/>
                <a:gd name="connsiteX9" fmla="*/ 1235 w 1548409"/>
                <a:gd name="connsiteY9" fmla="*/ 1207135 h 1387953"/>
                <a:gd name="connsiteX10" fmla="*/ 252060 w 1548409"/>
                <a:gd name="connsiteY10" fmla="*/ 937260 h 1387953"/>
                <a:gd name="connsiteX11" fmla="*/ 13935 w 1548409"/>
                <a:gd name="connsiteY11" fmla="*/ 940435 h 1387953"/>
                <a:gd name="connsiteX12" fmla="*/ 464784 w 1548409"/>
                <a:gd name="connsiteY12" fmla="*/ 815340 h 1387953"/>
                <a:gd name="connsiteX0" fmla="*/ 464784 w 1548409"/>
                <a:gd name="connsiteY0" fmla="*/ 815340 h 1387953"/>
                <a:gd name="connsiteX1" fmla="*/ 1274570 w 1548409"/>
                <a:gd name="connsiteY1" fmla="*/ 0 h 1387953"/>
                <a:gd name="connsiteX2" fmla="*/ 680210 w 1548409"/>
                <a:gd name="connsiteY2" fmla="*/ 956310 h 1387953"/>
                <a:gd name="connsiteX3" fmla="*/ 480025 w 1548409"/>
                <a:gd name="connsiteY3" fmla="*/ 1364615 h 1387953"/>
                <a:gd name="connsiteX4" fmla="*/ 493360 w 1548409"/>
                <a:gd name="connsiteY4" fmla="*/ 1143635 h 1387953"/>
                <a:gd name="connsiteX5" fmla="*/ 306035 w 1548409"/>
                <a:gd name="connsiteY5" fmla="*/ 1384935 h 1387953"/>
                <a:gd name="connsiteX6" fmla="*/ 356835 w 1548409"/>
                <a:gd name="connsiteY6" fmla="*/ 1156335 h 1387953"/>
                <a:gd name="connsiteX7" fmla="*/ 102835 w 1548409"/>
                <a:gd name="connsiteY7" fmla="*/ 1356360 h 1387953"/>
                <a:gd name="connsiteX8" fmla="*/ 297144 w 1548409"/>
                <a:gd name="connsiteY8" fmla="*/ 1036320 h 1387953"/>
                <a:gd name="connsiteX9" fmla="*/ 1235 w 1548409"/>
                <a:gd name="connsiteY9" fmla="*/ 1207135 h 1387953"/>
                <a:gd name="connsiteX10" fmla="*/ 252060 w 1548409"/>
                <a:gd name="connsiteY10" fmla="*/ 937260 h 1387953"/>
                <a:gd name="connsiteX11" fmla="*/ 13935 w 1548409"/>
                <a:gd name="connsiteY11" fmla="*/ 940435 h 1387953"/>
                <a:gd name="connsiteX12" fmla="*/ 464784 w 1548409"/>
                <a:gd name="connsiteY12" fmla="*/ 815340 h 1387953"/>
                <a:gd name="connsiteX0" fmla="*/ 464784 w 1548409"/>
                <a:gd name="connsiteY0" fmla="*/ 830890 h 1403503"/>
                <a:gd name="connsiteX1" fmla="*/ 914366 w 1548409"/>
                <a:gd name="connsiteY1" fmla="*/ 453702 h 1403503"/>
                <a:gd name="connsiteX2" fmla="*/ 1274570 w 1548409"/>
                <a:gd name="connsiteY2" fmla="*/ 15550 h 1403503"/>
                <a:gd name="connsiteX3" fmla="*/ 680210 w 1548409"/>
                <a:gd name="connsiteY3" fmla="*/ 971860 h 1403503"/>
                <a:gd name="connsiteX4" fmla="*/ 480025 w 1548409"/>
                <a:gd name="connsiteY4" fmla="*/ 1380165 h 1403503"/>
                <a:gd name="connsiteX5" fmla="*/ 493360 w 1548409"/>
                <a:gd name="connsiteY5" fmla="*/ 1159185 h 1403503"/>
                <a:gd name="connsiteX6" fmla="*/ 306035 w 1548409"/>
                <a:gd name="connsiteY6" fmla="*/ 1400485 h 1403503"/>
                <a:gd name="connsiteX7" fmla="*/ 356835 w 1548409"/>
                <a:gd name="connsiteY7" fmla="*/ 1171885 h 1403503"/>
                <a:gd name="connsiteX8" fmla="*/ 102835 w 1548409"/>
                <a:gd name="connsiteY8" fmla="*/ 1371910 h 1403503"/>
                <a:gd name="connsiteX9" fmla="*/ 297144 w 1548409"/>
                <a:gd name="connsiteY9" fmla="*/ 1051870 h 1403503"/>
                <a:gd name="connsiteX10" fmla="*/ 1235 w 1548409"/>
                <a:gd name="connsiteY10" fmla="*/ 1222685 h 1403503"/>
                <a:gd name="connsiteX11" fmla="*/ 252060 w 1548409"/>
                <a:gd name="connsiteY11" fmla="*/ 952810 h 1403503"/>
                <a:gd name="connsiteX12" fmla="*/ 13935 w 1548409"/>
                <a:gd name="connsiteY12" fmla="*/ 955985 h 1403503"/>
                <a:gd name="connsiteX13" fmla="*/ 464784 w 1548409"/>
                <a:gd name="connsiteY13" fmla="*/ 830890 h 1403503"/>
                <a:gd name="connsiteX0" fmla="*/ 464784 w 1548409"/>
                <a:gd name="connsiteY0" fmla="*/ 829537 h 1402150"/>
                <a:gd name="connsiteX1" fmla="*/ 952466 w 1548409"/>
                <a:gd name="connsiteY1" fmla="*/ 498069 h 1402150"/>
                <a:gd name="connsiteX2" fmla="*/ 1274570 w 1548409"/>
                <a:gd name="connsiteY2" fmla="*/ 14197 h 1402150"/>
                <a:gd name="connsiteX3" fmla="*/ 680210 w 1548409"/>
                <a:gd name="connsiteY3" fmla="*/ 970507 h 1402150"/>
                <a:gd name="connsiteX4" fmla="*/ 480025 w 1548409"/>
                <a:gd name="connsiteY4" fmla="*/ 1378812 h 1402150"/>
                <a:gd name="connsiteX5" fmla="*/ 493360 w 1548409"/>
                <a:gd name="connsiteY5" fmla="*/ 1157832 h 1402150"/>
                <a:gd name="connsiteX6" fmla="*/ 306035 w 1548409"/>
                <a:gd name="connsiteY6" fmla="*/ 1399132 h 1402150"/>
                <a:gd name="connsiteX7" fmla="*/ 356835 w 1548409"/>
                <a:gd name="connsiteY7" fmla="*/ 1170532 h 1402150"/>
                <a:gd name="connsiteX8" fmla="*/ 102835 w 1548409"/>
                <a:gd name="connsiteY8" fmla="*/ 1370557 h 1402150"/>
                <a:gd name="connsiteX9" fmla="*/ 297144 w 1548409"/>
                <a:gd name="connsiteY9" fmla="*/ 1050517 h 1402150"/>
                <a:gd name="connsiteX10" fmla="*/ 1235 w 1548409"/>
                <a:gd name="connsiteY10" fmla="*/ 1221332 h 1402150"/>
                <a:gd name="connsiteX11" fmla="*/ 252060 w 1548409"/>
                <a:gd name="connsiteY11" fmla="*/ 951457 h 1402150"/>
                <a:gd name="connsiteX12" fmla="*/ 13935 w 1548409"/>
                <a:gd name="connsiteY12" fmla="*/ 954632 h 1402150"/>
                <a:gd name="connsiteX13" fmla="*/ 464784 w 1548409"/>
                <a:gd name="connsiteY13" fmla="*/ 829537 h 1402150"/>
                <a:gd name="connsiteX0" fmla="*/ 464784 w 1548409"/>
                <a:gd name="connsiteY0" fmla="*/ 829961 h 1402574"/>
                <a:gd name="connsiteX1" fmla="*/ 906746 w 1548409"/>
                <a:gd name="connsiteY1" fmla="*/ 483253 h 1402574"/>
                <a:gd name="connsiteX2" fmla="*/ 1274570 w 1548409"/>
                <a:gd name="connsiteY2" fmla="*/ 14621 h 1402574"/>
                <a:gd name="connsiteX3" fmla="*/ 680210 w 1548409"/>
                <a:gd name="connsiteY3" fmla="*/ 970931 h 1402574"/>
                <a:gd name="connsiteX4" fmla="*/ 480025 w 1548409"/>
                <a:gd name="connsiteY4" fmla="*/ 1379236 h 1402574"/>
                <a:gd name="connsiteX5" fmla="*/ 493360 w 1548409"/>
                <a:gd name="connsiteY5" fmla="*/ 1158256 h 1402574"/>
                <a:gd name="connsiteX6" fmla="*/ 306035 w 1548409"/>
                <a:gd name="connsiteY6" fmla="*/ 1399556 h 1402574"/>
                <a:gd name="connsiteX7" fmla="*/ 356835 w 1548409"/>
                <a:gd name="connsiteY7" fmla="*/ 1170956 h 1402574"/>
                <a:gd name="connsiteX8" fmla="*/ 102835 w 1548409"/>
                <a:gd name="connsiteY8" fmla="*/ 1370981 h 1402574"/>
                <a:gd name="connsiteX9" fmla="*/ 297144 w 1548409"/>
                <a:gd name="connsiteY9" fmla="*/ 1050941 h 1402574"/>
                <a:gd name="connsiteX10" fmla="*/ 1235 w 1548409"/>
                <a:gd name="connsiteY10" fmla="*/ 1221756 h 1402574"/>
                <a:gd name="connsiteX11" fmla="*/ 252060 w 1548409"/>
                <a:gd name="connsiteY11" fmla="*/ 951881 h 1402574"/>
                <a:gd name="connsiteX12" fmla="*/ 13935 w 1548409"/>
                <a:gd name="connsiteY12" fmla="*/ 955056 h 1402574"/>
                <a:gd name="connsiteX13" fmla="*/ 464784 w 1548409"/>
                <a:gd name="connsiteY13" fmla="*/ 829961 h 1402574"/>
                <a:gd name="connsiteX0" fmla="*/ 466680 w 1550305"/>
                <a:gd name="connsiteY0" fmla="*/ 829961 h 1402574"/>
                <a:gd name="connsiteX1" fmla="*/ 908642 w 1550305"/>
                <a:gd name="connsiteY1" fmla="*/ 483253 h 1402574"/>
                <a:gd name="connsiteX2" fmla="*/ 1276466 w 1550305"/>
                <a:gd name="connsiteY2" fmla="*/ 14621 h 1402574"/>
                <a:gd name="connsiteX3" fmla="*/ 682106 w 1550305"/>
                <a:gd name="connsiteY3" fmla="*/ 970931 h 1402574"/>
                <a:gd name="connsiteX4" fmla="*/ 481921 w 1550305"/>
                <a:gd name="connsiteY4" fmla="*/ 1379236 h 1402574"/>
                <a:gd name="connsiteX5" fmla="*/ 495256 w 1550305"/>
                <a:gd name="connsiteY5" fmla="*/ 1158256 h 1402574"/>
                <a:gd name="connsiteX6" fmla="*/ 307931 w 1550305"/>
                <a:gd name="connsiteY6" fmla="*/ 1399556 h 1402574"/>
                <a:gd name="connsiteX7" fmla="*/ 358731 w 1550305"/>
                <a:gd name="connsiteY7" fmla="*/ 1170956 h 1402574"/>
                <a:gd name="connsiteX8" fmla="*/ 104731 w 1550305"/>
                <a:gd name="connsiteY8" fmla="*/ 1370981 h 1402574"/>
                <a:gd name="connsiteX9" fmla="*/ 299040 w 1550305"/>
                <a:gd name="connsiteY9" fmla="*/ 1050941 h 1402574"/>
                <a:gd name="connsiteX10" fmla="*/ 3131 w 1550305"/>
                <a:gd name="connsiteY10" fmla="*/ 1221756 h 1402574"/>
                <a:gd name="connsiteX11" fmla="*/ 253956 w 1550305"/>
                <a:gd name="connsiteY11" fmla="*/ 951881 h 1402574"/>
                <a:gd name="connsiteX12" fmla="*/ 15831 w 1550305"/>
                <a:gd name="connsiteY12" fmla="*/ 955056 h 1402574"/>
                <a:gd name="connsiteX13" fmla="*/ 466680 w 1550305"/>
                <a:gd name="connsiteY13" fmla="*/ 829961 h 1402574"/>
                <a:gd name="connsiteX0" fmla="*/ 466680 w 1550305"/>
                <a:gd name="connsiteY0" fmla="*/ 829961 h 1402574"/>
                <a:gd name="connsiteX1" fmla="*/ 908642 w 1550305"/>
                <a:gd name="connsiteY1" fmla="*/ 483253 h 1402574"/>
                <a:gd name="connsiteX2" fmla="*/ 1276466 w 1550305"/>
                <a:gd name="connsiteY2" fmla="*/ 14621 h 1402574"/>
                <a:gd name="connsiteX3" fmla="*/ 682106 w 1550305"/>
                <a:gd name="connsiteY3" fmla="*/ 970931 h 1402574"/>
                <a:gd name="connsiteX4" fmla="*/ 481921 w 1550305"/>
                <a:gd name="connsiteY4" fmla="*/ 1379236 h 1402574"/>
                <a:gd name="connsiteX5" fmla="*/ 495256 w 1550305"/>
                <a:gd name="connsiteY5" fmla="*/ 1158256 h 1402574"/>
                <a:gd name="connsiteX6" fmla="*/ 307931 w 1550305"/>
                <a:gd name="connsiteY6" fmla="*/ 1399556 h 1402574"/>
                <a:gd name="connsiteX7" fmla="*/ 358731 w 1550305"/>
                <a:gd name="connsiteY7" fmla="*/ 1170956 h 1402574"/>
                <a:gd name="connsiteX8" fmla="*/ 104731 w 1550305"/>
                <a:gd name="connsiteY8" fmla="*/ 1370981 h 1402574"/>
                <a:gd name="connsiteX9" fmla="*/ 299040 w 1550305"/>
                <a:gd name="connsiteY9" fmla="*/ 1050941 h 1402574"/>
                <a:gd name="connsiteX10" fmla="*/ 3131 w 1550305"/>
                <a:gd name="connsiteY10" fmla="*/ 1221756 h 1402574"/>
                <a:gd name="connsiteX11" fmla="*/ 253956 w 1550305"/>
                <a:gd name="connsiteY11" fmla="*/ 951881 h 1402574"/>
                <a:gd name="connsiteX12" fmla="*/ 15831 w 1550305"/>
                <a:gd name="connsiteY12" fmla="*/ 955056 h 1402574"/>
                <a:gd name="connsiteX13" fmla="*/ 466680 w 1550305"/>
                <a:gd name="connsiteY13" fmla="*/ 829961 h 1402574"/>
                <a:gd name="connsiteX0" fmla="*/ 1276466 w 1550305"/>
                <a:gd name="connsiteY0" fmla="*/ 0 h 1387953"/>
                <a:gd name="connsiteX1" fmla="*/ 682106 w 1550305"/>
                <a:gd name="connsiteY1" fmla="*/ 956310 h 1387953"/>
                <a:gd name="connsiteX2" fmla="*/ 481921 w 1550305"/>
                <a:gd name="connsiteY2" fmla="*/ 1364615 h 1387953"/>
                <a:gd name="connsiteX3" fmla="*/ 495256 w 1550305"/>
                <a:gd name="connsiteY3" fmla="*/ 1143635 h 1387953"/>
                <a:gd name="connsiteX4" fmla="*/ 307931 w 1550305"/>
                <a:gd name="connsiteY4" fmla="*/ 1384935 h 1387953"/>
                <a:gd name="connsiteX5" fmla="*/ 358731 w 1550305"/>
                <a:gd name="connsiteY5" fmla="*/ 1156335 h 1387953"/>
                <a:gd name="connsiteX6" fmla="*/ 104731 w 1550305"/>
                <a:gd name="connsiteY6" fmla="*/ 1356360 h 1387953"/>
                <a:gd name="connsiteX7" fmla="*/ 299040 w 1550305"/>
                <a:gd name="connsiteY7" fmla="*/ 1036320 h 1387953"/>
                <a:gd name="connsiteX8" fmla="*/ 3131 w 1550305"/>
                <a:gd name="connsiteY8" fmla="*/ 1207135 h 1387953"/>
                <a:gd name="connsiteX9" fmla="*/ 253956 w 1550305"/>
                <a:gd name="connsiteY9" fmla="*/ 937260 h 1387953"/>
                <a:gd name="connsiteX10" fmla="*/ 15831 w 1550305"/>
                <a:gd name="connsiteY10" fmla="*/ 940435 h 1387953"/>
                <a:gd name="connsiteX11" fmla="*/ 466680 w 1550305"/>
                <a:gd name="connsiteY11" fmla="*/ 815340 h 1387953"/>
                <a:gd name="connsiteX12" fmla="*/ 908642 w 1550305"/>
                <a:gd name="connsiteY12" fmla="*/ 468632 h 1387953"/>
                <a:gd name="connsiteX13" fmla="*/ 1367906 w 1550305"/>
                <a:gd name="connsiteY13" fmla="*/ 91440 h 1387953"/>
                <a:gd name="connsiteX0" fmla="*/ 1276466 w 1550305"/>
                <a:gd name="connsiteY0" fmla="*/ 0 h 1387953"/>
                <a:gd name="connsiteX1" fmla="*/ 682106 w 1550305"/>
                <a:gd name="connsiteY1" fmla="*/ 956310 h 1387953"/>
                <a:gd name="connsiteX2" fmla="*/ 481921 w 1550305"/>
                <a:gd name="connsiteY2" fmla="*/ 1364615 h 1387953"/>
                <a:gd name="connsiteX3" fmla="*/ 495256 w 1550305"/>
                <a:gd name="connsiteY3" fmla="*/ 1143635 h 1387953"/>
                <a:gd name="connsiteX4" fmla="*/ 307931 w 1550305"/>
                <a:gd name="connsiteY4" fmla="*/ 1384935 h 1387953"/>
                <a:gd name="connsiteX5" fmla="*/ 358731 w 1550305"/>
                <a:gd name="connsiteY5" fmla="*/ 1156335 h 1387953"/>
                <a:gd name="connsiteX6" fmla="*/ 104731 w 1550305"/>
                <a:gd name="connsiteY6" fmla="*/ 1356360 h 1387953"/>
                <a:gd name="connsiteX7" fmla="*/ 299040 w 1550305"/>
                <a:gd name="connsiteY7" fmla="*/ 1036320 h 1387953"/>
                <a:gd name="connsiteX8" fmla="*/ 3131 w 1550305"/>
                <a:gd name="connsiteY8" fmla="*/ 1207135 h 1387953"/>
                <a:gd name="connsiteX9" fmla="*/ 253956 w 1550305"/>
                <a:gd name="connsiteY9" fmla="*/ 937260 h 1387953"/>
                <a:gd name="connsiteX10" fmla="*/ 15831 w 1550305"/>
                <a:gd name="connsiteY10" fmla="*/ 940435 h 1387953"/>
                <a:gd name="connsiteX11" fmla="*/ 466680 w 1550305"/>
                <a:gd name="connsiteY11" fmla="*/ 815340 h 1387953"/>
                <a:gd name="connsiteX12" fmla="*/ 908642 w 1550305"/>
                <a:gd name="connsiteY12" fmla="*/ 468632 h 1387953"/>
                <a:gd name="connsiteX0" fmla="*/ 1299326 w 1569831"/>
                <a:gd name="connsiteY0" fmla="*/ 0 h 1357473"/>
                <a:gd name="connsiteX1" fmla="*/ 682106 w 1569831"/>
                <a:gd name="connsiteY1" fmla="*/ 925830 h 1357473"/>
                <a:gd name="connsiteX2" fmla="*/ 481921 w 1569831"/>
                <a:gd name="connsiteY2" fmla="*/ 1334135 h 1357473"/>
                <a:gd name="connsiteX3" fmla="*/ 495256 w 1569831"/>
                <a:gd name="connsiteY3" fmla="*/ 1113155 h 1357473"/>
                <a:gd name="connsiteX4" fmla="*/ 307931 w 1569831"/>
                <a:gd name="connsiteY4" fmla="*/ 1354455 h 1357473"/>
                <a:gd name="connsiteX5" fmla="*/ 358731 w 1569831"/>
                <a:gd name="connsiteY5" fmla="*/ 1125855 h 1357473"/>
                <a:gd name="connsiteX6" fmla="*/ 104731 w 1569831"/>
                <a:gd name="connsiteY6" fmla="*/ 1325880 h 1357473"/>
                <a:gd name="connsiteX7" fmla="*/ 299040 w 1569831"/>
                <a:gd name="connsiteY7" fmla="*/ 1005840 h 1357473"/>
                <a:gd name="connsiteX8" fmla="*/ 3131 w 1569831"/>
                <a:gd name="connsiteY8" fmla="*/ 1176655 h 1357473"/>
                <a:gd name="connsiteX9" fmla="*/ 253956 w 1569831"/>
                <a:gd name="connsiteY9" fmla="*/ 906780 h 1357473"/>
                <a:gd name="connsiteX10" fmla="*/ 15831 w 1569831"/>
                <a:gd name="connsiteY10" fmla="*/ 909955 h 1357473"/>
                <a:gd name="connsiteX11" fmla="*/ 466680 w 1569831"/>
                <a:gd name="connsiteY11" fmla="*/ 784860 h 1357473"/>
                <a:gd name="connsiteX12" fmla="*/ 908642 w 1569831"/>
                <a:gd name="connsiteY12" fmla="*/ 438152 h 1357473"/>
                <a:gd name="connsiteX0" fmla="*/ 1299326 w 1569831"/>
                <a:gd name="connsiteY0" fmla="*/ 0 h 1357473"/>
                <a:gd name="connsiteX1" fmla="*/ 682106 w 1569831"/>
                <a:gd name="connsiteY1" fmla="*/ 925830 h 1357473"/>
                <a:gd name="connsiteX2" fmla="*/ 481921 w 1569831"/>
                <a:gd name="connsiteY2" fmla="*/ 1334135 h 1357473"/>
                <a:gd name="connsiteX3" fmla="*/ 495256 w 1569831"/>
                <a:gd name="connsiteY3" fmla="*/ 1113155 h 1357473"/>
                <a:gd name="connsiteX4" fmla="*/ 307931 w 1569831"/>
                <a:gd name="connsiteY4" fmla="*/ 1354455 h 1357473"/>
                <a:gd name="connsiteX5" fmla="*/ 358731 w 1569831"/>
                <a:gd name="connsiteY5" fmla="*/ 1125855 h 1357473"/>
                <a:gd name="connsiteX6" fmla="*/ 104731 w 1569831"/>
                <a:gd name="connsiteY6" fmla="*/ 1325880 h 1357473"/>
                <a:gd name="connsiteX7" fmla="*/ 299040 w 1569831"/>
                <a:gd name="connsiteY7" fmla="*/ 1005840 h 1357473"/>
                <a:gd name="connsiteX8" fmla="*/ 3131 w 1569831"/>
                <a:gd name="connsiteY8" fmla="*/ 1176655 h 1357473"/>
                <a:gd name="connsiteX9" fmla="*/ 253956 w 1569831"/>
                <a:gd name="connsiteY9" fmla="*/ 906780 h 1357473"/>
                <a:gd name="connsiteX10" fmla="*/ 15831 w 1569831"/>
                <a:gd name="connsiteY10" fmla="*/ 909955 h 1357473"/>
                <a:gd name="connsiteX11" fmla="*/ 466680 w 1569831"/>
                <a:gd name="connsiteY11" fmla="*/ 784860 h 1357473"/>
                <a:gd name="connsiteX12" fmla="*/ 908642 w 1569831"/>
                <a:gd name="connsiteY12" fmla="*/ 438152 h 1357473"/>
                <a:gd name="connsiteX13" fmla="*/ 1299326 w 1569831"/>
                <a:gd name="connsiteY13" fmla="*/ 0 h 1357473"/>
                <a:gd name="connsiteX0" fmla="*/ 1356476 w 1618982"/>
                <a:gd name="connsiteY0" fmla="*/ 0 h 1313023"/>
                <a:gd name="connsiteX1" fmla="*/ 682106 w 1618982"/>
                <a:gd name="connsiteY1" fmla="*/ 881380 h 1313023"/>
                <a:gd name="connsiteX2" fmla="*/ 481921 w 1618982"/>
                <a:gd name="connsiteY2" fmla="*/ 1289685 h 1313023"/>
                <a:gd name="connsiteX3" fmla="*/ 495256 w 1618982"/>
                <a:gd name="connsiteY3" fmla="*/ 1068705 h 1313023"/>
                <a:gd name="connsiteX4" fmla="*/ 307931 w 1618982"/>
                <a:gd name="connsiteY4" fmla="*/ 1310005 h 1313023"/>
                <a:gd name="connsiteX5" fmla="*/ 358731 w 1618982"/>
                <a:gd name="connsiteY5" fmla="*/ 1081405 h 1313023"/>
                <a:gd name="connsiteX6" fmla="*/ 104731 w 1618982"/>
                <a:gd name="connsiteY6" fmla="*/ 1281430 h 1313023"/>
                <a:gd name="connsiteX7" fmla="*/ 299040 w 1618982"/>
                <a:gd name="connsiteY7" fmla="*/ 961390 h 1313023"/>
                <a:gd name="connsiteX8" fmla="*/ 3131 w 1618982"/>
                <a:gd name="connsiteY8" fmla="*/ 1132205 h 1313023"/>
                <a:gd name="connsiteX9" fmla="*/ 253956 w 1618982"/>
                <a:gd name="connsiteY9" fmla="*/ 862330 h 1313023"/>
                <a:gd name="connsiteX10" fmla="*/ 15831 w 1618982"/>
                <a:gd name="connsiteY10" fmla="*/ 865505 h 1313023"/>
                <a:gd name="connsiteX11" fmla="*/ 466680 w 1618982"/>
                <a:gd name="connsiteY11" fmla="*/ 740410 h 1313023"/>
                <a:gd name="connsiteX12" fmla="*/ 908642 w 1618982"/>
                <a:gd name="connsiteY12" fmla="*/ 393702 h 1313023"/>
                <a:gd name="connsiteX13" fmla="*/ 1356476 w 1618982"/>
                <a:gd name="connsiteY13" fmla="*/ 0 h 1313023"/>
                <a:gd name="connsiteX0" fmla="*/ 1356476 w 1618982"/>
                <a:gd name="connsiteY0" fmla="*/ 0 h 1313023"/>
                <a:gd name="connsiteX1" fmla="*/ 682106 w 1618982"/>
                <a:gd name="connsiteY1" fmla="*/ 881380 h 1313023"/>
                <a:gd name="connsiteX2" fmla="*/ 481921 w 1618982"/>
                <a:gd name="connsiteY2" fmla="*/ 1289685 h 1313023"/>
                <a:gd name="connsiteX3" fmla="*/ 495256 w 1618982"/>
                <a:gd name="connsiteY3" fmla="*/ 1068705 h 1313023"/>
                <a:gd name="connsiteX4" fmla="*/ 307931 w 1618982"/>
                <a:gd name="connsiteY4" fmla="*/ 1310005 h 1313023"/>
                <a:gd name="connsiteX5" fmla="*/ 358731 w 1618982"/>
                <a:gd name="connsiteY5" fmla="*/ 1081405 h 1313023"/>
                <a:gd name="connsiteX6" fmla="*/ 104731 w 1618982"/>
                <a:gd name="connsiteY6" fmla="*/ 1281430 h 1313023"/>
                <a:gd name="connsiteX7" fmla="*/ 299040 w 1618982"/>
                <a:gd name="connsiteY7" fmla="*/ 961390 h 1313023"/>
                <a:gd name="connsiteX8" fmla="*/ 3131 w 1618982"/>
                <a:gd name="connsiteY8" fmla="*/ 1132205 h 1313023"/>
                <a:gd name="connsiteX9" fmla="*/ 253956 w 1618982"/>
                <a:gd name="connsiteY9" fmla="*/ 862330 h 1313023"/>
                <a:gd name="connsiteX10" fmla="*/ 15831 w 1618982"/>
                <a:gd name="connsiteY10" fmla="*/ 865505 h 1313023"/>
                <a:gd name="connsiteX11" fmla="*/ 466680 w 1618982"/>
                <a:gd name="connsiteY11" fmla="*/ 740410 h 1313023"/>
                <a:gd name="connsiteX12" fmla="*/ 906261 w 1618982"/>
                <a:gd name="connsiteY12" fmla="*/ 427039 h 1313023"/>
                <a:gd name="connsiteX13" fmla="*/ 1356476 w 1618982"/>
                <a:gd name="connsiteY13" fmla="*/ 0 h 1313023"/>
                <a:gd name="connsiteX0" fmla="*/ 1356476 w 1618982"/>
                <a:gd name="connsiteY0" fmla="*/ 0 h 1313023"/>
                <a:gd name="connsiteX1" fmla="*/ 682106 w 1618982"/>
                <a:gd name="connsiteY1" fmla="*/ 881380 h 1313023"/>
                <a:gd name="connsiteX2" fmla="*/ 481921 w 1618982"/>
                <a:gd name="connsiteY2" fmla="*/ 1289685 h 1313023"/>
                <a:gd name="connsiteX3" fmla="*/ 495256 w 1618982"/>
                <a:gd name="connsiteY3" fmla="*/ 1068705 h 1313023"/>
                <a:gd name="connsiteX4" fmla="*/ 307931 w 1618982"/>
                <a:gd name="connsiteY4" fmla="*/ 1310005 h 1313023"/>
                <a:gd name="connsiteX5" fmla="*/ 358731 w 1618982"/>
                <a:gd name="connsiteY5" fmla="*/ 1081405 h 1313023"/>
                <a:gd name="connsiteX6" fmla="*/ 104731 w 1618982"/>
                <a:gd name="connsiteY6" fmla="*/ 1281430 h 1313023"/>
                <a:gd name="connsiteX7" fmla="*/ 299040 w 1618982"/>
                <a:gd name="connsiteY7" fmla="*/ 961390 h 1313023"/>
                <a:gd name="connsiteX8" fmla="*/ 3131 w 1618982"/>
                <a:gd name="connsiteY8" fmla="*/ 1132205 h 1313023"/>
                <a:gd name="connsiteX9" fmla="*/ 253956 w 1618982"/>
                <a:gd name="connsiteY9" fmla="*/ 862330 h 1313023"/>
                <a:gd name="connsiteX10" fmla="*/ 15831 w 1618982"/>
                <a:gd name="connsiteY10" fmla="*/ 865505 h 1313023"/>
                <a:gd name="connsiteX11" fmla="*/ 466680 w 1618982"/>
                <a:gd name="connsiteY11" fmla="*/ 740410 h 1313023"/>
                <a:gd name="connsiteX12" fmla="*/ 906261 w 1618982"/>
                <a:gd name="connsiteY12" fmla="*/ 427039 h 1313023"/>
                <a:gd name="connsiteX13" fmla="*/ 1356476 w 1618982"/>
                <a:gd name="connsiteY13" fmla="*/ 0 h 1313023"/>
                <a:gd name="connsiteX0" fmla="*/ 1356476 w 1618982"/>
                <a:gd name="connsiteY0" fmla="*/ 0 h 1313023"/>
                <a:gd name="connsiteX1" fmla="*/ 682106 w 1618982"/>
                <a:gd name="connsiteY1" fmla="*/ 881380 h 1313023"/>
                <a:gd name="connsiteX2" fmla="*/ 481921 w 1618982"/>
                <a:gd name="connsiteY2" fmla="*/ 1289685 h 1313023"/>
                <a:gd name="connsiteX3" fmla="*/ 495256 w 1618982"/>
                <a:gd name="connsiteY3" fmla="*/ 1068705 h 1313023"/>
                <a:gd name="connsiteX4" fmla="*/ 307931 w 1618982"/>
                <a:gd name="connsiteY4" fmla="*/ 1310005 h 1313023"/>
                <a:gd name="connsiteX5" fmla="*/ 358731 w 1618982"/>
                <a:gd name="connsiteY5" fmla="*/ 1081405 h 1313023"/>
                <a:gd name="connsiteX6" fmla="*/ 104731 w 1618982"/>
                <a:gd name="connsiteY6" fmla="*/ 1281430 h 1313023"/>
                <a:gd name="connsiteX7" fmla="*/ 299040 w 1618982"/>
                <a:gd name="connsiteY7" fmla="*/ 961390 h 1313023"/>
                <a:gd name="connsiteX8" fmla="*/ 3131 w 1618982"/>
                <a:gd name="connsiteY8" fmla="*/ 1132205 h 1313023"/>
                <a:gd name="connsiteX9" fmla="*/ 253956 w 1618982"/>
                <a:gd name="connsiteY9" fmla="*/ 862330 h 1313023"/>
                <a:gd name="connsiteX10" fmla="*/ 15831 w 1618982"/>
                <a:gd name="connsiteY10" fmla="*/ 865505 h 1313023"/>
                <a:gd name="connsiteX11" fmla="*/ 466680 w 1618982"/>
                <a:gd name="connsiteY11" fmla="*/ 740410 h 1313023"/>
                <a:gd name="connsiteX12" fmla="*/ 906261 w 1618982"/>
                <a:gd name="connsiteY12" fmla="*/ 427039 h 1313023"/>
                <a:gd name="connsiteX13" fmla="*/ 1356476 w 1618982"/>
                <a:gd name="connsiteY13" fmla="*/ 0 h 1313023"/>
                <a:gd name="connsiteX0" fmla="*/ 1356476 w 1618982"/>
                <a:gd name="connsiteY0" fmla="*/ 0 h 1306673"/>
                <a:gd name="connsiteX1" fmla="*/ 682106 w 1618982"/>
                <a:gd name="connsiteY1" fmla="*/ 875030 h 1306673"/>
                <a:gd name="connsiteX2" fmla="*/ 481921 w 1618982"/>
                <a:gd name="connsiteY2" fmla="*/ 1283335 h 1306673"/>
                <a:gd name="connsiteX3" fmla="*/ 495256 w 1618982"/>
                <a:gd name="connsiteY3" fmla="*/ 1062355 h 1306673"/>
                <a:gd name="connsiteX4" fmla="*/ 307931 w 1618982"/>
                <a:gd name="connsiteY4" fmla="*/ 1303655 h 1306673"/>
                <a:gd name="connsiteX5" fmla="*/ 358731 w 1618982"/>
                <a:gd name="connsiteY5" fmla="*/ 1075055 h 1306673"/>
                <a:gd name="connsiteX6" fmla="*/ 104731 w 1618982"/>
                <a:gd name="connsiteY6" fmla="*/ 1275080 h 1306673"/>
                <a:gd name="connsiteX7" fmla="*/ 299040 w 1618982"/>
                <a:gd name="connsiteY7" fmla="*/ 955040 h 1306673"/>
                <a:gd name="connsiteX8" fmla="*/ 3131 w 1618982"/>
                <a:gd name="connsiteY8" fmla="*/ 1125855 h 1306673"/>
                <a:gd name="connsiteX9" fmla="*/ 253956 w 1618982"/>
                <a:gd name="connsiteY9" fmla="*/ 855980 h 1306673"/>
                <a:gd name="connsiteX10" fmla="*/ 15831 w 1618982"/>
                <a:gd name="connsiteY10" fmla="*/ 859155 h 1306673"/>
                <a:gd name="connsiteX11" fmla="*/ 466680 w 1618982"/>
                <a:gd name="connsiteY11" fmla="*/ 734060 h 1306673"/>
                <a:gd name="connsiteX12" fmla="*/ 906261 w 1618982"/>
                <a:gd name="connsiteY12" fmla="*/ 420689 h 1306673"/>
                <a:gd name="connsiteX13" fmla="*/ 1356476 w 1618982"/>
                <a:gd name="connsiteY13" fmla="*/ 0 h 1306673"/>
                <a:gd name="connsiteX0" fmla="*/ 1356476 w 1618982"/>
                <a:gd name="connsiteY0" fmla="*/ 0 h 1306673"/>
                <a:gd name="connsiteX1" fmla="*/ 682106 w 1618982"/>
                <a:gd name="connsiteY1" fmla="*/ 875030 h 1306673"/>
                <a:gd name="connsiteX2" fmla="*/ 481921 w 1618982"/>
                <a:gd name="connsiteY2" fmla="*/ 1283335 h 1306673"/>
                <a:gd name="connsiteX3" fmla="*/ 495256 w 1618982"/>
                <a:gd name="connsiteY3" fmla="*/ 1062355 h 1306673"/>
                <a:gd name="connsiteX4" fmla="*/ 307931 w 1618982"/>
                <a:gd name="connsiteY4" fmla="*/ 1303655 h 1306673"/>
                <a:gd name="connsiteX5" fmla="*/ 358731 w 1618982"/>
                <a:gd name="connsiteY5" fmla="*/ 1075055 h 1306673"/>
                <a:gd name="connsiteX6" fmla="*/ 104731 w 1618982"/>
                <a:gd name="connsiteY6" fmla="*/ 1275080 h 1306673"/>
                <a:gd name="connsiteX7" fmla="*/ 299040 w 1618982"/>
                <a:gd name="connsiteY7" fmla="*/ 955040 h 1306673"/>
                <a:gd name="connsiteX8" fmla="*/ 3131 w 1618982"/>
                <a:gd name="connsiteY8" fmla="*/ 1125855 h 1306673"/>
                <a:gd name="connsiteX9" fmla="*/ 253956 w 1618982"/>
                <a:gd name="connsiteY9" fmla="*/ 855980 h 1306673"/>
                <a:gd name="connsiteX10" fmla="*/ 15831 w 1618982"/>
                <a:gd name="connsiteY10" fmla="*/ 859155 h 1306673"/>
                <a:gd name="connsiteX11" fmla="*/ 466680 w 1618982"/>
                <a:gd name="connsiteY11" fmla="*/ 734060 h 1306673"/>
                <a:gd name="connsiteX12" fmla="*/ 906261 w 1618982"/>
                <a:gd name="connsiteY12" fmla="*/ 417514 h 1306673"/>
                <a:gd name="connsiteX13" fmla="*/ 1356476 w 1618982"/>
                <a:gd name="connsiteY13" fmla="*/ 0 h 1306673"/>
                <a:gd name="connsiteX0" fmla="*/ 1356476 w 1618982"/>
                <a:gd name="connsiteY0" fmla="*/ 0 h 1306673"/>
                <a:gd name="connsiteX1" fmla="*/ 682106 w 1618982"/>
                <a:gd name="connsiteY1" fmla="*/ 875030 h 1306673"/>
                <a:gd name="connsiteX2" fmla="*/ 481921 w 1618982"/>
                <a:gd name="connsiteY2" fmla="*/ 1283335 h 1306673"/>
                <a:gd name="connsiteX3" fmla="*/ 495256 w 1618982"/>
                <a:gd name="connsiteY3" fmla="*/ 1062355 h 1306673"/>
                <a:gd name="connsiteX4" fmla="*/ 307931 w 1618982"/>
                <a:gd name="connsiteY4" fmla="*/ 1303655 h 1306673"/>
                <a:gd name="connsiteX5" fmla="*/ 358731 w 1618982"/>
                <a:gd name="connsiteY5" fmla="*/ 1075055 h 1306673"/>
                <a:gd name="connsiteX6" fmla="*/ 104731 w 1618982"/>
                <a:gd name="connsiteY6" fmla="*/ 1275080 h 1306673"/>
                <a:gd name="connsiteX7" fmla="*/ 299040 w 1618982"/>
                <a:gd name="connsiteY7" fmla="*/ 955040 h 1306673"/>
                <a:gd name="connsiteX8" fmla="*/ 3131 w 1618982"/>
                <a:gd name="connsiteY8" fmla="*/ 1125855 h 1306673"/>
                <a:gd name="connsiteX9" fmla="*/ 253956 w 1618982"/>
                <a:gd name="connsiteY9" fmla="*/ 855980 h 1306673"/>
                <a:gd name="connsiteX10" fmla="*/ 15831 w 1618982"/>
                <a:gd name="connsiteY10" fmla="*/ 859155 h 1306673"/>
                <a:gd name="connsiteX11" fmla="*/ 466680 w 1618982"/>
                <a:gd name="connsiteY11" fmla="*/ 734060 h 1306673"/>
                <a:gd name="connsiteX12" fmla="*/ 906261 w 1618982"/>
                <a:gd name="connsiteY12" fmla="*/ 417514 h 1306673"/>
                <a:gd name="connsiteX13" fmla="*/ 1356476 w 1618982"/>
                <a:gd name="connsiteY13" fmla="*/ 0 h 130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8982" h="1306673">
                  <a:moveTo>
                    <a:pt x="1356476" y="0"/>
                  </a:moveTo>
                  <a:cubicBezTo>
                    <a:pt x="2171816" y="417830"/>
                    <a:pt x="842126" y="800100"/>
                    <a:pt x="682106" y="875030"/>
                  </a:cubicBezTo>
                  <a:cubicBezTo>
                    <a:pt x="612838" y="895350"/>
                    <a:pt x="636914" y="1205865"/>
                    <a:pt x="481921" y="1283335"/>
                  </a:cubicBezTo>
                  <a:cubicBezTo>
                    <a:pt x="399979" y="1257406"/>
                    <a:pt x="524254" y="1065848"/>
                    <a:pt x="495256" y="1062355"/>
                  </a:cubicBezTo>
                  <a:cubicBezTo>
                    <a:pt x="466258" y="1058863"/>
                    <a:pt x="367727" y="1338580"/>
                    <a:pt x="307931" y="1303655"/>
                  </a:cubicBezTo>
                  <a:cubicBezTo>
                    <a:pt x="273535" y="1268730"/>
                    <a:pt x="410060" y="1056534"/>
                    <a:pt x="358731" y="1075055"/>
                  </a:cubicBezTo>
                  <a:cubicBezTo>
                    <a:pt x="307402" y="1093576"/>
                    <a:pt x="154367" y="1337416"/>
                    <a:pt x="104731" y="1275080"/>
                  </a:cubicBezTo>
                  <a:cubicBezTo>
                    <a:pt x="90126" y="1219200"/>
                    <a:pt x="234270" y="1061720"/>
                    <a:pt x="299040" y="955040"/>
                  </a:cubicBezTo>
                  <a:cubicBezTo>
                    <a:pt x="286446" y="916623"/>
                    <a:pt x="42395" y="1167765"/>
                    <a:pt x="3131" y="1125855"/>
                  </a:cubicBezTo>
                  <a:cubicBezTo>
                    <a:pt x="-35498" y="1040765"/>
                    <a:pt x="296818" y="863388"/>
                    <a:pt x="253956" y="855980"/>
                  </a:cubicBezTo>
                  <a:cubicBezTo>
                    <a:pt x="211094" y="848572"/>
                    <a:pt x="53931" y="915458"/>
                    <a:pt x="15831" y="859155"/>
                  </a:cubicBezTo>
                  <a:cubicBezTo>
                    <a:pt x="58164" y="744432"/>
                    <a:pt x="310047" y="648758"/>
                    <a:pt x="466680" y="734060"/>
                  </a:cubicBezTo>
                  <a:cubicBezTo>
                    <a:pt x="607862" y="569066"/>
                    <a:pt x="761772" y="534354"/>
                    <a:pt x="906261" y="417514"/>
                  </a:cubicBezTo>
                  <a:cubicBezTo>
                    <a:pt x="1173808" y="316443"/>
                    <a:pt x="1339754" y="107421"/>
                    <a:pt x="1356476" y="0"/>
                  </a:cubicBezTo>
                  <a:close/>
                </a:path>
              </a:pathLst>
            </a:custGeom>
            <a:solidFill>
              <a:srgbClr val="BD8D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id="{DE9DA3DC-957D-4D97-8FD8-D388F079AC62}"/>
              </a:ext>
            </a:extLst>
          </p:cNvPr>
          <p:cNvSpPr/>
          <p:nvPr/>
        </p:nvSpPr>
        <p:spPr>
          <a:xfrm>
            <a:off x="5282195" y="949081"/>
            <a:ext cx="2060943" cy="740135"/>
          </a:xfrm>
          <a:prstGeom prst="roundRect">
            <a:avLst/>
          </a:prstGeom>
          <a:noFill/>
          <a:ln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9DC3E6"/>
                </a:solidFill>
              </a:rPr>
              <a:t>Spl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ash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02762753-C53E-460E-BE0D-2D37F504CC2E}"/>
              </a:ext>
            </a:extLst>
          </p:cNvPr>
          <p:cNvSpPr/>
          <p:nvPr/>
        </p:nvSpPr>
        <p:spPr>
          <a:xfrm>
            <a:off x="5838537" y="99458"/>
            <a:ext cx="1113992" cy="754411"/>
          </a:xfrm>
          <a:prstGeom prst="roundRect">
            <a:avLst/>
          </a:prstGeom>
          <a:noFill/>
          <a:ln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rgbClr val="9DC3E6"/>
                </a:solidFill>
              </a:rPr>
              <a:t>Spl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rgbClr val="9DC3E6"/>
              </a:solidFill>
            </a:endParaRPr>
          </a:p>
        </p:txBody>
      </p: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5E49E96C-7998-43FC-AD87-7DC9CCFDEF85}"/>
              </a:ext>
            </a:extLst>
          </p:cNvPr>
          <p:cNvGrpSpPr/>
          <p:nvPr/>
        </p:nvGrpSpPr>
        <p:grpSpPr>
          <a:xfrm>
            <a:off x="4955149" y="1685528"/>
            <a:ext cx="2825694" cy="1538490"/>
            <a:chOff x="1825874" y="2134988"/>
            <a:chExt cx="8498091" cy="4626909"/>
          </a:xfrm>
        </p:grpSpPr>
        <p:sp>
          <p:nvSpPr>
            <p:cNvPr id="294" name="Rectangle 2">
              <a:extLst>
                <a:ext uri="{FF2B5EF4-FFF2-40B4-BE49-F238E27FC236}">
                  <a16:creationId xmlns:a16="http://schemas.microsoft.com/office/drawing/2014/main" id="{5F5938E2-67DD-4540-A42F-6EBC11F3AE51}"/>
                </a:ext>
              </a:extLst>
            </p:cNvPr>
            <p:cNvSpPr/>
            <p:nvPr/>
          </p:nvSpPr>
          <p:spPr>
            <a:xfrm>
              <a:off x="1825874" y="3819430"/>
              <a:ext cx="8498091" cy="2942467"/>
            </a:xfrm>
            <a:custGeom>
              <a:avLst/>
              <a:gdLst>
                <a:gd name="connsiteX0" fmla="*/ 0 w 4630057"/>
                <a:gd name="connsiteY0" fmla="*/ 0 h 1843314"/>
                <a:gd name="connsiteX1" fmla="*/ 4630057 w 4630057"/>
                <a:gd name="connsiteY1" fmla="*/ 0 h 1843314"/>
                <a:gd name="connsiteX2" fmla="*/ 4630057 w 4630057"/>
                <a:gd name="connsiteY2" fmla="*/ 1843314 h 1843314"/>
                <a:gd name="connsiteX3" fmla="*/ 0 w 4630057"/>
                <a:gd name="connsiteY3" fmla="*/ 1843314 h 1843314"/>
                <a:gd name="connsiteX4" fmla="*/ 0 w 4630057"/>
                <a:gd name="connsiteY4" fmla="*/ 0 h 1843314"/>
                <a:gd name="connsiteX0" fmla="*/ 30480 w 4660537"/>
                <a:gd name="connsiteY0" fmla="*/ 0 h 1942374"/>
                <a:gd name="connsiteX1" fmla="*/ 4660537 w 4660537"/>
                <a:gd name="connsiteY1" fmla="*/ 0 h 1942374"/>
                <a:gd name="connsiteX2" fmla="*/ 4660537 w 4660537"/>
                <a:gd name="connsiteY2" fmla="*/ 1843314 h 1942374"/>
                <a:gd name="connsiteX3" fmla="*/ 0 w 4660537"/>
                <a:gd name="connsiteY3" fmla="*/ 1942374 h 1942374"/>
                <a:gd name="connsiteX4" fmla="*/ 30480 w 4660537"/>
                <a:gd name="connsiteY4" fmla="*/ 0 h 1942374"/>
                <a:gd name="connsiteX0" fmla="*/ 958676 w 5588733"/>
                <a:gd name="connsiteY0" fmla="*/ 0 h 1942374"/>
                <a:gd name="connsiteX1" fmla="*/ 5588733 w 5588733"/>
                <a:gd name="connsiteY1" fmla="*/ 0 h 1942374"/>
                <a:gd name="connsiteX2" fmla="*/ 5588733 w 5588733"/>
                <a:gd name="connsiteY2" fmla="*/ 1843314 h 1942374"/>
                <a:gd name="connsiteX3" fmla="*/ 928196 w 5588733"/>
                <a:gd name="connsiteY3" fmla="*/ 1942374 h 1942374"/>
                <a:gd name="connsiteX4" fmla="*/ 7 w 5588733"/>
                <a:gd name="connsiteY4" fmla="*/ 799737 h 1942374"/>
                <a:gd name="connsiteX5" fmla="*/ 958676 w 5588733"/>
                <a:gd name="connsiteY5" fmla="*/ 0 h 1942374"/>
                <a:gd name="connsiteX0" fmla="*/ 699596 w 5588733"/>
                <a:gd name="connsiteY0" fmla="*/ 0 h 2018574"/>
                <a:gd name="connsiteX1" fmla="*/ 5588733 w 5588733"/>
                <a:gd name="connsiteY1" fmla="*/ 76200 h 2018574"/>
                <a:gd name="connsiteX2" fmla="*/ 5588733 w 5588733"/>
                <a:gd name="connsiteY2" fmla="*/ 1919514 h 2018574"/>
                <a:gd name="connsiteX3" fmla="*/ 928196 w 5588733"/>
                <a:gd name="connsiteY3" fmla="*/ 2018574 h 2018574"/>
                <a:gd name="connsiteX4" fmla="*/ 7 w 5588733"/>
                <a:gd name="connsiteY4" fmla="*/ 875937 h 2018574"/>
                <a:gd name="connsiteX5" fmla="*/ 699596 w 5588733"/>
                <a:gd name="connsiteY5" fmla="*/ 0 h 2018574"/>
                <a:gd name="connsiteX0" fmla="*/ 699596 w 6952713"/>
                <a:gd name="connsiteY0" fmla="*/ 0 h 2018574"/>
                <a:gd name="connsiteX1" fmla="*/ 6952713 w 6952713"/>
                <a:gd name="connsiteY1" fmla="*/ 1043940 h 2018574"/>
                <a:gd name="connsiteX2" fmla="*/ 5588733 w 6952713"/>
                <a:gd name="connsiteY2" fmla="*/ 1919514 h 2018574"/>
                <a:gd name="connsiteX3" fmla="*/ 928196 w 6952713"/>
                <a:gd name="connsiteY3" fmla="*/ 2018574 h 2018574"/>
                <a:gd name="connsiteX4" fmla="*/ 7 w 6952713"/>
                <a:gd name="connsiteY4" fmla="*/ 875937 h 2018574"/>
                <a:gd name="connsiteX5" fmla="*/ 699596 w 6952713"/>
                <a:gd name="connsiteY5" fmla="*/ 0 h 2018574"/>
                <a:gd name="connsiteX0" fmla="*/ 699596 w 6952713"/>
                <a:gd name="connsiteY0" fmla="*/ 0 h 2018574"/>
                <a:gd name="connsiteX1" fmla="*/ 6952713 w 6952713"/>
                <a:gd name="connsiteY1" fmla="*/ 1043940 h 2018574"/>
                <a:gd name="connsiteX2" fmla="*/ 5954493 w 6952713"/>
                <a:gd name="connsiteY2" fmla="*/ 1797594 h 2018574"/>
                <a:gd name="connsiteX3" fmla="*/ 928196 w 6952713"/>
                <a:gd name="connsiteY3" fmla="*/ 2018574 h 2018574"/>
                <a:gd name="connsiteX4" fmla="*/ 7 w 6952713"/>
                <a:gd name="connsiteY4" fmla="*/ 875937 h 2018574"/>
                <a:gd name="connsiteX5" fmla="*/ 699596 w 6952713"/>
                <a:gd name="connsiteY5" fmla="*/ 0 h 2018574"/>
                <a:gd name="connsiteX0" fmla="*/ 699596 w 6952713"/>
                <a:gd name="connsiteY0" fmla="*/ 0 h 2468517"/>
                <a:gd name="connsiteX1" fmla="*/ 6952713 w 6952713"/>
                <a:gd name="connsiteY1" fmla="*/ 1043940 h 2468517"/>
                <a:gd name="connsiteX2" fmla="*/ 5954493 w 6952713"/>
                <a:gd name="connsiteY2" fmla="*/ 1797594 h 2468517"/>
                <a:gd name="connsiteX3" fmla="*/ 4061467 w 6952713"/>
                <a:gd name="connsiteY3" fmla="*/ 2468517 h 2468517"/>
                <a:gd name="connsiteX4" fmla="*/ 928196 w 6952713"/>
                <a:gd name="connsiteY4" fmla="*/ 2018574 h 2468517"/>
                <a:gd name="connsiteX5" fmla="*/ 7 w 6952713"/>
                <a:gd name="connsiteY5" fmla="*/ 875937 h 2468517"/>
                <a:gd name="connsiteX6" fmla="*/ 699596 w 6952713"/>
                <a:gd name="connsiteY6" fmla="*/ 0 h 2468517"/>
                <a:gd name="connsiteX0" fmla="*/ 699596 w 6952713"/>
                <a:gd name="connsiteY0" fmla="*/ 0 h 2468517"/>
                <a:gd name="connsiteX1" fmla="*/ 6952713 w 6952713"/>
                <a:gd name="connsiteY1" fmla="*/ 1043940 h 2468517"/>
                <a:gd name="connsiteX2" fmla="*/ 5954493 w 6952713"/>
                <a:gd name="connsiteY2" fmla="*/ 1797594 h 2468517"/>
                <a:gd name="connsiteX3" fmla="*/ 4061467 w 6952713"/>
                <a:gd name="connsiteY3" fmla="*/ 2468517 h 2468517"/>
                <a:gd name="connsiteX4" fmla="*/ 2377447 w 6952713"/>
                <a:gd name="connsiteY4" fmla="*/ 2399937 h 2468517"/>
                <a:gd name="connsiteX5" fmla="*/ 928196 w 6952713"/>
                <a:gd name="connsiteY5" fmla="*/ 2018574 h 2468517"/>
                <a:gd name="connsiteX6" fmla="*/ 7 w 6952713"/>
                <a:gd name="connsiteY6" fmla="*/ 875937 h 2468517"/>
                <a:gd name="connsiteX7" fmla="*/ 699596 w 6952713"/>
                <a:gd name="connsiteY7" fmla="*/ 0 h 2468517"/>
                <a:gd name="connsiteX0" fmla="*/ 1593219 w 7846336"/>
                <a:gd name="connsiteY0" fmla="*/ 0 h 2468517"/>
                <a:gd name="connsiteX1" fmla="*/ 7846336 w 7846336"/>
                <a:gd name="connsiteY1" fmla="*/ 1043940 h 2468517"/>
                <a:gd name="connsiteX2" fmla="*/ 6848116 w 7846336"/>
                <a:gd name="connsiteY2" fmla="*/ 1797594 h 2468517"/>
                <a:gd name="connsiteX3" fmla="*/ 4955090 w 7846336"/>
                <a:gd name="connsiteY3" fmla="*/ 2468517 h 2468517"/>
                <a:gd name="connsiteX4" fmla="*/ 3271070 w 7846336"/>
                <a:gd name="connsiteY4" fmla="*/ 2399937 h 2468517"/>
                <a:gd name="connsiteX5" fmla="*/ 1821819 w 7846336"/>
                <a:gd name="connsiteY5" fmla="*/ 2018574 h 2468517"/>
                <a:gd name="connsiteX6" fmla="*/ 893630 w 7846336"/>
                <a:gd name="connsiteY6" fmla="*/ 875937 h 2468517"/>
                <a:gd name="connsiteX7" fmla="*/ 1593219 w 7846336"/>
                <a:gd name="connsiteY7" fmla="*/ 0 h 2468517"/>
                <a:gd name="connsiteX0" fmla="*/ 1630074 w 7883191"/>
                <a:gd name="connsiteY0" fmla="*/ 0 h 2468517"/>
                <a:gd name="connsiteX1" fmla="*/ 7883191 w 7883191"/>
                <a:gd name="connsiteY1" fmla="*/ 1043940 h 2468517"/>
                <a:gd name="connsiteX2" fmla="*/ 6884971 w 7883191"/>
                <a:gd name="connsiteY2" fmla="*/ 1797594 h 2468517"/>
                <a:gd name="connsiteX3" fmla="*/ 4991945 w 7883191"/>
                <a:gd name="connsiteY3" fmla="*/ 2468517 h 2468517"/>
                <a:gd name="connsiteX4" fmla="*/ 3307925 w 7883191"/>
                <a:gd name="connsiteY4" fmla="*/ 2399937 h 2468517"/>
                <a:gd name="connsiteX5" fmla="*/ 1858674 w 7883191"/>
                <a:gd name="connsiteY5" fmla="*/ 2018574 h 2468517"/>
                <a:gd name="connsiteX6" fmla="*/ 930485 w 7883191"/>
                <a:gd name="connsiteY6" fmla="*/ 875937 h 2468517"/>
                <a:gd name="connsiteX7" fmla="*/ 1630074 w 7883191"/>
                <a:gd name="connsiteY7" fmla="*/ 0 h 2468517"/>
                <a:gd name="connsiteX0" fmla="*/ 1591478 w 7844595"/>
                <a:gd name="connsiteY0" fmla="*/ 0 h 2468517"/>
                <a:gd name="connsiteX1" fmla="*/ 7844595 w 7844595"/>
                <a:gd name="connsiteY1" fmla="*/ 1043940 h 2468517"/>
                <a:gd name="connsiteX2" fmla="*/ 6846375 w 7844595"/>
                <a:gd name="connsiteY2" fmla="*/ 1797594 h 2468517"/>
                <a:gd name="connsiteX3" fmla="*/ 4953349 w 7844595"/>
                <a:gd name="connsiteY3" fmla="*/ 2468517 h 2468517"/>
                <a:gd name="connsiteX4" fmla="*/ 3269329 w 7844595"/>
                <a:gd name="connsiteY4" fmla="*/ 2399937 h 2468517"/>
                <a:gd name="connsiteX5" fmla="*/ 1820078 w 7844595"/>
                <a:gd name="connsiteY5" fmla="*/ 2018574 h 2468517"/>
                <a:gd name="connsiteX6" fmla="*/ 891889 w 7844595"/>
                <a:gd name="connsiteY6" fmla="*/ 875937 h 2468517"/>
                <a:gd name="connsiteX7" fmla="*/ 1591478 w 7844595"/>
                <a:gd name="connsiteY7" fmla="*/ 0 h 2468517"/>
                <a:gd name="connsiteX0" fmla="*/ 1623823 w 7876940"/>
                <a:gd name="connsiteY0" fmla="*/ 0 h 2468517"/>
                <a:gd name="connsiteX1" fmla="*/ 7876940 w 7876940"/>
                <a:gd name="connsiteY1" fmla="*/ 1043940 h 2468517"/>
                <a:gd name="connsiteX2" fmla="*/ 6878720 w 7876940"/>
                <a:gd name="connsiteY2" fmla="*/ 1797594 h 2468517"/>
                <a:gd name="connsiteX3" fmla="*/ 4985694 w 7876940"/>
                <a:gd name="connsiteY3" fmla="*/ 2468517 h 2468517"/>
                <a:gd name="connsiteX4" fmla="*/ 3301674 w 7876940"/>
                <a:gd name="connsiteY4" fmla="*/ 2399937 h 2468517"/>
                <a:gd name="connsiteX5" fmla="*/ 1852423 w 7876940"/>
                <a:gd name="connsiteY5" fmla="*/ 2018574 h 2468517"/>
                <a:gd name="connsiteX6" fmla="*/ 924234 w 7876940"/>
                <a:gd name="connsiteY6" fmla="*/ 875937 h 2468517"/>
                <a:gd name="connsiteX7" fmla="*/ 1623823 w 7876940"/>
                <a:gd name="connsiteY7" fmla="*/ 0 h 2468517"/>
                <a:gd name="connsiteX0" fmla="*/ 1601619 w 7854736"/>
                <a:gd name="connsiteY0" fmla="*/ 0 h 2468517"/>
                <a:gd name="connsiteX1" fmla="*/ 7854736 w 7854736"/>
                <a:gd name="connsiteY1" fmla="*/ 1043940 h 2468517"/>
                <a:gd name="connsiteX2" fmla="*/ 6856516 w 7854736"/>
                <a:gd name="connsiteY2" fmla="*/ 1797594 h 2468517"/>
                <a:gd name="connsiteX3" fmla="*/ 4963490 w 7854736"/>
                <a:gd name="connsiteY3" fmla="*/ 2468517 h 2468517"/>
                <a:gd name="connsiteX4" fmla="*/ 3279470 w 7854736"/>
                <a:gd name="connsiteY4" fmla="*/ 2399937 h 2468517"/>
                <a:gd name="connsiteX5" fmla="*/ 1830219 w 7854736"/>
                <a:gd name="connsiteY5" fmla="*/ 2018574 h 2468517"/>
                <a:gd name="connsiteX6" fmla="*/ 902030 w 7854736"/>
                <a:gd name="connsiteY6" fmla="*/ 875937 h 2468517"/>
                <a:gd name="connsiteX7" fmla="*/ 1601619 w 7854736"/>
                <a:gd name="connsiteY7" fmla="*/ 0 h 2468517"/>
                <a:gd name="connsiteX0" fmla="*/ 1601619 w 7854736"/>
                <a:gd name="connsiteY0" fmla="*/ 0 h 2468517"/>
                <a:gd name="connsiteX1" fmla="*/ 7854736 w 7854736"/>
                <a:gd name="connsiteY1" fmla="*/ 1043940 h 2468517"/>
                <a:gd name="connsiteX2" fmla="*/ 6856516 w 7854736"/>
                <a:gd name="connsiteY2" fmla="*/ 1797594 h 2468517"/>
                <a:gd name="connsiteX3" fmla="*/ 4963490 w 7854736"/>
                <a:gd name="connsiteY3" fmla="*/ 2468517 h 2468517"/>
                <a:gd name="connsiteX4" fmla="*/ 3279470 w 7854736"/>
                <a:gd name="connsiteY4" fmla="*/ 2399937 h 2468517"/>
                <a:gd name="connsiteX5" fmla="*/ 1830219 w 7854736"/>
                <a:gd name="connsiteY5" fmla="*/ 2018574 h 2468517"/>
                <a:gd name="connsiteX6" fmla="*/ 902030 w 7854736"/>
                <a:gd name="connsiteY6" fmla="*/ 875937 h 2468517"/>
                <a:gd name="connsiteX7" fmla="*/ 1601619 w 7854736"/>
                <a:gd name="connsiteY7" fmla="*/ 0 h 2468517"/>
                <a:gd name="connsiteX0" fmla="*/ 1668152 w 7921269"/>
                <a:gd name="connsiteY0" fmla="*/ 0 h 2468517"/>
                <a:gd name="connsiteX1" fmla="*/ 7921269 w 7921269"/>
                <a:gd name="connsiteY1" fmla="*/ 1043940 h 2468517"/>
                <a:gd name="connsiteX2" fmla="*/ 6923049 w 7921269"/>
                <a:gd name="connsiteY2" fmla="*/ 1797594 h 2468517"/>
                <a:gd name="connsiteX3" fmla="*/ 5030023 w 7921269"/>
                <a:gd name="connsiteY3" fmla="*/ 2468517 h 2468517"/>
                <a:gd name="connsiteX4" fmla="*/ 3346003 w 7921269"/>
                <a:gd name="connsiteY4" fmla="*/ 2399937 h 2468517"/>
                <a:gd name="connsiteX5" fmla="*/ 1896752 w 7921269"/>
                <a:gd name="connsiteY5" fmla="*/ 2018574 h 2468517"/>
                <a:gd name="connsiteX6" fmla="*/ 968563 w 7921269"/>
                <a:gd name="connsiteY6" fmla="*/ 875937 h 2468517"/>
                <a:gd name="connsiteX7" fmla="*/ 1668152 w 7921269"/>
                <a:gd name="connsiteY7" fmla="*/ 0 h 2468517"/>
                <a:gd name="connsiteX0" fmla="*/ 1404751 w 7657868"/>
                <a:gd name="connsiteY0" fmla="*/ 0 h 2468517"/>
                <a:gd name="connsiteX1" fmla="*/ 7657868 w 7657868"/>
                <a:gd name="connsiteY1" fmla="*/ 1043940 h 2468517"/>
                <a:gd name="connsiteX2" fmla="*/ 6659648 w 7657868"/>
                <a:gd name="connsiteY2" fmla="*/ 1797594 h 2468517"/>
                <a:gd name="connsiteX3" fmla="*/ 4766622 w 7657868"/>
                <a:gd name="connsiteY3" fmla="*/ 2468517 h 2468517"/>
                <a:gd name="connsiteX4" fmla="*/ 3082602 w 7657868"/>
                <a:gd name="connsiteY4" fmla="*/ 2399937 h 2468517"/>
                <a:gd name="connsiteX5" fmla="*/ 1633351 w 7657868"/>
                <a:gd name="connsiteY5" fmla="*/ 2018574 h 2468517"/>
                <a:gd name="connsiteX6" fmla="*/ 705162 w 7657868"/>
                <a:gd name="connsiteY6" fmla="*/ 875937 h 2468517"/>
                <a:gd name="connsiteX7" fmla="*/ 1404751 w 7657868"/>
                <a:gd name="connsiteY7" fmla="*/ 0 h 2468517"/>
                <a:gd name="connsiteX0" fmla="*/ 1583716 w 7836833"/>
                <a:gd name="connsiteY0" fmla="*/ 0 h 2468517"/>
                <a:gd name="connsiteX1" fmla="*/ 7836833 w 7836833"/>
                <a:gd name="connsiteY1" fmla="*/ 1043940 h 2468517"/>
                <a:gd name="connsiteX2" fmla="*/ 6838613 w 7836833"/>
                <a:gd name="connsiteY2" fmla="*/ 1797594 h 2468517"/>
                <a:gd name="connsiteX3" fmla="*/ 4945587 w 7836833"/>
                <a:gd name="connsiteY3" fmla="*/ 2468517 h 2468517"/>
                <a:gd name="connsiteX4" fmla="*/ 3261567 w 7836833"/>
                <a:gd name="connsiteY4" fmla="*/ 2399937 h 2468517"/>
                <a:gd name="connsiteX5" fmla="*/ 1812316 w 7836833"/>
                <a:gd name="connsiteY5" fmla="*/ 2018574 h 2468517"/>
                <a:gd name="connsiteX6" fmla="*/ 884127 w 7836833"/>
                <a:gd name="connsiteY6" fmla="*/ 875937 h 2468517"/>
                <a:gd name="connsiteX7" fmla="*/ 1583716 w 7836833"/>
                <a:gd name="connsiteY7" fmla="*/ 0 h 2468517"/>
                <a:gd name="connsiteX0" fmla="*/ 1583716 w 7836833"/>
                <a:gd name="connsiteY0" fmla="*/ 0 h 2468517"/>
                <a:gd name="connsiteX1" fmla="*/ 7836833 w 7836833"/>
                <a:gd name="connsiteY1" fmla="*/ 1043940 h 2468517"/>
                <a:gd name="connsiteX2" fmla="*/ 6838613 w 7836833"/>
                <a:gd name="connsiteY2" fmla="*/ 1797594 h 2468517"/>
                <a:gd name="connsiteX3" fmla="*/ 4945587 w 7836833"/>
                <a:gd name="connsiteY3" fmla="*/ 2468517 h 2468517"/>
                <a:gd name="connsiteX4" fmla="*/ 3261567 w 7836833"/>
                <a:gd name="connsiteY4" fmla="*/ 2399937 h 2468517"/>
                <a:gd name="connsiteX5" fmla="*/ 1812316 w 7836833"/>
                <a:gd name="connsiteY5" fmla="*/ 2018574 h 2468517"/>
                <a:gd name="connsiteX6" fmla="*/ 884127 w 7836833"/>
                <a:gd name="connsiteY6" fmla="*/ 875937 h 2468517"/>
                <a:gd name="connsiteX7" fmla="*/ 1583716 w 7836833"/>
                <a:gd name="connsiteY7" fmla="*/ 0 h 2468517"/>
                <a:gd name="connsiteX0" fmla="*/ 1583716 w 7836833"/>
                <a:gd name="connsiteY0" fmla="*/ 0 h 2468517"/>
                <a:gd name="connsiteX1" fmla="*/ 7836833 w 7836833"/>
                <a:gd name="connsiteY1" fmla="*/ 1043940 h 2468517"/>
                <a:gd name="connsiteX2" fmla="*/ 6838613 w 7836833"/>
                <a:gd name="connsiteY2" fmla="*/ 1797594 h 2468517"/>
                <a:gd name="connsiteX3" fmla="*/ 4945587 w 7836833"/>
                <a:gd name="connsiteY3" fmla="*/ 2468517 h 2468517"/>
                <a:gd name="connsiteX4" fmla="*/ 3261567 w 7836833"/>
                <a:gd name="connsiteY4" fmla="*/ 2399937 h 2468517"/>
                <a:gd name="connsiteX5" fmla="*/ 1812316 w 7836833"/>
                <a:gd name="connsiteY5" fmla="*/ 2018574 h 2468517"/>
                <a:gd name="connsiteX6" fmla="*/ 884127 w 7836833"/>
                <a:gd name="connsiteY6" fmla="*/ 875937 h 2468517"/>
                <a:gd name="connsiteX7" fmla="*/ 1583716 w 7836833"/>
                <a:gd name="connsiteY7" fmla="*/ 0 h 2468517"/>
                <a:gd name="connsiteX0" fmla="*/ 1588163 w 7841280"/>
                <a:gd name="connsiteY0" fmla="*/ 0 h 2468517"/>
                <a:gd name="connsiteX1" fmla="*/ 7841280 w 7841280"/>
                <a:gd name="connsiteY1" fmla="*/ 1043940 h 2468517"/>
                <a:gd name="connsiteX2" fmla="*/ 6843060 w 7841280"/>
                <a:gd name="connsiteY2" fmla="*/ 1797594 h 2468517"/>
                <a:gd name="connsiteX3" fmla="*/ 4950034 w 7841280"/>
                <a:gd name="connsiteY3" fmla="*/ 2468517 h 2468517"/>
                <a:gd name="connsiteX4" fmla="*/ 3266014 w 7841280"/>
                <a:gd name="connsiteY4" fmla="*/ 2399937 h 2468517"/>
                <a:gd name="connsiteX5" fmla="*/ 1816763 w 7841280"/>
                <a:gd name="connsiteY5" fmla="*/ 2018574 h 2468517"/>
                <a:gd name="connsiteX6" fmla="*/ 882224 w 7841280"/>
                <a:gd name="connsiteY6" fmla="*/ 901337 h 2468517"/>
                <a:gd name="connsiteX7" fmla="*/ 1588163 w 7841280"/>
                <a:gd name="connsiteY7" fmla="*/ 0 h 2468517"/>
                <a:gd name="connsiteX0" fmla="*/ 1588163 w 7841280"/>
                <a:gd name="connsiteY0" fmla="*/ 0 h 2468517"/>
                <a:gd name="connsiteX1" fmla="*/ 7841280 w 7841280"/>
                <a:gd name="connsiteY1" fmla="*/ 1043940 h 2468517"/>
                <a:gd name="connsiteX2" fmla="*/ 6843060 w 7841280"/>
                <a:gd name="connsiteY2" fmla="*/ 1797594 h 2468517"/>
                <a:gd name="connsiteX3" fmla="*/ 4950034 w 7841280"/>
                <a:gd name="connsiteY3" fmla="*/ 2468517 h 2468517"/>
                <a:gd name="connsiteX4" fmla="*/ 3266014 w 7841280"/>
                <a:gd name="connsiteY4" fmla="*/ 2399937 h 2468517"/>
                <a:gd name="connsiteX5" fmla="*/ 1816763 w 7841280"/>
                <a:gd name="connsiteY5" fmla="*/ 2018574 h 2468517"/>
                <a:gd name="connsiteX6" fmla="*/ 882224 w 7841280"/>
                <a:gd name="connsiteY6" fmla="*/ 901337 h 2468517"/>
                <a:gd name="connsiteX7" fmla="*/ 1588163 w 7841280"/>
                <a:gd name="connsiteY7" fmla="*/ 0 h 2468517"/>
                <a:gd name="connsiteX0" fmla="*/ 1588163 w 7841280"/>
                <a:gd name="connsiteY0" fmla="*/ 0 h 2468517"/>
                <a:gd name="connsiteX1" fmla="*/ 7841280 w 7841280"/>
                <a:gd name="connsiteY1" fmla="*/ 1043940 h 2468517"/>
                <a:gd name="connsiteX2" fmla="*/ 6843060 w 7841280"/>
                <a:gd name="connsiteY2" fmla="*/ 1797594 h 2468517"/>
                <a:gd name="connsiteX3" fmla="*/ 4950034 w 7841280"/>
                <a:gd name="connsiteY3" fmla="*/ 2468517 h 2468517"/>
                <a:gd name="connsiteX4" fmla="*/ 3266014 w 7841280"/>
                <a:gd name="connsiteY4" fmla="*/ 2399937 h 2468517"/>
                <a:gd name="connsiteX5" fmla="*/ 1816763 w 7841280"/>
                <a:gd name="connsiteY5" fmla="*/ 2018574 h 2468517"/>
                <a:gd name="connsiteX6" fmla="*/ 882224 w 7841280"/>
                <a:gd name="connsiteY6" fmla="*/ 901337 h 2468517"/>
                <a:gd name="connsiteX7" fmla="*/ 1588163 w 7841280"/>
                <a:gd name="connsiteY7" fmla="*/ 0 h 2468517"/>
                <a:gd name="connsiteX0" fmla="*/ 1591975 w 7845092"/>
                <a:gd name="connsiteY0" fmla="*/ 0 h 2468517"/>
                <a:gd name="connsiteX1" fmla="*/ 7845092 w 7845092"/>
                <a:gd name="connsiteY1" fmla="*/ 1043940 h 2468517"/>
                <a:gd name="connsiteX2" fmla="*/ 6846872 w 7845092"/>
                <a:gd name="connsiteY2" fmla="*/ 1797594 h 2468517"/>
                <a:gd name="connsiteX3" fmla="*/ 4953846 w 7845092"/>
                <a:gd name="connsiteY3" fmla="*/ 2468517 h 2468517"/>
                <a:gd name="connsiteX4" fmla="*/ 3269826 w 7845092"/>
                <a:gd name="connsiteY4" fmla="*/ 2399937 h 2468517"/>
                <a:gd name="connsiteX5" fmla="*/ 1807875 w 7845092"/>
                <a:gd name="connsiteY5" fmla="*/ 2024924 h 2468517"/>
                <a:gd name="connsiteX6" fmla="*/ 886036 w 7845092"/>
                <a:gd name="connsiteY6" fmla="*/ 901337 h 2468517"/>
                <a:gd name="connsiteX7" fmla="*/ 1591975 w 7845092"/>
                <a:gd name="connsiteY7" fmla="*/ 0 h 2468517"/>
                <a:gd name="connsiteX0" fmla="*/ 1601672 w 7854789"/>
                <a:gd name="connsiteY0" fmla="*/ 0 h 2468517"/>
                <a:gd name="connsiteX1" fmla="*/ 7854789 w 7854789"/>
                <a:gd name="connsiteY1" fmla="*/ 1043940 h 2468517"/>
                <a:gd name="connsiteX2" fmla="*/ 6856569 w 7854789"/>
                <a:gd name="connsiteY2" fmla="*/ 1797594 h 2468517"/>
                <a:gd name="connsiteX3" fmla="*/ 4963543 w 7854789"/>
                <a:gd name="connsiteY3" fmla="*/ 2468517 h 2468517"/>
                <a:gd name="connsiteX4" fmla="*/ 3279523 w 7854789"/>
                <a:gd name="connsiteY4" fmla="*/ 2399937 h 2468517"/>
                <a:gd name="connsiteX5" fmla="*/ 1817572 w 7854789"/>
                <a:gd name="connsiteY5" fmla="*/ 2024924 h 2468517"/>
                <a:gd name="connsiteX6" fmla="*/ 895733 w 7854789"/>
                <a:gd name="connsiteY6" fmla="*/ 901337 h 2468517"/>
                <a:gd name="connsiteX7" fmla="*/ 1601672 w 7854789"/>
                <a:gd name="connsiteY7" fmla="*/ 0 h 2468517"/>
                <a:gd name="connsiteX0" fmla="*/ 1601672 w 7854789"/>
                <a:gd name="connsiteY0" fmla="*/ 0 h 2468517"/>
                <a:gd name="connsiteX1" fmla="*/ 7854789 w 7854789"/>
                <a:gd name="connsiteY1" fmla="*/ 1043940 h 2468517"/>
                <a:gd name="connsiteX2" fmla="*/ 6856569 w 7854789"/>
                <a:gd name="connsiteY2" fmla="*/ 1797594 h 2468517"/>
                <a:gd name="connsiteX3" fmla="*/ 4963543 w 7854789"/>
                <a:gd name="connsiteY3" fmla="*/ 2468517 h 2468517"/>
                <a:gd name="connsiteX4" fmla="*/ 3279523 w 7854789"/>
                <a:gd name="connsiteY4" fmla="*/ 2399937 h 2468517"/>
                <a:gd name="connsiteX5" fmla="*/ 1817572 w 7854789"/>
                <a:gd name="connsiteY5" fmla="*/ 2024924 h 2468517"/>
                <a:gd name="connsiteX6" fmla="*/ 895733 w 7854789"/>
                <a:gd name="connsiteY6" fmla="*/ 901337 h 2468517"/>
                <a:gd name="connsiteX7" fmla="*/ 1601672 w 7854789"/>
                <a:gd name="connsiteY7" fmla="*/ 0 h 2468517"/>
                <a:gd name="connsiteX0" fmla="*/ 1601672 w 7854789"/>
                <a:gd name="connsiteY0" fmla="*/ 0 h 2468517"/>
                <a:gd name="connsiteX1" fmla="*/ 7854789 w 7854789"/>
                <a:gd name="connsiteY1" fmla="*/ 1043940 h 2468517"/>
                <a:gd name="connsiteX2" fmla="*/ 6856569 w 7854789"/>
                <a:gd name="connsiteY2" fmla="*/ 1797594 h 2468517"/>
                <a:gd name="connsiteX3" fmla="*/ 4963543 w 7854789"/>
                <a:gd name="connsiteY3" fmla="*/ 2468517 h 2468517"/>
                <a:gd name="connsiteX4" fmla="*/ 3279523 w 7854789"/>
                <a:gd name="connsiteY4" fmla="*/ 2399937 h 2468517"/>
                <a:gd name="connsiteX5" fmla="*/ 1817572 w 7854789"/>
                <a:gd name="connsiteY5" fmla="*/ 2012224 h 2468517"/>
                <a:gd name="connsiteX6" fmla="*/ 895733 w 7854789"/>
                <a:gd name="connsiteY6" fmla="*/ 901337 h 2468517"/>
                <a:gd name="connsiteX7" fmla="*/ 1601672 w 7854789"/>
                <a:gd name="connsiteY7" fmla="*/ 0 h 2468517"/>
                <a:gd name="connsiteX0" fmla="*/ 1601672 w 7854789"/>
                <a:gd name="connsiteY0" fmla="*/ 0 h 2468517"/>
                <a:gd name="connsiteX1" fmla="*/ 7854789 w 7854789"/>
                <a:gd name="connsiteY1" fmla="*/ 1043940 h 2468517"/>
                <a:gd name="connsiteX2" fmla="*/ 6856569 w 7854789"/>
                <a:gd name="connsiteY2" fmla="*/ 1797594 h 2468517"/>
                <a:gd name="connsiteX3" fmla="*/ 4963543 w 7854789"/>
                <a:gd name="connsiteY3" fmla="*/ 2468517 h 2468517"/>
                <a:gd name="connsiteX4" fmla="*/ 3279523 w 7854789"/>
                <a:gd name="connsiteY4" fmla="*/ 2399937 h 2468517"/>
                <a:gd name="connsiteX5" fmla="*/ 1817572 w 7854789"/>
                <a:gd name="connsiteY5" fmla="*/ 2012224 h 2468517"/>
                <a:gd name="connsiteX6" fmla="*/ 895733 w 7854789"/>
                <a:gd name="connsiteY6" fmla="*/ 901337 h 2468517"/>
                <a:gd name="connsiteX7" fmla="*/ 1601672 w 7854789"/>
                <a:gd name="connsiteY7" fmla="*/ 0 h 2468517"/>
                <a:gd name="connsiteX0" fmla="*/ 1601672 w 7854789"/>
                <a:gd name="connsiteY0" fmla="*/ 0 h 2468517"/>
                <a:gd name="connsiteX1" fmla="*/ 7854789 w 7854789"/>
                <a:gd name="connsiteY1" fmla="*/ 1043940 h 2468517"/>
                <a:gd name="connsiteX2" fmla="*/ 6856569 w 7854789"/>
                <a:gd name="connsiteY2" fmla="*/ 1797594 h 2468517"/>
                <a:gd name="connsiteX3" fmla="*/ 4963543 w 7854789"/>
                <a:gd name="connsiteY3" fmla="*/ 2468517 h 2468517"/>
                <a:gd name="connsiteX4" fmla="*/ 3279523 w 7854789"/>
                <a:gd name="connsiteY4" fmla="*/ 2399937 h 2468517"/>
                <a:gd name="connsiteX5" fmla="*/ 1817572 w 7854789"/>
                <a:gd name="connsiteY5" fmla="*/ 2012224 h 2468517"/>
                <a:gd name="connsiteX6" fmla="*/ 895733 w 7854789"/>
                <a:gd name="connsiteY6" fmla="*/ 901337 h 2468517"/>
                <a:gd name="connsiteX7" fmla="*/ 1601672 w 7854789"/>
                <a:gd name="connsiteY7" fmla="*/ 0 h 2468517"/>
                <a:gd name="connsiteX0" fmla="*/ 1601672 w 7854789"/>
                <a:gd name="connsiteY0" fmla="*/ 0 h 2468517"/>
                <a:gd name="connsiteX1" fmla="*/ 7854789 w 7854789"/>
                <a:gd name="connsiteY1" fmla="*/ 1043940 h 2468517"/>
                <a:gd name="connsiteX2" fmla="*/ 6856569 w 7854789"/>
                <a:gd name="connsiteY2" fmla="*/ 1797594 h 2468517"/>
                <a:gd name="connsiteX3" fmla="*/ 4963543 w 7854789"/>
                <a:gd name="connsiteY3" fmla="*/ 2468517 h 2468517"/>
                <a:gd name="connsiteX4" fmla="*/ 3279523 w 7854789"/>
                <a:gd name="connsiteY4" fmla="*/ 2399937 h 2468517"/>
                <a:gd name="connsiteX5" fmla="*/ 1817572 w 7854789"/>
                <a:gd name="connsiteY5" fmla="*/ 2012224 h 2468517"/>
                <a:gd name="connsiteX6" fmla="*/ 895733 w 7854789"/>
                <a:gd name="connsiteY6" fmla="*/ 901337 h 2468517"/>
                <a:gd name="connsiteX7" fmla="*/ 1601672 w 7854789"/>
                <a:gd name="connsiteY7" fmla="*/ 0 h 2468517"/>
                <a:gd name="connsiteX0" fmla="*/ 1601672 w 7854789"/>
                <a:gd name="connsiteY0" fmla="*/ 0 h 2562254"/>
                <a:gd name="connsiteX1" fmla="*/ 7854789 w 7854789"/>
                <a:gd name="connsiteY1" fmla="*/ 1043940 h 2562254"/>
                <a:gd name="connsiteX2" fmla="*/ 6856569 w 7854789"/>
                <a:gd name="connsiteY2" fmla="*/ 1797594 h 2562254"/>
                <a:gd name="connsiteX3" fmla="*/ 4963543 w 7854789"/>
                <a:gd name="connsiteY3" fmla="*/ 2468517 h 2562254"/>
                <a:gd name="connsiteX4" fmla="*/ 3279523 w 7854789"/>
                <a:gd name="connsiteY4" fmla="*/ 2399937 h 2562254"/>
                <a:gd name="connsiteX5" fmla="*/ 1817572 w 7854789"/>
                <a:gd name="connsiteY5" fmla="*/ 2012224 h 2562254"/>
                <a:gd name="connsiteX6" fmla="*/ 895733 w 7854789"/>
                <a:gd name="connsiteY6" fmla="*/ 901337 h 2562254"/>
                <a:gd name="connsiteX7" fmla="*/ 1601672 w 7854789"/>
                <a:gd name="connsiteY7" fmla="*/ 0 h 2562254"/>
                <a:gd name="connsiteX0" fmla="*/ 1601672 w 7854789"/>
                <a:gd name="connsiteY0" fmla="*/ 0 h 2713101"/>
                <a:gd name="connsiteX1" fmla="*/ 7854789 w 7854789"/>
                <a:gd name="connsiteY1" fmla="*/ 1043940 h 2713101"/>
                <a:gd name="connsiteX2" fmla="*/ 6856569 w 7854789"/>
                <a:gd name="connsiteY2" fmla="*/ 1797594 h 2713101"/>
                <a:gd name="connsiteX3" fmla="*/ 4963543 w 7854789"/>
                <a:gd name="connsiteY3" fmla="*/ 2468517 h 2713101"/>
                <a:gd name="connsiteX4" fmla="*/ 3279523 w 7854789"/>
                <a:gd name="connsiteY4" fmla="*/ 2399937 h 2713101"/>
                <a:gd name="connsiteX5" fmla="*/ 1817572 w 7854789"/>
                <a:gd name="connsiteY5" fmla="*/ 2012224 h 2713101"/>
                <a:gd name="connsiteX6" fmla="*/ 895733 w 7854789"/>
                <a:gd name="connsiteY6" fmla="*/ 901337 h 2713101"/>
                <a:gd name="connsiteX7" fmla="*/ 1601672 w 7854789"/>
                <a:gd name="connsiteY7" fmla="*/ 0 h 2713101"/>
                <a:gd name="connsiteX0" fmla="*/ 1601672 w 7854789"/>
                <a:gd name="connsiteY0" fmla="*/ 0 h 2730553"/>
                <a:gd name="connsiteX1" fmla="*/ 7854789 w 7854789"/>
                <a:gd name="connsiteY1" fmla="*/ 1043940 h 2730553"/>
                <a:gd name="connsiteX2" fmla="*/ 6856569 w 7854789"/>
                <a:gd name="connsiteY2" fmla="*/ 1797594 h 2730553"/>
                <a:gd name="connsiteX3" fmla="*/ 4963543 w 7854789"/>
                <a:gd name="connsiteY3" fmla="*/ 2468517 h 2730553"/>
                <a:gd name="connsiteX4" fmla="*/ 3279523 w 7854789"/>
                <a:gd name="connsiteY4" fmla="*/ 2399937 h 2730553"/>
                <a:gd name="connsiteX5" fmla="*/ 1817572 w 7854789"/>
                <a:gd name="connsiteY5" fmla="*/ 2012224 h 2730553"/>
                <a:gd name="connsiteX6" fmla="*/ 895733 w 7854789"/>
                <a:gd name="connsiteY6" fmla="*/ 901337 h 2730553"/>
                <a:gd name="connsiteX7" fmla="*/ 1601672 w 7854789"/>
                <a:gd name="connsiteY7" fmla="*/ 0 h 2730553"/>
                <a:gd name="connsiteX0" fmla="*/ 1601672 w 7854789"/>
                <a:gd name="connsiteY0" fmla="*/ 0 h 2730553"/>
                <a:gd name="connsiteX1" fmla="*/ 7854789 w 7854789"/>
                <a:gd name="connsiteY1" fmla="*/ 1043940 h 2730553"/>
                <a:gd name="connsiteX2" fmla="*/ 6856569 w 7854789"/>
                <a:gd name="connsiteY2" fmla="*/ 1797594 h 2730553"/>
                <a:gd name="connsiteX3" fmla="*/ 4963543 w 7854789"/>
                <a:gd name="connsiteY3" fmla="*/ 2468517 h 2730553"/>
                <a:gd name="connsiteX4" fmla="*/ 3279523 w 7854789"/>
                <a:gd name="connsiteY4" fmla="*/ 2399937 h 2730553"/>
                <a:gd name="connsiteX5" fmla="*/ 1817572 w 7854789"/>
                <a:gd name="connsiteY5" fmla="*/ 2012224 h 2730553"/>
                <a:gd name="connsiteX6" fmla="*/ 895733 w 7854789"/>
                <a:gd name="connsiteY6" fmla="*/ 901337 h 2730553"/>
                <a:gd name="connsiteX7" fmla="*/ 1601672 w 7854789"/>
                <a:gd name="connsiteY7" fmla="*/ 0 h 2730553"/>
                <a:gd name="connsiteX0" fmla="*/ 1601672 w 7854789"/>
                <a:gd name="connsiteY0" fmla="*/ 0 h 2730553"/>
                <a:gd name="connsiteX1" fmla="*/ 7854789 w 7854789"/>
                <a:gd name="connsiteY1" fmla="*/ 1043940 h 2730553"/>
                <a:gd name="connsiteX2" fmla="*/ 6856569 w 7854789"/>
                <a:gd name="connsiteY2" fmla="*/ 1797594 h 2730553"/>
                <a:gd name="connsiteX3" fmla="*/ 4963543 w 7854789"/>
                <a:gd name="connsiteY3" fmla="*/ 2468517 h 2730553"/>
                <a:gd name="connsiteX4" fmla="*/ 3279523 w 7854789"/>
                <a:gd name="connsiteY4" fmla="*/ 2399937 h 2730553"/>
                <a:gd name="connsiteX5" fmla="*/ 1817572 w 7854789"/>
                <a:gd name="connsiteY5" fmla="*/ 2012224 h 2730553"/>
                <a:gd name="connsiteX6" fmla="*/ 895733 w 7854789"/>
                <a:gd name="connsiteY6" fmla="*/ 901337 h 2730553"/>
                <a:gd name="connsiteX7" fmla="*/ 1601672 w 7854789"/>
                <a:gd name="connsiteY7" fmla="*/ 0 h 2730553"/>
                <a:gd name="connsiteX0" fmla="*/ 1601672 w 7854789"/>
                <a:gd name="connsiteY0" fmla="*/ 0 h 2730553"/>
                <a:gd name="connsiteX1" fmla="*/ 7854789 w 7854789"/>
                <a:gd name="connsiteY1" fmla="*/ 1043940 h 2730553"/>
                <a:gd name="connsiteX2" fmla="*/ 6856569 w 7854789"/>
                <a:gd name="connsiteY2" fmla="*/ 1797594 h 2730553"/>
                <a:gd name="connsiteX3" fmla="*/ 4963543 w 7854789"/>
                <a:gd name="connsiteY3" fmla="*/ 2468517 h 2730553"/>
                <a:gd name="connsiteX4" fmla="*/ 3279523 w 7854789"/>
                <a:gd name="connsiteY4" fmla="*/ 2399937 h 2730553"/>
                <a:gd name="connsiteX5" fmla="*/ 1817572 w 7854789"/>
                <a:gd name="connsiteY5" fmla="*/ 2012224 h 2730553"/>
                <a:gd name="connsiteX6" fmla="*/ 895733 w 7854789"/>
                <a:gd name="connsiteY6" fmla="*/ 901337 h 2730553"/>
                <a:gd name="connsiteX7" fmla="*/ 1601672 w 7854789"/>
                <a:gd name="connsiteY7" fmla="*/ 0 h 2730553"/>
                <a:gd name="connsiteX0" fmla="*/ 1601672 w 8498091"/>
                <a:gd name="connsiteY0" fmla="*/ 0 h 2730553"/>
                <a:gd name="connsiteX1" fmla="*/ 7854789 w 8498091"/>
                <a:gd name="connsiteY1" fmla="*/ 1043940 h 2730553"/>
                <a:gd name="connsiteX2" fmla="*/ 6856569 w 8498091"/>
                <a:gd name="connsiteY2" fmla="*/ 1797594 h 2730553"/>
                <a:gd name="connsiteX3" fmla="*/ 4963543 w 8498091"/>
                <a:gd name="connsiteY3" fmla="*/ 2468517 h 2730553"/>
                <a:gd name="connsiteX4" fmla="*/ 3279523 w 8498091"/>
                <a:gd name="connsiteY4" fmla="*/ 2399937 h 2730553"/>
                <a:gd name="connsiteX5" fmla="*/ 1817572 w 8498091"/>
                <a:gd name="connsiteY5" fmla="*/ 2012224 h 2730553"/>
                <a:gd name="connsiteX6" fmla="*/ 895733 w 8498091"/>
                <a:gd name="connsiteY6" fmla="*/ 901337 h 2730553"/>
                <a:gd name="connsiteX7" fmla="*/ 1601672 w 8498091"/>
                <a:gd name="connsiteY7" fmla="*/ 0 h 2730553"/>
                <a:gd name="connsiteX0" fmla="*/ 1601672 w 8498091"/>
                <a:gd name="connsiteY0" fmla="*/ 0 h 2730553"/>
                <a:gd name="connsiteX1" fmla="*/ 7854789 w 8498091"/>
                <a:gd name="connsiteY1" fmla="*/ 1043940 h 2730553"/>
                <a:gd name="connsiteX2" fmla="*/ 6856569 w 8498091"/>
                <a:gd name="connsiteY2" fmla="*/ 1797594 h 2730553"/>
                <a:gd name="connsiteX3" fmla="*/ 4963543 w 8498091"/>
                <a:gd name="connsiteY3" fmla="*/ 2468517 h 2730553"/>
                <a:gd name="connsiteX4" fmla="*/ 3279523 w 8498091"/>
                <a:gd name="connsiteY4" fmla="*/ 2399937 h 2730553"/>
                <a:gd name="connsiteX5" fmla="*/ 1817572 w 8498091"/>
                <a:gd name="connsiteY5" fmla="*/ 2012224 h 2730553"/>
                <a:gd name="connsiteX6" fmla="*/ 895733 w 8498091"/>
                <a:gd name="connsiteY6" fmla="*/ 901337 h 2730553"/>
                <a:gd name="connsiteX7" fmla="*/ 1601672 w 8498091"/>
                <a:gd name="connsiteY7" fmla="*/ 0 h 2730553"/>
                <a:gd name="connsiteX0" fmla="*/ 1601672 w 8498091"/>
                <a:gd name="connsiteY0" fmla="*/ 0 h 2730553"/>
                <a:gd name="connsiteX1" fmla="*/ 7854789 w 8498091"/>
                <a:gd name="connsiteY1" fmla="*/ 1043940 h 2730553"/>
                <a:gd name="connsiteX2" fmla="*/ 6856569 w 8498091"/>
                <a:gd name="connsiteY2" fmla="*/ 1797594 h 2730553"/>
                <a:gd name="connsiteX3" fmla="*/ 4963543 w 8498091"/>
                <a:gd name="connsiteY3" fmla="*/ 2468517 h 2730553"/>
                <a:gd name="connsiteX4" fmla="*/ 3279523 w 8498091"/>
                <a:gd name="connsiteY4" fmla="*/ 2399937 h 2730553"/>
                <a:gd name="connsiteX5" fmla="*/ 1817572 w 8498091"/>
                <a:gd name="connsiteY5" fmla="*/ 2012224 h 2730553"/>
                <a:gd name="connsiteX6" fmla="*/ 895733 w 8498091"/>
                <a:gd name="connsiteY6" fmla="*/ 901337 h 2730553"/>
                <a:gd name="connsiteX7" fmla="*/ 1601672 w 8498091"/>
                <a:gd name="connsiteY7" fmla="*/ 0 h 2730553"/>
                <a:gd name="connsiteX0" fmla="*/ 1601672 w 8498091"/>
                <a:gd name="connsiteY0" fmla="*/ 223419 h 2953972"/>
                <a:gd name="connsiteX1" fmla="*/ 7854789 w 8498091"/>
                <a:gd name="connsiteY1" fmla="*/ 1267359 h 2953972"/>
                <a:gd name="connsiteX2" fmla="*/ 6856569 w 8498091"/>
                <a:gd name="connsiteY2" fmla="*/ 2021013 h 2953972"/>
                <a:gd name="connsiteX3" fmla="*/ 4963543 w 8498091"/>
                <a:gd name="connsiteY3" fmla="*/ 2691936 h 2953972"/>
                <a:gd name="connsiteX4" fmla="*/ 3279523 w 8498091"/>
                <a:gd name="connsiteY4" fmla="*/ 2623356 h 2953972"/>
                <a:gd name="connsiteX5" fmla="*/ 1817572 w 8498091"/>
                <a:gd name="connsiteY5" fmla="*/ 2235643 h 2953972"/>
                <a:gd name="connsiteX6" fmla="*/ 895733 w 8498091"/>
                <a:gd name="connsiteY6" fmla="*/ 1124756 h 2953972"/>
                <a:gd name="connsiteX7" fmla="*/ 1601672 w 8498091"/>
                <a:gd name="connsiteY7" fmla="*/ 223419 h 2953972"/>
                <a:gd name="connsiteX0" fmla="*/ 1601672 w 8498091"/>
                <a:gd name="connsiteY0" fmla="*/ 211914 h 2942467"/>
                <a:gd name="connsiteX1" fmla="*/ 7854789 w 8498091"/>
                <a:gd name="connsiteY1" fmla="*/ 1255854 h 2942467"/>
                <a:gd name="connsiteX2" fmla="*/ 6856569 w 8498091"/>
                <a:gd name="connsiteY2" fmla="*/ 2009508 h 2942467"/>
                <a:gd name="connsiteX3" fmla="*/ 4963543 w 8498091"/>
                <a:gd name="connsiteY3" fmla="*/ 2680431 h 2942467"/>
                <a:gd name="connsiteX4" fmla="*/ 3279523 w 8498091"/>
                <a:gd name="connsiteY4" fmla="*/ 2611851 h 2942467"/>
                <a:gd name="connsiteX5" fmla="*/ 1817572 w 8498091"/>
                <a:gd name="connsiteY5" fmla="*/ 2224138 h 2942467"/>
                <a:gd name="connsiteX6" fmla="*/ 895733 w 8498091"/>
                <a:gd name="connsiteY6" fmla="*/ 1113251 h 2942467"/>
                <a:gd name="connsiteX7" fmla="*/ 1601672 w 8498091"/>
                <a:gd name="connsiteY7" fmla="*/ 211914 h 294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98091" h="2942467">
                  <a:moveTo>
                    <a:pt x="1601672" y="211914"/>
                  </a:moveTo>
                  <a:cubicBezTo>
                    <a:pt x="4047994" y="-364031"/>
                    <a:pt x="9723292" y="317324"/>
                    <a:pt x="7854789" y="1255854"/>
                  </a:cubicBezTo>
                  <a:cubicBezTo>
                    <a:pt x="9065099" y="1554697"/>
                    <a:pt x="8475184" y="1939265"/>
                    <a:pt x="6856569" y="2009508"/>
                  </a:cubicBezTo>
                  <a:cubicBezTo>
                    <a:pt x="8304550" y="2358879"/>
                    <a:pt x="7039812" y="2740635"/>
                    <a:pt x="4963543" y="2680431"/>
                  </a:cubicBezTo>
                  <a:cubicBezTo>
                    <a:pt x="5836033" y="3052541"/>
                    <a:pt x="2064133" y="3027141"/>
                    <a:pt x="3279523" y="2611851"/>
                  </a:cubicBezTo>
                  <a:cubicBezTo>
                    <a:pt x="2760456" y="2654063"/>
                    <a:pt x="615789" y="2613726"/>
                    <a:pt x="1817572" y="2224138"/>
                  </a:cubicBezTo>
                  <a:cubicBezTo>
                    <a:pt x="182296" y="2220449"/>
                    <a:pt x="-824331" y="1532230"/>
                    <a:pt x="895733" y="1113251"/>
                  </a:cubicBezTo>
                  <a:cubicBezTo>
                    <a:pt x="-452221" y="687922"/>
                    <a:pt x="1228776" y="230843"/>
                    <a:pt x="1601672" y="211914"/>
                  </a:cubicBezTo>
                  <a:close/>
                </a:path>
              </a:pathLst>
            </a:custGeom>
            <a:solidFill>
              <a:srgbClr val="C5DAE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Rectangle 3">
              <a:extLst>
                <a:ext uri="{FF2B5EF4-FFF2-40B4-BE49-F238E27FC236}">
                  <a16:creationId xmlns:a16="http://schemas.microsoft.com/office/drawing/2014/main" id="{7FBC861E-7073-4942-A80C-7787F1240A83}"/>
                </a:ext>
              </a:extLst>
            </p:cNvPr>
            <p:cNvSpPr/>
            <p:nvPr/>
          </p:nvSpPr>
          <p:spPr>
            <a:xfrm>
              <a:off x="4775200" y="3482189"/>
              <a:ext cx="1861424" cy="2228521"/>
            </a:xfrm>
            <a:custGeom>
              <a:avLst/>
              <a:gdLst>
                <a:gd name="connsiteX0" fmla="*/ 0 w 215900"/>
                <a:gd name="connsiteY0" fmla="*/ 0 h 622300"/>
                <a:gd name="connsiteX1" fmla="*/ 215900 w 215900"/>
                <a:gd name="connsiteY1" fmla="*/ 0 h 622300"/>
                <a:gd name="connsiteX2" fmla="*/ 215900 w 215900"/>
                <a:gd name="connsiteY2" fmla="*/ 622300 h 622300"/>
                <a:gd name="connsiteX3" fmla="*/ 0 w 215900"/>
                <a:gd name="connsiteY3" fmla="*/ 622300 h 622300"/>
                <a:gd name="connsiteX4" fmla="*/ 0 w 215900"/>
                <a:gd name="connsiteY4" fmla="*/ 0 h 622300"/>
                <a:gd name="connsiteX0" fmla="*/ 241300 w 457200"/>
                <a:gd name="connsiteY0" fmla="*/ 0 h 622300"/>
                <a:gd name="connsiteX1" fmla="*/ 457200 w 457200"/>
                <a:gd name="connsiteY1" fmla="*/ 0 h 622300"/>
                <a:gd name="connsiteX2" fmla="*/ 457200 w 457200"/>
                <a:gd name="connsiteY2" fmla="*/ 622300 h 622300"/>
                <a:gd name="connsiteX3" fmla="*/ 0 w 457200"/>
                <a:gd name="connsiteY3" fmla="*/ 146050 h 622300"/>
                <a:gd name="connsiteX4" fmla="*/ 241300 w 457200"/>
                <a:gd name="connsiteY4" fmla="*/ 0 h 622300"/>
                <a:gd name="connsiteX0" fmla="*/ 241300 w 457200"/>
                <a:gd name="connsiteY0" fmla="*/ 0 h 1089025"/>
                <a:gd name="connsiteX1" fmla="*/ 457200 w 457200"/>
                <a:gd name="connsiteY1" fmla="*/ 0 h 1089025"/>
                <a:gd name="connsiteX2" fmla="*/ 104775 w 457200"/>
                <a:gd name="connsiteY2" fmla="*/ 1089025 h 1089025"/>
                <a:gd name="connsiteX3" fmla="*/ 0 w 457200"/>
                <a:gd name="connsiteY3" fmla="*/ 146050 h 1089025"/>
                <a:gd name="connsiteX4" fmla="*/ 241300 w 457200"/>
                <a:gd name="connsiteY4" fmla="*/ 0 h 1089025"/>
                <a:gd name="connsiteX0" fmla="*/ 241300 w 457200"/>
                <a:gd name="connsiteY0" fmla="*/ 0 h 1089025"/>
                <a:gd name="connsiteX1" fmla="*/ 457200 w 457200"/>
                <a:gd name="connsiteY1" fmla="*/ 0 h 1089025"/>
                <a:gd name="connsiteX2" fmla="*/ 365125 w 457200"/>
                <a:gd name="connsiteY2" fmla="*/ 885825 h 1089025"/>
                <a:gd name="connsiteX3" fmla="*/ 104775 w 457200"/>
                <a:gd name="connsiteY3" fmla="*/ 1089025 h 1089025"/>
                <a:gd name="connsiteX4" fmla="*/ 0 w 457200"/>
                <a:gd name="connsiteY4" fmla="*/ 146050 h 1089025"/>
                <a:gd name="connsiteX5" fmla="*/ 241300 w 457200"/>
                <a:gd name="connsiteY5" fmla="*/ 0 h 1089025"/>
                <a:gd name="connsiteX0" fmla="*/ 241300 w 511521"/>
                <a:gd name="connsiteY0" fmla="*/ 0 h 1089025"/>
                <a:gd name="connsiteX1" fmla="*/ 457200 w 511521"/>
                <a:gd name="connsiteY1" fmla="*/ 0 h 1089025"/>
                <a:gd name="connsiteX2" fmla="*/ 508000 w 511521"/>
                <a:gd name="connsiteY2" fmla="*/ 517525 h 1089025"/>
                <a:gd name="connsiteX3" fmla="*/ 365125 w 511521"/>
                <a:gd name="connsiteY3" fmla="*/ 885825 h 1089025"/>
                <a:gd name="connsiteX4" fmla="*/ 104775 w 511521"/>
                <a:gd name="connsiteY4" fmla="*/ 1089025 h 1089025"/>
                <a:gd name="connsiteX5" fmla="*/ 0 w 511521"/>
                <a:gd name="connsiteY5" fmla="*/ 146050 h 1089025"/>
                <a:gd name="connsiteX6" fmla="*/ 241300 w 511521"/>
                <a:gd name="connsiteY6" fmla="*/ 0 h 1089025"/>
                <a:gd name="connsiteX0" fmla="*/ 241300 w 908187"/>
                <a:gd name="connsiteY0" fmla="*/ 34984 h 1124009"/>
                <a:gd name="connsiteX1" fmla="*/ 457200 w 908187"/>
                <a:gd name="connsiteY1" fmla="*/ 34984 h 1124009"/>
                <a:gd name="connsiteX2" fmla="*/ 908050 w 908187"/>
                <a:gd name="connsiteY2" fmla="*/ 28634 h 1124009"/>
                <a:gd name="connsiteX3" fmla="*/ 508000 w 908187"/>
                <a:gd name="connsiteY3" fmla="*/ 552509 h 1124009"/>
                <a:gd name="connsiteX4" fmla="*/ 365125 w 908187"/>
                <a:gd name="connsiteY4" fmla="*/ 920809 h 1124009"/>
                <a:gd name="connsiteX5" fmla="*/ 104775 w 908187"/>
                <a:gd name="connsiteY5" fmla="*/ 1124009 h 1124009"/>
                <a:gd name="connsiteX6" fmla="*/ 0 w 908187"/>
                <a:gd name="connsiteY6" fmla="*/ 181034 h 1124009"/>
                <a:gd name="connsiteX7" fmla="*/ 241300 w 908187"/>
                <a:gd name="connsiteY7" fmla="*/ 34984 h 1124009"/>
                <a:gd name="connsiteX0" fmla="*/ 441325 w 908187"/>
                <a:gd name="connsiteY0" fmla="*/ 0 h 1343025"/>
                <a:gd name="connsiteX1" fmla="*/ 457200 w 908187"/>
                <a:gd name="connsiteY1" fmla="*/ 254000 h 1343025"/>
                <a:gd name="connsiteX2" fmla="*/ 908050 w 908187"/>
                <a:gd name="connsiteY2" fmla="*/ 247650 h 1343025"/>
                <a:gd name="connsiteX3" fmla="*/ 508000 w 908187"/>
                <a:gd name="connsiteY3" fmla="*/ 771525 h 1343025"/>
                <a:gd name="connsiteX4" fmla="*/ 365125 w 908187"/>
                <a:gd name="connsiteY4" fmla="*/ 1139825 h 1343025"/>
                <a:gd name="connsiteX5" fmla="*/ 104775 w 908187"/>
                <a:gd name="connsiteY5" fmla="*/ 1343025 h 1343025"/>
                <a:gd name="connsiteX6" fmla="*/ 0 w 908187"/>
                <a:gd name="connsiteY6" fmla="*/ 400050 h 1343025"/>
                <a:gd name="connsiteX7" fmla="*/ 441325 w 908187"/>
                <a:gd name="connsiteY7" fmla="*/ 0 h 1343025"/>
                <a:gd name="connsiteX0" fmla="*/ 441325 w 910599"/>
                <a:gd name="connsiteY0" fmla="*/ 217488 h 1560513"/>
                <a:gd name="connsiteX1" fmla="*/ 885825 w 910599"/>
                <a:gd name="connsiteY1" fmla="*/ 0 h 1560513"/>
                <a:gd name="connsiteX2" fmla="*/ 908050 w 910599"/>
                <a:gd name="connsiteY2" fmla="*/ 465138 h 1560513"/>
                <a:gd name="connsiteX3" fmla="*/ 508000 w 910599"/>
                <a:gd name="connsiteY3" fmla="*/ 989013 h 1560513"/>
                <a:gd name="connsiteX4" fmla="*/ 365125 w 910599"/>
                <a:gd name="connsiteY4" fmla="*/ 1357313 h 1560513"/>
                <a:gd name="connsiteX5" fmla="*/ 104775 w 910599"/>
                <a:gd name="connsiteY5" fmla="*/ 1560513 h 1560513"/>
                <a:gd name="connsiteX6" fmla="*/ 0 w 910599"/>
                <a:gd name="connsiteY6" fmla="*/ 617538 h 1560513"/>
                <a:gd name="connsiteX7" fmla="*/ 441325 w 910599"/>
                <a:gd name="connsiteY7" fmla="*/ 217488 h 1560513"/>
                <a:gd name="connsiteX0" fmla="*/ 441325 w 1860561"/>
                <a:gd name="connsiteY0" fmla="*/ 655797 h 1998822"/>
                <a:gd name="connsiteX1" fmla="*/ 885825 w 1860561"/>
                <a:gd name="connsiteY1" fmla="*/ 438309 h 1998822"/>
                <a:gd name="connsiteX2" fmla="*/ 1860550 w 1860561"/>
                <a:gd name="connsiteY2" fmla="*/ 8097 h 1998822"/>
                <a:gd name="connsiteX3" fmla="*/ 908050 w 1860561"/>
                <a:gd name="connsiteY3" fmla="*/ 903447 h 1998822"/>
                <a:gd name="connsiteX4" fmla="*/ 508000 w 1860561"/>
                <a:gd name="connsiteY4" fmla="*/ 1427322 h 1998822"/>
                <a:gd name="connsiteX5" fmla="*/ 365125 w 1860561"/>
                <a:gd name="connsiteY5" fmla="*/ 1795622 h 1998822"/>
                <a:gd name="connsiteX6" fmla="*/ 104775 w 1860561"/>
                <a:gd name="connsiteY6" fmla="*/ 1998822 h 1998822"/>
                <a:gd name="connsiteX7" fmla="*/ 0 w 1860561"/>
                <a:gd name="connsiteY7" fmla="*/ 1055847 h 1998822"/>
                <a:gd name="connsiteX8" fmla="*/ 441325 w 1860561"/>
                <a:gd name="connsiteY8" fmla="*/ 655797 h 1998822"/>
                <a:gd name="connsiteX0" fmla="*/ 441325 w 1860561"/>
                <a:gd name="connsiteY0" fmla="*/ 655797 h 1998822"/>
                <a:gd name="connsiteX1" fmla="*/ 885825 w 1860561"/>
                <a:gd name="connsiteY1" fmla="*/ 438309 h 1998822"/>
                <a:gd name="connsiteX2" fmla="*/ 1860550 w 1860561"/>
                <a:gd name="connsiteY2" fmla="*/ 8097 h 1998822"/>
                <a:gd name="connsiteX3" fmla="*/ 908050 w 1860561"/>
                <a:gd name="connsiteY3" fmla="*/ 903447 h 1998822"/>
                <a:gd name="connsiteX4" fmla="*/ 508000 w 1860561"/>
                <a:gd name="connsiteY4" fmla="*/ 1427322 h 1998822"/>
                <a:gd name="connsiteX5" fmla="*/ 365125 w 1860561"/>
                <a:gd name="connsiteY5" fmla="*/ 1795622 h 1998822"/>
                <a:gd name="connsiteX6" fmla="*/ 104775 w 1860561"/>
                <a:gd name="connsiteY6" fmla="*/ 1998822 h 1998822"/>
                <a:gd name="connsiteX7" fmla="*/ 0 w 1860561"/>
                <a:gd name="connsiteY7" fmla="*/ 1055847 h 1998822"/>
                <a:gd name="connsiteX8" fmla="*/ 441325 w 1860561"/>
                <a:gd name="connsiteY8" fmla="*/ 655797 h 1998822"/>
                <a:gd name="connsiteX0" fmla="*/ 441325 w 1860561"/>
                <a:gd name="connsiteY0" fmla="*/ 655797 h 1998822"/>
                <a:gd name="connsiteX1" fmla="*/ 885825 w 1860561"/>
                <a:gd name="connsiteY1" fmla="*/ 438309 h 1998822"/>
                <a:gd name="connsiteX2" fmla="*/ 1860550 w 1860561"/>
                <a:gd name="connsiteY2" fmla="*/ 8097 h 1998822"/>
                <a:gd name="connsiteX3" fmla="*/ 908050 w 1860561"/>
                <a:gd name="connsiteY3" fmla="*/ 903447 h 1998822"/>
                <a:gd name="connsiteX4" fmla="*/ 508000 w 1860561"/>
                <a:gd name="connsiteY4" fmla="*/ 1427322 h 1998822"/>
                <a:gd name="connsiteX5" fmla="*/ 365125 w 1860561"/>
                <a:gd name="connsiteY5" fmla="*/ 1795622 h 1998822"/>
                <a:gd name="connsiteX6" fmla="*/ 104775 w 1860561"/>
                <a:gd name="connsiteY6" fmla="*/ 1998822 h 1998822"/>
                <a:gd name="connsiteX7" fmla="*/ 0 w 1860561"/>
                <a:gd name="connsiteY7" fmla="*/ 1055847 h 1998822"/>
                <a:gd name="connsiteX8" fmla="*/ 441325 w 1860561"/>
                <a:gd name="connsiteY8" fmla="*/ 655797 h 1998822"/>
                <a:gd name="connsiteX0" fmla="*/ 441325 w 1860561"/>
                <a:gd name="connsiteY0" fmla="*/ 819229 h 2162254"/>
                <a:gd name="connsiteX1" fmla="*/ 885825 w 1860561"/>
                <a:gd name="connsiteY1" fmla="*/ 601741 h 2162254"/>
                <a:gd name="connsiteX2" fmla="*/ 1860550 w 1860561"/>
                <a:gd name="connsiteY2" fmla="*/ 171529 h 2162254"/>
                <a:gd name="connsiteX3" fmla="*/ 908050 w 1860561"/>
                <a:gd name="connsiteY3" fmla="*/ 1066879 h 2162254"/>
                <a:gd name="connsiteX4" fmla="*/ 508000 w 1860561"/>
                <a:gd name="connsiteY4" fmla="*/ 1590754 h 2162254"/>
                <a:gd name="connsiteX5" fmla="*/ 365125 w 1860561"/>
                <a:gd name="connsiteY5" fmla="*/ 1959054 h 2162254"/>
                <a:gd name="connsiteX6" fmla="*/ 104775 w 1860561"/>
                <a:gd name="connsiteY6" fmla="*/ 2162254 h 2162254"/>
                <a:gd name="connsiteX7" fmla="*/ 0 w 1860561"/>
                <a:gd name="connsiteY7" fmla="*/ 1219279 h 2162254"/>
                <a:gd name="connsiteX8" fmla="*/ 441325 w 1860561"/>
                <a:gd name="connsiteY8" fmla="*/ 819229 h 2162254"/>
                <a:gd name="connsiteX0" fmla="*/ 441325 w 1860561"/>
                <a:gd name="connsiteY0" fmla="*/ 934327 h 2277352"/>
                <a:gd name="connsiteX1" fmla="*/ 885825 w 1860561"/>
                <a:gd name="connsiteY1" fmla="*/ 716839 h 2277352"/>
                <a:gd name="connsiteX2" fmla="*/ 1860550 w 1860561"/>
                <a:gd name="connsiteY2" fmla="*/ 286627 h 2277352"/>
                <a:gd name="connsiteX3" fmla="*/ 908050 w 1860561"/>
                <a:gd name="connsiteY3" fmla="*/ 1181977 h 2277352"/>
                <a:gd name="connsiteX4" fmla="*/ 508000 w 1860561"/>
                <a:gd name="connsiteY4" fmla="*/ 1705852 h 2277352"/>
                <a:gd name="connsiteX5" fmla="*/ 365125 w 1860561"/>
                <a:gd name="connsiteY5" fmla="*/ 2074152 h 2277352"/>
                <a:gd name="connsiteX6" fmla="*/ 104775 w 1860561"/>
                <a:gd name="connsiteY6" fmla="*/ 2277352 h 2277352"/>
                <a:gd name="connsiteX7" fmla="*/ 0 w 1860561"/>
                <a:gd name="connsiteY7" fmla="*/ 1334377 h 2277352"/>
                <a:gd name="connsiteX8" fmla="*/ 441325 w 1860561"/>
                <a:gd name="connsiteY8" fmla="*/ 934327 h 2277352"/>
                <a:gd name="connsiteX0" fmla="*/ 441325 w 1860561"/>
                <a:gd name="connsiteY0" fmla="*/ 814033 h 2157058"/>
                <a:gd name="connsiteX1" fmla="*/ 885825 w 1860561"/>
                <a:gd name="connsiteY1" fmla="*/ 596545 h 2157058"/>
                <a:gd name="connsiteX2" fmla="*/ 1860550 w 1860561"/>
                <a:gd name="connsiteY2" fmla="*/ 166333 h 2157058"/>
                <a:gd name="connsiteX3" fmla="*/ 908050 w 1860561"/>
                <a:gd name="connsiteY3" fmla="*/ 1061683 h 2157058"/>
                <a:gd name="connsiteX4" fmla="*/ 508000 w 1860561"/>
                <a:gd name="connsiteY4" fmla="*/ 1585558 h 2157058"/>
                <a:gd name="connsiteX5" fmla="*/ 365125 w 1860561"/>
                <a:gd name="connsiteY5" fmla="*/ 1953858 h 2157058"/>
                <a:gd name="connsiteX6" fmla="*/ 104775 w 1860561"/>
                <a:gd name="connsiteY6" fmla="*/ 2157058 h 2157058"/>
                <a:gd name="connsiteX7" fmla="*/ 0 w 1860561"/>
                <a:gd name="connsiteY7" fmla="*/ 1214083 h 2157058"/>
                <a:gd name="connsiteX8" fmla="*/ 441325 w 1860561"/>
                <a:gd name="connsiteY8" fmla="*/ 814033 h 2157058"/>
                <a:gd name="connsiteX0" fmla="*/ 441325 w 1860561"/>
                <a:gd name="connsiteY0" fmla="*/ 848510 h 2191535"/>
                <a:gd name="connsiteX1" fmla="*/ 885825 w 1860561"/>
                <a:gd name="connsiteY1" fmla="*/ 631022 h 2191535"/>
                <a:gd name="connsiteX2" fmla="*/ 1860550 w 1860561"/>
                <a:gd name="connsiteY2" fmla="*/ 200810 h 2191535"/>
                <a:gd name="connsiteX3" fmla="*/ 908050 w 1860561"/>
                <a:gd name="connsiteY3" fmla="*/ 1096160 h 2191535"/>
                <a:gd name="connsiteX4" fmla="*/ 508000 w 1860561"/>
                <a:gd name="connsiteY4" fmla="*/ 1620035 h 2191535"/>
                <a:gd name="connsiteX5" fmla="*/ 365125 w 1860561"/>
                <a:gd name="connsiteY5" fmla="*/ 1988335 h 2191535"/>
                <a:gd name="connsiteX6" fmla="*/ 104775 w 1860561"/>
                <a:gd name="connsiteY6" fmla="*/ 2191535 h 2191535"/>
                <a:gd name="connsiteX7" fmla="*/ 0 w 1860561"/>
                <a:gd name="connsiteY7" fmla="*/ 1248560 h 2191535"/>
                <a:gd name="connsiteX8" fmla="*/ 441325 w 1860561"/>
                <a:gd name="connsiteY8" fmla="*/ 848510 h 2191535"/>
                <a:gd name="connsiteX0" fmla="*/ 441325 w 1860561"/>
                <a:gd name="connsiteY0" fmla="*/ 848510 h 2191535"/>
                <a:gd name="connsiteX1" fmla="*/ 885825 w 1860561"/>
                <a:gd name="connsiteY1" fmla="*/ 631022 h 2191535"/>
                <a:gd name="connsiteX2" fmla="*/ 1860550 w 1860561"/>
                <a:gd name="connsiteY2" fmla="*/ 200810 h 2191535"/>
                <a:gd name="connsiteX3" fmla="*/ 908050 w 1860561"/>
                <a:gd name="connsiteY3" fmla="*/ 1096160 h 2191535"/>
                <a:gd name="connsiteX4" fmla="*/ 508000 w 1860561"/>
                <a:gd name="connsiteY4" fmla="*/ 1620035 h 2191535"/>
                <a:gd name="connsiteX5" fmla="*/ 365125 w 1860561"/>
                <a:gd name="connsiteY5" fmla="*/ 1988335 h 2191535"/>
                <a:gd name="connsiteX6" fmla="*/ 104775 w 1860561"/>
                <a:gd name="connsiteY6" fmla="*/ 2191535 h 2191535"/>
                <a:gd name="connsiteX7" fmla="*/ 0 w 1860561"/>
                <a:gd name="connsiteY7" fmla="*/ 1248560 h 2191535"/>
                <a:gd name="connsiteX8" fmla="*/ 441325 w 1860561"/>
                <a:gd name="connsiteY8" fmla="*/ 848510 h 2191535"/>
                <a:gd name="connsiteX0" fmla="*/ 441325 w 1861343"/>
                <a:gd name="connsiteY0" fmla="*/ 848510 h 2191535"/>
                <a:gd name="connsiteX1" fmla="*/ 885825 w 1861343"/>
                <a:gd name="connsiteY1" fmla="*/ 631022 h 2191535"/>
                <a:gd name="connsiteX2" fmla="*/ 1860550 w 1861343"/>
                <a:gd name="connsiteY2" fmla="*/ 200810 h 2191535"/>
                <a:gd name="connsiteX3" fmla="*/ 908050 w 1861343"/>
                <a:gd name="connsiteY3" fmla="*/ 1096160 h 2191535"/>
                <a:gd name="connsiteX4" fmla="*/ 508000 w 1861343"/>
                <a:gd name="connsiteY4" fmla="*/ 1620035 h 2191535"/>
                <a:gd name="connsiteX5" fmla="*/ 365125 w 1861343"/>
                <a:gd name="connsiteY5" fmla="*/ 1988335 h 2191535"/>
                <a:gd name="connsiteX6" fmla="*/ 104775 w 1861343"/>
                <a:gd name="connsiteY6" fmla="*/ 2191535 h 2191535"/>
                <a:gd name="connsiteX7" fmla="*/ 0 w 1861343"/>
                <a:gd name="connsiteY7" fmla="*/ 1248560 h 2191535"/>
                <a:gd name="connsiteX8" fmla="*/ 441325 w 1861343"/>
                <a:gd name="connsiteY8" fmla="*/ 848510 h 2191535"/>
                <a:gd name="connsiteX0" fmla="*/ 441325 w 1860797"/>
                <a:gd name="connsiteY0" fmla="*/ 848510 h 2191535"/>
                <a:gd name="connsiteX1" fmla="*/ 885825 w 1860797"/>
                <a:gd name="connsiteY1" fmla="*/ 631022 h 2191535"/>
                <a:gd name="connsiteX2" fmla="*/ 1860550 w 1860797"/>
                <a:gd name="connsiteY2" fmla="*/ 200810 h 2191535"/>
                <a:gd name="connsiteX3" fmla="*/ 857250 w 1860797"/>
                <a:gd name="connsiteY3" fmla="*/ 1045360 h 2191535"/>
                <a:gd name="connsiteX4" fmla="*/ 508000 w 1860797"/>
                <a:gd name="connsiteY4" fmla="*/ 1620035 h 2191535"/>
                <a:gd name="connsiteX5" fmla="*/ 365125 w 1860797"/>
                <a:gd name="connsiteY5" fmla="*/ 1988335 h 2191535"/>
                <a:gd name="connsiteX6" fmla="*/ 104775 w 1860797"/>
                <a:gd name="connsiteY6" fmla="*/ 2191535 h 2191535"/>
                <a:gd name="connsiteX7" fmla="*/ 0 w 1860797"/>
                <a:gd name="connsiteY7" fmla="*/ 1248560 h 2191535"/>
                <a:gd name="connsiteX8" fmla="*/ 441325 w 1860797"/>
                <a:gd name="connsiteY8" fmla="*/ 848510 h 2191535"/>
                <a:gd name="connsiteX0" fmla="*/ 441325 w 1860714"/>
                <a:gd name="connsiteY0" fmla="*/ 848510 h 2191535"/>
                <a:gd name="connsiteX1" fmla="*/ 885825 w 1860714"/>
                <a:gd name="connsiteY1" fmla="*/ 631022 h 2191535"/>
                <a:gd name="connsiteX2" fmla="*/ 1860550 w 1860714"/>
                <a:gd name="connsiteY2" fmla="*/ 200810 h 2191535"/>
                <a:gd name="connsiteX3" fmla="*/ 831850 w 1860714"/>
                <a:gd name="connsiteY3" fmla="*/ 1039010 h 2191535"/>
                <a:gd name="connsiteX4" fmla="*/ 508000 w 1860714"/>
                <a:gd name="connsiteY4" fmla="*/ 1620035 h 2191535"/>
                <a:gd name="connsiteX5" fmla="*/ 365125 w 1860714"/>
                <a:gd name="connsiteY5" fmla="*/ 1988335 h 2191535"/>
                <a:gd name="connsiteX6" fmla="*/ 104775 w 1860714"/>
                <a:gd name="connsiteY6" fmla="*/ 2191535 h 2191535"/>
                <a:gd name="connsiteX7" fmla="*/ 0 w 1860714"/>
                <a:gd name="connsiteY7" fmla="*/ 1248560 h 2191535"/>
                <a:gd name="connsiteX8" fmla="*/ 441325 w 186071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202081"/>
                <a:gd name="connsiteX1" fmla="*/ 885825 w 1861424"/>
                <a:gd name="connsiteY1" fmla="*/ 631022 h 2202081"/>
                <a:gd name="connsiteX2" fmla="*/ 1860550 w 1861424"/>
                <a:gd name="connsiteY2" fmla="*/ 200810 h 2202081"/>
                <a:gd name="connsiteX3" fmla="*/ 831850 w 1861424"/>
                <a:gd name="connsiteY3" fmla="*/ 1039010 h 2202081"/>
                <a:gd name="connsiteX4" fmla="*/ 508000 w 1861424"/>
                <a:gd name="connsiteY4" fmla="*/ 1620035 h 2202081"/>
                <a:gd name="connsiteX5" fmla="*/ 365125 w 1861424"/>
                <a:gd name="connsiteY5" fmla="*/ 1988335 h 2202081"/>
                <a:gd name="connsiteX6" fmla="*/ 104775 w 1861424"/>
                <a:gd name="connsiteY6" fmla="*/ 2191535 h 2202081"/>
                <a:gd name="connsiteX7" fmla="*/ 0 w 1861424"/>
                <a:gd name="connsiteY7" fmla="*/ 1248560 h 2202081"/>
                <a:gd name="connsiteX8" fmla="*/ 441325 w 1861424"/>
                <a:gd name="connsiteY8" fmla="*/ 848510 h 2202081"/>
                <a:gd name="connsiteX0" fmla="*/ 441325 w 1861424"/>
                <a:gd name="connsiteY0" fmla="*/ 848510 h 2228521"/>
                <a:gd name="connsiteX1" fmla="*/ 885825 w 1861424"/>
                <a:gd name="connsiteY1" fmla="*/ 631022 h 2228521"/>
                <a:gd name="connsiteX2" fmla="*/ 1860550 w 1861424"/>
                <a:gd name="connsiteY2" fmla="*/ 200810 h 2228521"/>
                <a:gd name="connsiteX3" fmla="*/ 831850 w 1861424"/>
                <a:gd name="connsiteY3" fmla="*/ 1039010 h 2228521"/>
                <a:gd name="connsiteX4" fmla="*/ 508000 w 1861424"/>
                <a:gd name="connsiteY4" fmla="*/ 1620035 h 2228521"/>
                <a:gd name="connsiteX5" fmla="*/ 365125 w 1861424"/>
                <a:gd name="connsiteY5" fmla="*/ 1988335 h 2228521"/>
                <a:gd name="connsiteX6" fmla="*/ 104775 w 1861424"/>
                <a:gd name="connsiteY6" fmla="*/ 2191535 h 2228521"/>
                <a:gd name="connsiteX7" fmla="*/ 0 w 1861424"/>
                <a:gd name="connsiteY7" fmla="*/ 1248560 h 2228521"/>
                <a:gd name="connsiteX8" fmla="*/ 441325 w 1861424"/>
                <a:gd name="connsiteY8" fmla="*/ 848510 h 222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424" h="2228521">
                  <a:moveTo>
                    <a:pt x="441325" y="848510"/>
                  </a:moveTo>
                  <a:cubicBezTo>
                    <a:pt x="646642" y="141014"/>
                    <a:pt x="2001308" y="-534732"/>
                    <a:pt x="885825" y="631022"/>
                  </a:cubicBezTo>
                  <a:cubicBezTo>
                    <a:pt x="1650471" y="43647"/>
                    <a:pt x="1856846" y="123287"/>
                    <a:pt x="1860550" y="200810"/>
                  </a:cubicBezTo>
                  <a:cubicBezTo>
                    <a:pt x="1864254" y="278333"/>
                    <a:pt x="1896533" y="462748"/>
                    <a:pt x="831850" y="1039010"/>
                  </a:cubicBezTo>
                  <a:cubicBezTo>
                    <a:pt x="2180167" y="796122"/>
                    <a:pt x="531812" y="1520552"/>
                    <a:pt x="508000" y="1620035"/>
                  </a:cubicBezTo>
                  <a:cubicBezTo>
                    <a:pt x="1322388" y="1452818"/>
                    <a:pt x="625475" y="2038077"/>
                    <a:pt x="365125" y="1988335"/>
                  </a:cubicBezTo>
                  <a:cubicBezTo>
                    <a:pt x="786342" y="2354518"/>
                    <a:pt x="178858" y="2193652"/>
                    <a:pt x="104775" y="2191535"/>
                  </a:cubicBezTo>
                  <a:lnTo>
                    <a:pt x="0" y="1248560"/>
                  </a:lnTo>
                  <a:cubicBezTo>
                    <a:pt x="83608" y="994560"/>
                    <a:pt x="541867" y="162710"/>
                    <a:pt x="441325" y="848510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Rectangle 4">
              <a:extLst>
                <a:ext uri="{FF2B5EF4-FFF2-40B4-BE49-F238E27FC236}">
                  <a16:creationId xmlns:a16="http://schemas.microsoft.com/office/drawing/2014/main" id="{3EACD027-D170-4387-AE31-99329E920BD1}"/>
                </a:ext>
              </a:extLst>
            </p:cNvPr>
            <p:cNvSpPr/>
            <p:nvPr/>
          </p:nvSpPr>
          <p:spPr>
            <a:xfrm>
              <a:off x="3343919" y="5191036"/>
              <a:ext cx="1001068" cy="646835"/>
            </a:xfrm>
            <a:custGeom>
              <a:avLst/>
              <a:gdLst>
                <a:gd name="connsiteX0" fmla="*/ 0 w 260350"/>
                <a:gd name="connsiteY0" fmla="*/ 0 h 495300"/>
                <a:gd name="connsiteX1" fmla="*/ 260350 w 260350"/>
                <a:gd name="connsiteY1" fmla="*/ 0 h 495300"/>
                <a:gd name="connsiteX2" fmla="*/ 260350 w 260350"/>
                <a:gd name="connsiteY2" fmla="*/ 495300 h 495300"/>
                <a:gd name="connsiteX3" fmla="*/ 0 w 260350"/>
                <a:gd name="connsiteY3" fmla="*/ 495300 h 495300"/>
                <a:gd name="connsiteX4" fmla="*/ 0 w 260350"/>
                <a:gd name="connsiteY4" fmla="*/ 0 h 495300"/>
                <a:gd name="connsiteX0" fmla="*/ 0 w 260350"/>
                <a:gd name="connsiteY0" fmla="*/ 50006 h 545306"/>
                <a:gd name="connsiteX1" fmla="*/ 141288 w 260350"/>
                <a:gd name="connsiteY1" fmla="*/ 0 h 545306"/>
                <a:gd name="connsiteX2" fmla="*/ 260350 w 260350"/>
                <a:gd name="connsiteY2" fmla="*/ 545306 h 545306"/>
                <a:gd name="connsiteX3" fmla="*/ 0 w 260350"/>
                <a:gd name="connsiteY3" fmla="*/ 545306 h 545306"/>
                <a:gd name="connsiteX4" fmla="*/ 0 w 260350"/>
                <a:gd name="connsiteY4" fmla="*/ 50006 h 545306"/>
                <a:gd name="connsiteX0" fmla="*/ 0 w 441325"/>
                <a:gd name="connsiteY0" fmla="*/ 50006 h 545306"/>
                <a:gd name="connsiteX1" fmla="*/ 141288 w 441325"/>
                <a:gd name="connsiteY1" fmla="*/ 0 h 545306"/>
                <a:gd name="connsiteX2" fmla="*/ 441325 w 441325"/>
                <a:gd name="connsiteY2" fmla="*/ 509587 h 545306"/>
                <a:gd name="connsiteX3" fmla="*/ 0 w 441325"/>
                <a:gd name="connsiteY3" fmla="*/ 545306 h 545306"/>
                <a:gd name="connsiteX4" fmla="*/ 0 w 441325"/>
                <a:gd name="connsiteY4" fmla="*/ 50006 h 545306"/>
                <a:gd name="connsiteX0" fmla="*/ 0 w 441325"/>
                <a:gd name="connsiteY0" fmla="*/ 50006 h 509587"/>
                <a:gd name="connsiteX1" fmla="*/ 141288 w 441325"/>
                <a:gd name="connsiteY1" fmla="*/ 0 h 509587"/>
                <a:gd name="connsiteX2" fmla="*/ 441325 w 441325"/>
                <a:gd name="connsiteY2" fmla="*/ 509587 h 509587"/>
                <a:gd name="connsiteX3" fmla="*/ 133350 w 441325"/>
                <a:gd name="connsiteY3" fmla="*/ 330994 h 509587"/>
                <a:gd name="connsiteX4" fmla="*/ 0 w 441325"/>
                <a:gd name="connsiteY4" fmla="*/ 50006 h 509587"/>
                <a:gd name="connsiteX0" fmla="*/ 0 w 596106"/>
                <a:gd name="connsiteY0" fmla="*/ 100012 h 509587"/>
                <a:gd name="connsiteX1" fmla="*/ 296069 w 596106"/>
                <a:gd name="connsiteY1" fmla="*/ 0 h 509587"/>
                <a:gd name="connsiteX2" fmla="*/ 596106 w 596106"/>
                <a:gd name="connsiteY2" fmla="*/ 509587 h 509587"/>
                <a:gd name="connsiteX3" fmla="*/ 288131 w 596106"/>
                <a:gd name="connsiteY3" fmla="*/ 330994 h 509587"/>
                <a:gd name="connsiteX4" fmla="*/ 0 w 596106"/>
                <a:gd name="connsiteY4" fmla="*/ 100012 h 509587"/>
                <a:gd name="connsiteX0" fmla="*/ 348377 w 944483"/>
                <a:gd name="connsiteY0" fmla="*/ 100012 h 509587"/>
                <a:gd name="connsiteX1" fmla="*/ 644446 w 944483"/>
                <a:gd name="connsiteY1" fmla="*/ 0 h 509587"/>
                <a:gd name="connsiteX2" fmla="*/ 944483 w 944483"/>
                <a:gd name="connsiteY2" fmla="*/ 509587 h 509587"/>
                <a:gd name="connsiteX3" fmla="*/ 636508 w 944483"/>
                <a:gd name="connsiteY3" fmla="*/ 330994 h 509587"/>
                <a:gd name="connsiteX4" fmla="*/ 348377 w 944483"/>
                <a:gd name="connsiteY4" fmla="*/ 100012 h 509587"/>
                <a:gd name="connsiteX0" fmla="*/ 415782 w 1011888"/>
                <a:gd name="connsiteY0" fmla="*/ 100012 h 509587"/>
                <a:gd name="connsiteX1" fmla="*/ 711851 w 1011888"/>
                <a:gd name="connsiteY1" fmla="*/ 0 h 509587"/>
                <a:gd name="connsiteX2" fmla="*/ 1011888 w 1011888"/>
                <a:gd name="connsiteY2" fmla="*/ 509587 h 509587"/>
                <a:gd name="connsiteX3" fmla="*/ 703913 w 1011888"/>
                <a:gd name="connsiteY3" fmla="*/ 330994 h 509587"/>
                <a:gd name="connsiteX4" fmla="*/ 415782 w 1011888"/>
                <a:gd name="connsiteY4" fmla="*/ 100012 h 509587"/>
                <a:gd name="connsiteX0" fmla="*/ 404962 w 1001068"/>
                <a:gd name="connsiteY0" fmla="*/ 100012 h 509587"/>
                <a:gd name="connsiteX1" fmla="*/ 701031 w 1001068"/>
                <a:gd name="connsiteY1" fmla="*/ 0 h 509587"/>
                <a:gd name="connsiteX2" fmla="*/ 1001068 w 1001068"/>
                <a:gd name="connsiteY2" fmla="*/ 509587 h 509587"/>
                <a:gd name="connsiteX3" fmla="*/ 693093 w 1001068"/>
                <a:gd name="connsiteY3" fmla="*/ 330994 h 509587"/>
                <a:gd name="connsiteX4" fmla="*/ 404962 w 1001068"/>
                <a:gd name="connsiteY4" fmla="*/ 100012 h 509587"/>
                <a:gd name="connsiteX0" fmla="*/ 404962 w 1001068"/>
                <a:gd name="connsiteY0" fmla="*/ 138906 h 548481"/>
                <a:gd name="connsiteX1" fmla="*/ 701031 w 1001068"/>
                <a:gd name="connsiteY1" fmla="*/ 38894 h 548481"/>
                <a:gd name="connsiteX2" fmla="*/ 1001068 w 1001068"/>
                <a:gd name="connsiteY2" fmla="*/ 548481 h 548481"/>
                <a:gd name="connsiteX3" fmla="*/ 693093 w 1001068"/>
                <a:gd name="connsiteY3" fmla="*/ 369888 h 548481"/>
                <a:gd name="connsiteX4" fmla="*/ 404962 w 1001068"/>
                <a:gd name="connsiteY4" fmla="*/ 138906 h 548481"/>
                <a:gd name="connsiteX0" fmla="*/ 404962 w 1001068"/>
                <a:gd name="connsiteY0" fmla="*/ 192424 h 601999"/>
                <a:gd name="connsiteX1" fmla="*/ 701031 w 1001068"/>
                <a:gd name="connsiteY1" fmla="*/ 92412 h 601999"/>
                <a:gd name="connsiteX2" fmla="*/ 1001068 w 1001068"/>
                <a:gd name="connsiteY2" fmla="*/ 601999 h 601999"/>
                <a:gd name="connsiteX3" fmla="*/ 693093 w 1001068"/>
                <a:gd name="connsiteY3" fmla="*/ 423406 h 601999"/>
                <a:gd name="connsiteX4" fmla="*/ 404962 w 1001068"/>
                <a:gd name="connsiteY4" fmla="*/ 192424 h 601999"/>
                <a:gd name="connsiteX0" fmla="*/ 404962 w 1001068"/>
                <a:gd name="connsiteY0" fmla="*/ 183872 h 593447"/>
                <a:gd name="connsiteX1" fmla="*/ 701031 w 1001068"/>
                <a:gd name="connsiteY1" fmla="*/ 83860 h 593447"/>
                <a:gd name="connsiteX2" fmla="*/ 1001068 w 1001068"/>
                <a:gd name="connsiteY2" fmla="*/ 593447 h 593447"/>
                <a:gd name="connsiteX3" fmla="*/ 693093 w 1001068"/>
                <a:gd name="connsiteY3" fmla="*/ 414854 h 593447"/>
                <a:gd name="connsiteX4" fmla="*/ 404962 w 1001068"/>
                <a:gd name="connsiteY4" fmla="*/ 183872 h 593447"/>
                <a:gd name="connsiteX0" fmla="*/ 404962 w 1001068"/>
                <a:gd name="connsiteY0" fmla="*/ 183872 h 643400"/>
                <a:gd name="connsiteX1" fmla="*/ 701031 w 1001068"/>
                <a:gd name="connsiteY1" fmla="*/ 83860 h 643400"/>
                <a:gd name="connsiteX2" fmla="*/ 1001068 w 1001068"/>
                <a:gd name="connsiteY2" fmla="*/ 593447 h 643400"/>
                <a:gd name="connsiteX3" fmla="*/ 693093 w 1001068"/>
                <a:gd name="connsiteY3" fmla="*/ 414854 h 643400"/>
                <a:gd name="connsiteX4" fmla="*/ 404962 w 1001068"/>
                <a:gd name="connsiteY4" fmla="*/ 183872 h 643400"/>
                <a:gd name="connsiteX0" fmla="*/ 404962 w 1001068"/>
                <a:gd name="connsiteY0" fmla="*/ 183872 h 639416"/>
                <a:gd name="connsiteX1" fmla="*/ 701031 w 1001068"/>
                <a:gd name="connsiteY1" fmla="*/ 83860 h 639416"/>
                <a:gd name="connsiteX2" fmla="*/ 1001068 w 1001068"/>
                <a:gd name="connsiteY2" fmla="*/ 593447 h 639416"/>
                <a:gd name="connsiteX3" fmla="*/ 693093 w 1001068"/>
                <a:gd name="connsiteY3" fmla="*/ 414854 h 639416"/>
                <a:gd name="connsiteX4" fmla="*/ 404962 w 1001068"/>
                <a:gd name="connsiteY4" fmla="*/ 183872 h 639416"/>
                <a:gd name="connsiteX0" fmla="*/ 404962 w 1001068"/>
                <a:gd name="connsiteY0" fmla="*/ 183872 h 655659"/>
                <a:gd name="connsiteX1" fmla="*/ 701031 w 1001068"/>
                <a:gd name="connsiteY1" fmla="*/ 83860 h 655659"/>
                <a:gd name="connsiteX2" fmla="*/ 1001068 w 1001068"/>
                <a:gd name="connsiteY2" fmla="*/ 593447 h 655659"/>
                <a:gd name="connsiteX3" fmla="*/ 693093 w 1001068"/>
                <a:gd name="connsiteY3" fmla="*/ 414854 h 655659"/>
                <a:gd name="connsiteX4" fmla="*/ 404962 w 1001068"/>
                <a:gd name="connsiteY4" fmla="*/ 183872 h 655659"/>
                <a:gd name="connsiteX0" fmla="*/ 404962 w 1001068"/>
                <a:gd name="connsiteY0" fmla="*/ 183872 h 646835"/>
                <a:gd name="connsiteX1" fmla="*/ 701031 w 1001068"/>
                <a:gd name="connsiteY1" fmla="*/ 83860 h 646835"/>
                <a:gd name="connsiteX2" fmla="*/ 1001068 w 1001068"/>
                <a:gd name="connsiteY2" fmla="*/ 593447 h 646835"/>
                <a:gd name="connsiteX3" fmla="*/ 693093 w 1001068"/>
                <a:gd name="connsiteY3" fmla="*/ 414854 h 646835"/>
                <a:gd name="connsiteX4" fmla="*/ 404962 w 1001068"/>
                <a:gd name="connsiteY4" fmla="*/ 183872 h 6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68" h="646835">
                  <a:moveTo>
                    <a:pt x="404962" y="183872"/>
                  </a:moveTo>
                  <a:cubicBezTo>
                    <a:pt x="8352" y="-52665"/>
                    <a:pt x="570591" y="-32028"/>
                    <a:pt x="701031" y="83860"/>
                  </a:cubicBezTo>
                  <a:lnTo>
                    <a:pt x="1001068" y="593447"/>
                  </a:lnTo>
                  <a:cubicBezTo>
                    <a:pt x="88785" y="775216"/>
                    <a:pt x="659226" y="436285"/>
                    <a:pt x="693093" y="414854"/>
                  </a:cubicBezTo>
                  <a:cubicBezTo>
                    <a:pt x="-580082" y="563285"/>
                    <a:pt x="262881" y="101322"/>
                    <a:pt x="404962" y="183872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Rectangle 5">
              <a:extLst>
                <a:ext uri="{FF2B5EF4-FFF2-40B4-BE49-F238E27FC236}">
                  <a16:creationId xmlns:a16="http://schemas.microsoft.com/office/drawing/2014/main" id="{BCFF3EEC-3AC1-400A-AB83-0C4FB0546317}"/>
                </a:ext>
              </a:extLst>
            </p:cNvPr>
            <p:cNvSpPr/>
            <p:nvPr/>
          </p:nvSpPr>
          <p:spPr>
            <a:xfrm>
              <a:off x="3398634" y="5454650"/>
              <a:ext cx="432003" cy="145067"/>
            </a:xfrm>
            <a:custGeom>
              <a:avLst/>
              <a:gdLst>
                <a:gd name="connsiteX0" fmla="*/ 0 w 69850"/>
                <a:gd name="connsiteY0" fmla="*/ 0 h 45719"/>
                <a:gd name="connsiteX1" fmla="*/ 69850 w 69850"/>
                <a:gd name="connsiteY1" fmla="*/ 0 h 45719"/>
                <a:gd name="connsiteX2" fmla="*/ 69850 w 69850"/>
                <a:gd name="connsiteY2" fmla="*/ 45719 h 45719"/>
                <a:gd name="connsiteX3" fmla="*/ 0 w 69850"/>
                <a:gd name="connsiteY3" fmla="*/ 45719 h 45719"/>
                <a:gd name="connsiteX4" fmla="*/ 0 w 69850"/>
                <a:gd name="connsiteY4" fmla="*/ 0 h 45719"/>
                <a:gd name="connsiteX0" fmla="*/ 78581 w 78581"/>
                <a:gd name="connsiteY0" fmla="*/ 0 h 131444"/>
                <a:gd name="connsiteX1" fmla="*/ 69850 w 78581"/>
                <a:gd name="connsiteY1" fmla="*/ 85725 h 131444"/>
                <a:gd name="connsiteX2" fmla="*/ 69850 w 78581"/>
                <a:gd name="connsiteY2" fmla="*/ 131444 h 131444"/>
                <a:gd name="connsiteX3" fmla="*/ 0 w 78581"/>
                <a:gd name="connsiteY3" fmla="*/ 131444 h 131444"/>
                <a:gd name="connsiteX4" fmla="*/ 78581 w 78581"/>
                <a:gd name="connsiteY4" fmla="*/ 0 h 131444"/>
                <a:gd name="connsiteX0" fmla="*/ 78581 w 379412"/>
                <a:gd name="connsiteY0" fmla="*/ 0 h 131444"/>
                <a:gd name="connsiteX1" fmla="*/ 69850 w 379412"/>
                <a:gd name="connsiteY1" fmla="*/ 85725 h 131444"/>
                <a:gd name="connsiteX2" fmla="*/ 379412 w 379412"/>
                <a:gd name="connsiteY2" fmla="*/ 100488 h 131444"/>
                <a:gd name="connsiteX3" fmla="*/ 0 w 379412"/>
                <a:gd name="connsiteY3" fmla="*/ 131444 h 131444"/>
                <a:gd name="connsiteX4" fmla="*/ 78581 w 379412"/>
                <a:gd name="connsiteY4" fmla="*/ 0 h 131444"/>
                <a:gd name="connsiteX0" fmla="*/ 78581 w 379412"/>
                <a:gd name="connsiteY0" fmla="*/ 0 h 131444"/>
                <a:gd name="connsiteX1" fmla="*/ 379412 w 379412"/>
                <a:gd name="connsiteY1" fmla="*/ 100488 h 131444"/>
                <a:gd name="connsiteX2" fmla="*/ 0 w 379412"/>
                <a:gd name="connsiteY2" fmla="*/ 131444 h 131444"/>
                <a:gd name="connsiteX3" fmla="*/ 78581 w 379412"/>
                <a:gd name="connsiteY3" fmla="*/ 0 h 131444"/>
                <a:gd name="connsiteX0" fmla="*/ 0 w 300831"/>
                <a:gd name="connsiteY0" fmla="*/ 0 h 100488"/>
                <a:gd name="connsiteX1" fmla="*/ 300831 w 300831"/>
                <a:gd name="connsiteY1" fmla="*/ 100488 h 100488"/>
                <a:gd name="connsiteX2" fmla="*/ 0 w 300831"/>
                <a:gd name="connsiteY2" fmla="*/ 0 h 100488"/>
                <a:gd name="connsiteX0" fmla="*/ 49455 w 350286"/>
                <a:gd name="connsiteY0" fmla="*/ 0 h 145705"/>
                <a:gd name="connsiteX1" fmla="*/ 350286 w 350286"/>
                <a:gd name="connsiteY1" fmla="*/ 100488 h 145705"/>
                <a:gd name="connsiteX2" fmla="*/ 49455 w 350286"/>
                <a:gd name="connsiteY2" fmla="*/ 0 h 145705"/>
                <a:gd name="connsiteX0" fmla="*/ 49455 w 350286"/>
                <a:gd name="connsiteY0" fmla="*/ 789 h 146494"/>
                <a:gd name="connsiteX1" fmla="*/ 350286 w 350286"/>
                <a:gd name="connsiteY1" fmla="*/ 101277 h 146494"/>
                <a:gd name="connsiteX2" fmla="*/ 49455 w 350286"/>
                <a:gd name="connsiteY2" fmla="*/ 789 h 146494"/>
                <a:gd name="connsiteX0" fmla="*/ 131172 w 432003"/>
                <a:gd name="connsiteY0" fmla="*/ 789 h 145856"/>
                <a:gd name="connsiteX1" fmla="*/ 432003 w 432003"/>
                <a:gd name="connsiteY1" fmla="*/ 101277 h 145856"/>
                <a:gd name="connsiteX2" fmla="*/ 131172 w 432003"/>
                <a:gd name="connsiteY2" fmla="*/ 789 h 145856"/>
                <a:gd name="connsiteX0" fmla="*/ 131172 w 432003"/>
                <a:gd name="connsiteY0" fmla="*/ 0 h 145067"/>
                <a:gd name="connsiteX1" fmla="*/ 432003 w 432003"/>
                <a:gd name="connsiteY1" fmla="*/ 100488 h 145067"/>
                <a:gd name="connsiteX2" fmla="*/ 131172 w 432003"/>
                <a:gd name="connsiteY2" fmla="*/ 0 h 14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003" h="145067">
                  <a:moveTo>
                    <a:pt x="131172" y="0"/>
                  </a:moveTo>
                  <a:cubicBezTo>
                    <a:pt x="9992" y="28733"/>
                    <a:pt x="-194530" y="233680"/>
                    <a:pt x="432003" y="100488"/>
                  </a:cubicBezTo>
                  <a:cubicBezTo>
                    <a:pt x="331726" y="66992"/>
                    <a:pt x="7611" y="138271"/>
                    <a:pt x="131172" y="0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Rectangle 5">
              <a:extLst>
                <a:ext uri="{FF2B5EF4-FFF2-40B4-BE49-F238E27FC236}">
                  <a16:creationId xmlns:a16="http://schemas.microsoft.com/office/drawing/2014/main" id="{B5D872CE-25A8-432F-8676-E9F3B139DA31}"/>
                </a:ext>
              </a:extLst>
            </p:cNvPr>
            <p:cNvSpPr/>
            <p:nvPr/>
          </p:nvSpPr>
          <p:spPr>
            <a:xfrm rot="21416036">
              <a:off x="3917148" y="5718220"/>
              <a:ext cx="282899" cy="78304"/>
            </a:xfrm>
            <a:custGeom>
              <a:avLst/>
              <a:gdLst>
                <a:gd name="connsiteX0" fmla="*/ 0 w 69850"/>
                <a:gd name="connsiteY0" fmla="*/ 0 h 45719"/>
                <a:gd name="connsiteX1" fmla="*/ 69850 w 69850"/>
                <a:gd name="connsiteY1" fmla="*/ 0 h 45719"/>
                <a:gd name="connsiteX2" fmla="*/ 69850 w 69850"/>
                <a:gd name="connsiteY2" fmla="*/ 45719 h 45719"/>
                <a:gd name="connsiteX3" fmla="*/ 0 w 69850"/>
                <a:gd name="connsiteY3" fmla="*/ 45719 h 45719"/>
                <a:gd name="connsiteX4" fmla="*/ 0 w 69850"/>
                <a:gd name="connsiteY4" fmla="*/ 0 h 45719"/>
                <a:gd name="connsiteX0" fmla="*/ 78581 w 78581"/>
                <a:gd name="connsiteY0" fmla="*/ 0 h 131444"/>
                <a:gd name="connsiteX1" fmla="*/ 69850 w 78581"/>
                <a:gd name="connsiteY1" fmla="*/ 85725 h 131444"/>
                <a:gd name="connsiteX2" fmla="*/ 69850 w 78581"/>
                <a:gd name="connsiteY2" fmla="*/ 131444 h 131444"/>
                <a:gd name="connsiteX3" fmla="*/ 0 w 78581"/>
                <a:gd name="connsiteY3" fmla="*/ 131444 h 131444"/>
                <a:gd name="connsiteX4" fmla="*/ 78581 w 78581"/>
                <a:gd name="connsiteY4" fmla="*/ 0 h 131444"/>
                <a:gd name="connsiteX0" fmla="*/ 78581 w 379412"/>
                <a:gd name="connsiteY0" fmla="*/ 0 h 131444"/>
                <a:gd name="connsiteX1" fmla="*/ 69850 w 379412"/>
                <a:gd name="connsiteY1" fmla="*/ 85725 h 131444"/>
                <a:gd name="connsiteX2" fmla="*/ 379412 w 379412"/>
                <a:gd name="connsiteY2" fmla="*/ 100488 h 131444"/>
                <a:gd name="connsiteX3" fmla="*/ 0 w 379412"/>
                <a:gd name="connsiteY3" fmla="*/ 131444 h 131444"/>
                <a:gd name="connsiteX4" fmla="*/ 78581 w 379412"/>
                <a:gd name="connsiteY4" fmla="*/ 0 h 131444"/>
                <a:gd name="connsiteX0" fmla="*/ 78581 w 379412"/>
                <a:gd name="connsiteY0" fmla="*/ 0 h 131444"/>
                <a:gd name="connsiteX1" fmla="*/ 379412 w 379412"/>
                <a:gd name="connsiteY1" fmla="*/ 100488 h 131444"/>
                <a:gd name="connsiteX2" fmla="*/ 0 w 379412"/>
                <a:gd name="connsiteY2" fmla="*/ 131444 h 131444"/>
                <a:gd name="connsiteX3" fmla="*/ 78581 w 379412"/>
                <a:gd name="connsiteY3" fmla="*/ 0 h 131444"/>
                <a:gd name="connsiteX0" fmla="*/ 0 w 300831"/>
                <a:gd name="connsiteY0" fmla="*/ 0 h 100488"/>
                <a:gd name="connsiteX1" fmla="*/ 300831 w 300831"/>
                <a:gd name="connsiteY1" fmla="*/ 100488 h 100488"/>
                <a:gd name="connsiteX2" fmla="*/ 0 w 300831"/>
                <a:gd name="connsiteY2" fmla="*/ 0 h 100488"/>
                <a:gd name="connsiteX0" fmla="*/ 49455 w 350286"/>
                <a:gd name="connsiteY0" fmla="*/ 0 h 145705"/>
                <a:gd name="connsiteX1" fmla="*/ 350286 w 350286"/>
                <a:gd name="connsiteY1" fmla="*/ 100488 h 145705"/>
                <a:gd name="connsiteX2" fmla="*/ 49455 w 350286"/>
                <a:gd name="connsiteY2" fmla="*/ 0 h 145705"/>
                <a:gd name="connsiteX0" fmla="*/ 49455 w 350286"/>
                <a:gd name="connsiteY0" fmla="*/ 789 h 146494"/>
                <a:gd name="connsiteX1" fmla="*/ 350286 w 350286"/>
                <a:gd name="connsiteY1" fmla="*/ 101277 h 146494"/>
                <a:gd name="connsiteX2" fmla="*/ 49455 w 350286"/>
                <a:gd name="connsiteY2" fmla="*/ 789 h 146494"/>
                <a:gd name="connsiteX0" fmla="*/ 131172 w 432003"/>
                <a:gd name="connsiteY0" fmla="*/ 789 h 145856"/>
                <a:gd name="connsiteX1" fmla="*/ 432003 w 432003"/>
                <a:gd name="connsiteY1" fmla="*/ 101277 h 145856"/>
                <a:gd name="connsiteX2" fmla="*/ 131172 w 432003"/>
                <a:gd name="connsiteY2" fmla="*/ 789 h 145856"/>
                <a:gd name="connsiteX0" fmla="*/ 131172 w 432003"/>
                <a:gd name="connsiteY0" fmla="*/ 0 h 145067"/>
                <a:gd name="connsiteX1" fmla="*/ 432003 w 432003"/>
                <a:gd name="connsiteY1" fmla="*/ 100488 h 145067"/>
                <a:gd name="connsiteX2" fmla="*/ 131172 w 432003"/>
                <a:gd name="connsiteY2" fmla="*/ 0 h 14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003" h="145067">
                  <a:moveTo>
                    <a:pt x="131172" y="0"/>
                  </a:moveTo>
                  <a:cubicBezTo>
                    <a:pt x="9992" y="28733"/>
                    <a:pt x="-194530" y="233680"/>
                    <a:pt x="432003" y="100488"/>
                  </a:cubicBezTo>
                  <a:cubicBezTo>
                    <a:pt x="331726" y="66992"/>
                    <a:pt x="7611" y="138271"/>
                    <a:pt x="131172" y="0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7" name="Oval 6">
              <a:extLst>
                <a:ext uri="{FF2B5EF4-FFF2-40B4-BE49-F238E27FC236}">
                  <a16:creationId xmlns:a16="http://schemas.microsoft.com/office/drawing/2014/main" id="{6454AD54-7EE5-4D67-BAD3-2EB71D883168}"/>
                </a:ext>
              </a:extLst>
            </p:cNvPr>
            <p:cNvSpPr/>
            <p:nvPr/>
          </p:nvSpPr>
          <p:spPr>
            <a:xfrm rot="20333988">
              <a:off x="4061467" y="5653456"/>
              <a:ext cx="165893" cy="4683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93" h="46839">
                  <a:moveTo>
                    <a:pt x="0" y="11861"/>
                  </a:moveTo>
                  <a:cubicBezTo>
                    <a:pt x="0" y="-764"/>
                    <a:pt x="75538" y="-1077"/>
                    <a:pt x="103187" y="907"/>
                  </a:cubicBezTo>
                  <a:cubicBezTo>
                    <a:pt x="130836" y="2891"/>
                    <a:pt x="165893" y="11142"/>
                    <a:pt x="165893" y="23767"/>
                  </a:cubicBezTo>
                  <a:cubicBezTo>
                    <a:pt x="165893" y="36392"/>
                    <a:pt x="130836" y="48611"/>
                    <a:pt x="103187" y="46627"/>
                  </a:cubicBezTo>
                  <a:cubicBezTo>
                    <a:pt x="75538" y="44643"/>
                    <a:pt x="0" y="24486"/>
                    <a:pt x="0" y="11861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8" name="Oval 6">
              <a:extLst>
                <a:ext uri="{FF2B5EF4-FFF2-40B4-BE49-F238E27FC236}">
                  <a16:creationId xmlns:a16="http://schemas.microsoft.com/office/drawing/2014/main" id="{4CE77447-F272-407D-BA29-BBC11ADA6256}"/>
                </a:ext>
              </a:extLst>
            </p:cNvPr>
            <p:cNvSpPr/>
            <p:nvPr/>
          </p:nvSpPr>
          <p:spPr>
            <a:xfrm>
              <a:off x="3661724" y="5407811"/>
              <a:ext cx="165893" cy="4683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93" h="46839">
                  <a:moveTo>
                    <a:pt x="0" y="11861"/>
                  </a:moveTo>
                  <a:cubicBezTo>
                    <a:pt x="0" y="-764"/>
                    <a:pt x="75538" y="-1077"/>
                    <a:pt x="103187" y="907"/>
                  </a:cubicBezTo>
                  <a:cubicBezTo>
                    <a:pt x="130836" y="2891"/>
                    <a:pt x="165893" y="11142"/>
                    <a:pt x="165893" y="23767"/>
                  </a:cubicBezTo>
                  <a:cubicBezTo>
                    <a:pt x="165893" y="36392"/>
                    <a:pt x="130836" y="48611"/>
                    <a:pt x="103187" y="46627"/>
                  </a:cubicBezTo>
                  <a:cubicBezTo>
                    <a:pt x="75538" y="44643"/>
                    <a:pt x="0" y="24486"/>
                    <a:pt x="0" y="11861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9" name="Oval 6">
              <a:extLst>
                <a:ext uri="{FF2B5EF4-FFF2-40B4-BE49-F238E27FC236}">
                  <a16:creationId xmlns:a16="http://schemas.microsoft.com/office/drawing/2014/main" id="{C48B88A4-AD1D-4516-A441-CF55E12736A1}"/>
                </a:ext>
              </a:extLst>
            </p:cNvPr>
            <p:cNvSpPr/>
            <p:nvPr/>
          </p:nvSpPr>
          <p:spPr>
            <a:xfrm rot="20333988">
              <a:off x="6192967" y="4735303"/>
              <a:ext cx="402908" cy="15039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0" name="Oval 6">
              <a:extLst>
                <a:ext uri="{FF2B5EF4-FFF2-40B4-BE49-F238E27FC236}">
                  <a16:creationId xmlns:a16="http://schemas.microsoft.com/office/drawing/2014/main" id="{BE0ABBC9-2FA1-40E7-8620-13359CBA161F}"/>
                </a:ext>
              </a:extLst>
            </p:cNvPr>
            <p:cNvSpPr/>
            <p:nvPr/>
          </p:nvSpPr>
          <p:spPr>
            <a:xfrm rot="20333988">
              <a:off x="6728337" y="3367777"/>
              <a:ext cx="49367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" name="Oval 6">
              <a:extLst>
                <a:ext uri="{FF2B5EF4-FFF2-40B4-BE49-F238E27FC236}">
                  <a16:creationId xmlns:a16="http://schemas.microsoft.com/office/drawing/2014/main" id="{E493735E-23B4-4FA4-8CEE-26083B5C1C15}"/>
                </a:ext>
              </a:extLst>
            </p:cNvPr>
            <p:cNvSpPr/>
            <p:nvPr/>
          </p:nvSpPr>
          <p:spPr>
            <a:xfrm rot="18182574">
              <a:off x="7064555" y="3368838"/>
              <a:ext cx="62656" cy="71119"/>
            </a:xfrm>
            <a:prstGeom prst="ellipse">
              <a:avLst/>
            </a:pr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2" name="Oval 6">
              <a:extLst>
                <a:ext uri="{FF2B5EF4-FFF2-40B4-BE49-F238E27FC236}">
                  <a16:creationId xmlns:a16="http://schemas.microsoft.com/office/drawing/2014/main" id="{0ED9E79F-1E4C-41D8-80F3-6779DD463D6C}"/>
                </a:ext>
              </a:extLst>
            </p:cNvPr>
            <p:cNvSpPr/>
            <p:nvPr/>
          </p:nvSpPr>
          <p:spPr>
            <a:xfrm rot="17563822">
              <a:off x="5569967" y="3076496"/>
              <a:ext cx="53302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3" name="Oval 6">
              <a:extLst>
                <a:ext uri="{FF2B5EF4-FFF2-40B4-BE49-F238E27FC236}">
                  <a16:creationId xmlns:a16="http://schemas.microsoft.com/office/drawing/2014/main" id="{32D4FC11-1BA0-4CBD-A81A-B2926B0820F6}"/>
                </a:ext>
              </a:extLst>
            </p:cNvPr>
            <p:cNvSpPr/>
            <p:nvPr/>
          </p:nvSpPr>
          <p:spPr>
            <a:xfrm rot="14233720">
              <a:off x="5888679" y="2974930"/>
              <a:ext cx="62656" cy="79973"/>
            </a:xfrm>
            <a:prstGeom prst="ellipse">
              <a:avLst/>
            </a:pr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4" name="Rectangle 7">
              <a:extLst>
                <a:ext uri="{FF2B5EF4-FFF2-40B4-BE49-F238E27FC236}">
                  <a16:creationId xmlns:a16="http://schemas.microsoft.com/office/drawing/2014/main" id="{AF160635-5B6E-41CE-BDAC-F792895A1378}"/>
                </a:ext>
              </a:extLst>
            </p:cNvPr>
            <p:cNvSpPr/>
            <p:nvPr/>
          </p:nvSpPr>
          <p:spPr>
            <a:xfrm>
              <a:off x="6119736" y="2134988"/>
              <a:ext cx="481802" cy="385297"/>
            </a:xfrm>
            <a:custGeom>
              <a:avLst/>
              <a:gdLst>
                <a:gd name="connsiteX0" fmla="*/ 0 w 166688"/>
                <a:gd name="connsiteY0" fmla="*/ 0 h 45719"/>
                <a:gd name="connsiteX1" fmla="*/ 166688 w 166688"/>
                <a:gd name="connsiteY1" fmla="*/ 0 h 45719"/>
                <a:gd name="connsiteX2" fmla="*/ 166688 w 166688"/>
                <a:gd name="connsiteY2" fmla="*/ 45719 h 45719"/>
                <a:gd name="connsiteX3" fmla="*/ 0 w 166688"/>
                <a:gd name="connsiteY3" fmla="*/ 45719 h 45719"/>
                <a:gd name="connsiteX4" fmla="*/ 0 w 166688"/>
                <a:gd name="connsiteY4" fmla="*/ 0 h 45719"/>
                <a:gd name="connsiteX0" fmla="*/ 0 w 166688"/>
                <a:gd name="connsiteY0" fmla="*/ 0 h 64769"/>
                <a:gd name="connsiteX1" fmla="*/ 166688 w 166688"/>
                <a:gd name="connsiteY1" fmla="*/ 0 h 64769"/>
                <a:gd name="connsiteX2" fmla="*/ 166688 w 166688"/>
                <a:gd name="connsiteY2" fmla="*/ 45719 h 64769"/>
                <a:gd name="connsiteX3" fmla="*/ 107156 w 166688"/>
                <a:gd name="connsiteY3" fmla="*/ 64769 h 64769"/>
                <a:gd name="connsiteX4" fmla="*/ 0 w 166688"/>
                <a:gd name="connsiteY4" fmla="*/ 0 h 64769"/>
                <a:gd name="connsiteX0" fmla="*/ 38099 w 204787"/>
                <a:gd name="connsiteY0" fmla="*/ 57150 h 121919"/>
                <a:gd name="connsiteX1" fmla="*/ 0 w 204787"/>
                <a:gd name="connsiteY1" fmla="*/ 0 h 121919"/>
                <a:gd name="connsiteX2" fmla="*/ 204787 w 204787"/>
                <a:gd name="connsiteY2" fmla="*/ 102869 h 121919"/>
                <a:gd name="connsiteX3" fmla="*/ 145255 w 204787"/>
                <a:gd name="connsiteY3" fmla="*/ 121919 h 121919"/>
                <a:gd name="connsiteX4" fmla="*/ 38099 w 204787"/>
                <a:gd name="connsiteY4" fmla="*/ 57150 h 121919"/>
                <a:gd name="connsiteX0" fmla="*/ 38099 w 200025"/>
                <a:gd name="connsiteY0" fmla="*/ 57150 h 121919"/>
                <a:gd name="connsiteX1" fmla="*/ 0 w 200025"/>
                <a:gd name="connsiteY1" fmla="*/ 0 h 121919"/>
                <a:gd name="connsiteX2" fmla="*/ 200025 w 200025"/>
                <a:gd name="connsiteY2" fmla="*/ 48100 h 121919"/>
                <a:gd name="connsiteX3" fmla="*/ 145255 w 200025"/>
                <a:gd name="connsiteY3" fmla="*/ 121919 h 121919"/>
                <a:gd name="connsiteX4" fmla="*/ 38099 w 200025"/>
                <a:gd name="connsiteY4" fmla="*/ 57150 h 121919"/>
                <a:gd name="connsiteX0" fmla="*/ 145255 w 200025"/>
                <a:gd name="connsiteY0" fmla="*/ 121919 h 121919"/>
                <a:gd name="connsiteX1" fmla="*/ 0 w 200025"/>
                <a:gd name="connsiteY1" fmla="*/ 0 h 121919"/>
                <a:gd name="connsiteX2" fmla="*/ 200025 w 200025"/>
                <a:gd name="connsiteY2" fmla="*/ 48100 h 121919"/>
                <a:gd name="connsiteX3" fmla="*/ 145255 w 200025"/>
                <a:gd name="connsiteY3" fmla="*/ 121919 h 121919"/>
                <a:gd name="connsiteX0" fmla="*/ 185717 w 240487"/>
                <a:gd name="connsiteY0" fmla="*/ 267273 h 267273"/>
                <a:gd name="connsiteX1" fmla="*/ 40462 w 240487"/>
                <a:gd name="connsiteY1" fmla="*/ 145354 h 267273"/>
                <a:gd name="connsiteX2" fmla="*/ 240487 w 240487"/>
                <a:gd name="connsiteY2" fmla="*/ 193454 h 267273"/>
                <a:gd name="connsiteX3" fmla="*/ 185717 w 240487"/>
                <a:gd name="connsiteY3" fmla="*/ 267273 h 267273"/>
                <a:gd name="connsiteX0" fmla="*/ 180437 w 235207"/>
                <a:gd name="connsiteY0" fmla="*/ 291981 h 291981"/>
                <a:gd name="connsiteX1" fmla="*/ 35182 w 235207"/>
                <a:gd name="connsiteY1" fmla="*/ 170062 h 291981"/>
                <a:gd name="connsiteX2" fmla="*/ 235207 w 235207"/>
                <a:gd name="connsiteY2" fmla="*/ 218162 h 291981"/>
                <a:gd name="connsiteX3" fmla="*/ 180437 w 235207"/>
                <a:gd name="connsiteY3" fmla="*/ 291981 h 291981"/>
                <a:gd name="connsiteX0" fmla="*/ 180437 w 339542"/>
                <a:gd name="connsiteY0" fmla="*/ 291981 h 291981"/>
                <a:gd name="connsiteX1" fmla="*/ 35182 w 339542"/>
                <a:gd name="connsiteY1" fmla="*/ 170062 h 291981"/>
                <a:gd name="connsiteX2" fmla="*/ 235207 w 339542"/>
                <a:gd name="connsiteY2" fmla="*/ 218162 h 291981"/>
                <a:gd name="connsiteX3" fmla="*/ 180437 w 339542"/>
                <a:gd name="connsiteY3" fmla="*/ 291981 h 291981"/>
                <a:gd name="connsiteX0" fmla="*/ 180437 w 359744"/>
                <a:gd name="connsiteY0" fmla="*/ 291981 h 330646"/>
                <a:gd name="connsiteX1" fmla="*/ 35182 w 359744"/>
                <a:gd name="connsiteY1" fmla="*/ 170062 h 330646"/>
                <a:gd name="connsiteX2" fmla="*/ 235207 w 359744"/>
                <a:gd name="connsiteY2" fmla="*/ 218162 h 330646"/>
                <a:gd name="connsiteX3" fmla="*/ 180437 w 359744"/>
                <a:gd name="connsiteY3" fmla="*/ 291981 h 330646"/>
                <a:gd name="connsiteX0" fmla="*/ 180437 w 359744"/>
                <a:gd name="connsiteY0" fmla="*/ 291981 h 387546"/>
                <a:gd name="connsiteX1" fmla="*/ 35182 w 359744"/>
                <a:gd name="connsiteY1" fmla="*/ 170062 h 387546"/>
                <a:gd name="connsiteX2" fmla="*/ 235207 w 359744"/>
                <a:gd name="connsiteY2" fmla="*/ 218162 h 387546"/>
                <a:gd name="connsiteX3" fmla="*/ 180437 w 359744"/>
                <a:gd name="connsiteY3" fmla="*/ 291981 h 387546"/>
                <a:gd name="connsiteX0" fmla="*/ 302495 w 481802"/>
                <a:gd name="connsiteY0" fmla="*/ 291981 h 385297"/>
                <a:gd name="connsiteX1" fmla="*/ 157240 w 481802"/>
                <a:gd name="connsiteY1" fmla="*/ 170062 h 385297"/>
                <a:gd name="connsiteX2" fmla="*/ 357265 w 481802"/>
                <a:gd name="connsiteY2" fmla="*/ 218162 h 385297"/>
                <a:gd name="connsiteX3" fmla="*/ 302495 w 481802"/>
                <a:gd name="connsiteY3" fmla="*/ 291981 h 38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802" h="385297">
                  <a:moveTo>
                    <a:pt x="302495" y="291981"/>
                  </a:moveTo>
                  <a:cubicBezTo>
                    <a:pt x="-15004" y="548997"/>
                    <a:pt x="-113430" y="196414"/>
                    <a:pt x="157240" y="170062"/>
                  </a:cubicBezTo>
                  <a:cubicBezTo>
                    <a:pt x="14365" y="-175855"/>
                    <a:pt x="352503" y="92591"/>
                    <a:pt x="357265" y="218162"/>
                  </a:cubicBezTo>
                  <a:cubicBezTo>
                    <a:pt x="612851" y="211812"/>
                    <a:pt x="413621" y="412632"/>
                    <a:pt x="302495" y="291981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5" name="Oval 6">
              <a:extLst>
                <a:ext uri="{FF2B5EF4-FFF2-40B4-BE49-F238E27FC236}">
                  <a16:creationId xmlns:a16="http://schemas.microsoft.com/office/drawing/2014/main" id="{9D84C5AE-D4BB-436A-A8F7-A027833B9913}"/>
                </a:ext>
              </a:extLst>
            </p:cNvPr>
            <p:cNvSpPr/>
            <p:nvPr/>
          </p:nvSpPr>
          <p:spPr>
            <a:xfrm rot="19292954">
              <a:off x="6286446" y="2152945"/>
              <a:ext cx="45719" cy="109414"/>
            </a:xfrm>
            <a:prstGeom prst="ellipse">
              <a:avLst/>
            </a:pr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6" name="Moon 9">
              <a:extLst>
                <a:ext uri="{FF2B5EF4-FFF2-40B4-BE49-F238E27FC236}">
                  <a16:creationId xmlns:a16="http://schemas.microsoft.com/office/drawing/2014/main" id="{AD5EAF7D-980E-42DB-8870-73F06152671C}"/>
                </a:ext>
              </a:extLst>
            </p:cNvPr>
            <p:cNvSpPr/>
            <p:nvPr/>
          </p:nvSpPr>
          <p:spPr>
            <a:xfrm rot="17282422">
              <a:off x="6201960" y="2387627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7" name="Arc 416">
              <a:extLst>
                <a:ext uri="{FF2B5EF4-FFF2-40B4-BE49-F238E27FC236}">
                  <a16:creationId xmlns:a16="http://schemas.microsoft.com/office/drawing/2014/main" id="{C4B7AE0D-6AAD-41B7-8089-33C0FA1790B4}"/>
                </a:ext>
              </a:extLst>
            </p:cNvPr>
            <p:cNvSpPr/>
            <p:nvPr/>
          </p:nvSpPr>
          <p:spPr>
            <a:xfrm rot="4337661">
              <a:off x="6123971" y="5229215"/>
              <a:ext cx="602419" cy="791900"/>
            </a:xfrm>
            <a:prstGeom prst="arc">
              <a:avLst>
                <a:gd name="adj1" fmla="val 11708961"/>
                <a:gd name="adj2" fmla="val 2593904"/>
              </a:avLst>
            </a:prstGeom>
            <a:solidFill>
              <a:srgbClr val="C5DAE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8" name="Moon 12">
              <a:extLst>
                <a:ext uri="{FF2B5EF4-FFF2-40B4-BE49-F238E27FC236}">
                  <a16:creationId xmlns:a16="http://schemas.microsoft.com/office/drawing/2014/main" id="{9944D7D4-4381-4B26-8E9B-3F0E75D08D04}"/>
                </a:ext>
              </a:extLst>
            </p:cNvPr>
            <p:cNvSpPr/>
            <p:nvPr/>
          </p:nvSpPr>
          <p:spPr>
            <a:xfrm rot="20533293" flipH="1">
              <a:off x="6405998" y="5292440"/>
              <a:ext cx="273711" cy="385462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11" h="385462">
                  <a:moveTo>
                    <a:pt x="157548" y="385462"/>
                  </a:moveTo>
                  <a:cubicBezTo>
                    <a:pt x="72021" y="385462"/>
                    <a:pt x="-16673" y="298104"/>
                    <a:pt x="2687" y="233860"/>
                  </a:cubicBezTo>
                  <a:cubicBezTo>
                    <a:pt x="22047" y="169616"/>
                    <a:pt x="188184" y="0"/>
                    <a:pt x="273711" y="0"/>
                  </a:cubicBezTo>
                  <a:cubicBezTo>
                    <a:pt x="147959" y="52979"/>
                    <a:pt x="103927" y="175692"/>
                    <a:pt x="84567" y="239936"/>
                  </a:cubicBezTo>
                  <a:cubicBezTo>
                    <a:pt x="65207" y="304180"/>
                    <a:pt x="108805" y="349673"/>
                    <a:pt x="157548" y="385462"/>
                  </a:cubicBezTo>
                  <a:close/>
                </a:path>
              </a:pathLst>
            </a:custGeom>
            <a:solidFill>
              <a:srgbClr val="E0E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9" name="Arc 418">
              <a:extLst>
                <a:ext uri="{FF2B5EF4-FFF2-40B4-BE49-F238E27FC236}">
                  <a16:creationId xmlns:a16="http://schemas.microsoft.com/office/drawing/2014/main" id="{BCE612B3-7834-4214-9290-9CB21956B04F}"/>
                </a:ext>
              </a:extLst>
            </p:cNvPr>
            <p:cNvSpPr/>
            <p:nvPr/>
          </p:nvSpPr>
          <p:spPr>
            <a:xfrm rot="8800442">
              <a:off x="5093578" y="5212712"/>
              <a:ext cx="1054153" cy="791900"/>
            </a:xfrm>
            <a:prstGeom prst="arc">
              <a:avLst>
                <a:gd name="adj1" fmla="val 11708961"/>
                <a:gd name="adj2" fmla="val 20615378"/>
              </a:avLst>
            </a:prstGeom>
            <a:solidFill>
              <a:srgbClr val="C5DAE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0" name="Moon 12">
              <a:extLst>
                <a:ext uri="{FF2B5EF4-FFF2-40B4-BE49-F238E27FC236}">
                  <a16:creationId xmlns:a16="http://schemas.microsoft.com/office/drawing/2014/main" id="{CDA38C4E-49BC-483D-87AC-F63E0A44BD65}"/>
                </a:ext>
              </a:extLst>
            </p:cNvPr>
            <p:cNvSpPr/>
            <p:nvPr/>
          </p:nvSpPr>
          <p:spPr>
            <a:xfrm rot="12268930">
              <a:off x="5676930" y="5483075"/>
              <a:ext cx="285018" cy="399393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68855 w 285018"/>
                <a:gd name="connsiteY0" fmla="*/ 385462 h 399393"/>
                <a:gd name="connsiteX1" fmla="*/ 13994 w 285018"/>
                <a:gd name="connsiteY1" fmla="*/ 233860 h 399393"/>
                <a:gd name="connsiteX2" fmla="*/ 285018 w 285018"/>
                <a:gd name="connsiteY2" fmla="*/ 0 h 399393"/>
                <a:gd name="connsiteX3" fmla="*/ 95874 w 285018"/>
                <a:gd name="connsiteY3" fmla="*/ 239936 h 399393"/>
                <a:gd name="connsiteX4" fmla="*/ 168855 w 285018"/>
                <a:gd name="connsiteY4" fmla="*/ 385462 h 39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018" h="399393">
                  <a:moveTo>
                    <a:pt x="168855" y="385462"/>
                  </a:moveTo>
                  <a:cubicBezTo>
                    <a:pt x="-36059" y="445058"/>
                    <a:pt x="-5366" y="298104"/>
                    <a:pt x="13994" y="233860"/>
                  </a:cubicBezTo>
                  <a:cubicBezTo>
                    <a:pt x="33354" y="169616"/>
                    <a:pt x="199491" y="0"/>
                    <a:pt x="285018" y="0"/>
                  </a:cubicBezTo>
                  <a:cubicBezTo>
                    <a:pt x="159266" y="52979"/>
                    <a:pt x="115234" y="175692"/>
                    <a:pt x="95874" y="239936"/>
                  </a:cubicBezTo>
                  <a:cubicBezTo>
                    <a:pt x="76514" y="304180"/>
                    <a:pt x="120112" y="349673"/>
                    <a:pt x="168855" y="385462"/>
                  </a:cubicBezTo>
                  <a:close/>
                </a:path>
              </a:pathLst>
            </a:custGeom>
            <a:solidFill>
              <a:srgbClr val="E0E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1" name="Arc 420">
              <a:extLst>
                <a:ext uri="{FF2B5EF4-FFF2-40B4-BE49-F238E27FC236}">
                  <a16:creationId xmlns:a16="http://schemas.microsoft.com/office/drawing/2014/main" id="{41DC6083-796A-4D6E-BA6B-DAA68ADC5A04}"/>
                </a:ext>
              </a:extLst>
            </p:cNvPr>
            <p:cNvSpPr/>
            <p:nvPr/>
          </p:nvSpPr>
          <p:spPr>
            <a:xfrm rot="12044073">
              <a:off x="3560737" y="5332636"/>
              <a:ext cx="1054153" cy="791900"/>
            </a:xfrm>
            <a:prstGeom prst="arc">
              <a:avLst>
                <a:gd name="adj1" fmla="val 11708961"/>
                <a:gd name="adj2" fmla="val 17661191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2" name="Moon 12">
              <a:extLst>
                <a:ext uri="{FF2B5EF4-FFF2-40B4-BE49-F238E27FC236}">
                  <a16:creationId xmlns:a16="http://schemas.microsoft.com/office/drawing/2014/main" id="{1C0085C6-C797-40FE-8655-FBFAE134C19D}"/>
                </a:ext>
              </a:extLst>
            </p:cNvPr>
            <p:cNvSpPr/>
            <p:nvPr/>
          </p:nvSpPr>
          <p:spPr>
            <a:xfrm rot="6947416" flipH="1">
              <a:off x="3945733" y="5793399"/>
              <a:ext cx="201713" cy="442706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9350 w 318339"/>
                <a:gd name="connsiteY0" fmla="*/ 698669 h 698669"/>
                <a:gd name="connsiteX1" fmla="*/ 4489 w 318339"/>
                <a:gd name="connsiteY1" fmla="*/ 547067 h 698669"/>
                <a:gd name="connsiteX2" fmla="*/ 318339 w 318339"/>
                <a:gd name="connsiteY2" fmla="*/ 0 h 698669"/>
                <a:gd name="connsiteX3" fmla="*/ 86369 w 318339"/>
                <a:gd name="connsiteY3" fmla="*/ 553143 h 698669"/>
                <a:gd name="connsiteX4" fmla="*/ 159350 w 318339"/>
                <a:gd name="connsiteY4" fmla="*/ 698669 h 698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339" h="698669">
                  <a:moveTo>
                    <a:pt x="159350" y="698669"/>
                  </a:moveTo>
                  <a:cubicBezTo>
                    <a:pt x="73823" y="698669"/>
                    <a:pt x="-22009" y="663512"/>
                    <a:pt x="4489" y="547067"/>
                  </a:cubicBezTo>
                  <a:cubicBezTo>
                    <a:pt x="30987" y="430622"/>
                    <a:pt x="232812" y="0"/>
                    <a:pt x="318339" y="0"/>
                  </a:cubicBezTo>
                  <a:cubicBezTo>
                    <a:pt x="192587" y="52979"/>
                    <a:pt x="112867" y="436698"/>
                    <a:pt x="86369" y="553143"/>
                  </a:cubicBezTo>
                  <a:cubicBezTo>
                    <a:pt x="59871" y="669588"/>
                    <a:pt x="110607" y="662880"/>
                    <a:pt x="159350" y="698669"/>
                  </a:cubicBezTo>
                  <a:close/>
                </a:path>
              </a:pathLst>
            </a:custGeom>
            <a:solidFill>
              <a:srgbClr val="E0E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3" name="Rectangle 13">
              <a:extLst>
                <a:ext uri="{FF2B5EF4-FFF2-40B4-BE49-F238E27FC236}">
                  <a16:creationId xmlns:a16="http://schemas.microsoft.com/office/drawing/2014/main" id="{15D1B63E-49E8-4C95-98B4-9E4F639ABEDE}"/>
                </a:ext>
              </a:extLst>
            </p:cNvPr>
            <p:cNvSpPr/>
            <p:nvPr/>
          </p:nvSpPr>
          <p:spPr>
            <a:xfrm>
              <a:off x="3840936" y="4538555"/>
              <a:ext cx="1061308" cy="1280852"/>
            </a:xfrm>
            <a:custGeom>
              <a:avLst/>
              <a:gdLst>
                <a:gd name="connsiteX0" fmla="*/ 0 w 786634"/>
                <a:gd name="connsiteY0" fmla="*/ 0 h 196553"/>
                <a:gd name="connsiteX1" fmla="*/ 786634 w 786634"/>
                <a:gd name="connsiteY1" fmla="*/ 0 h 196553"/>
                <a:gd name="connsiteX2" fmla="*/ 786634 w 786634"/>
                <a:gd name="connsiteY2" fmla="*/ 196553 h 196553"/>
                <a:gd name="connsiteX3" fmla="*/ 0 w 786634"/>
                <a:gd name="connsiteY3" fmla="*/ 196553 h 196553"/>
                <a:gd name="connsiteX4" fmla="*/ 0 w 786634"/>
                <a:gd name="connsiteY4" fmla="*/ 0 h 196553"/>
                <a:gd name="connsiteX0" fmla="*/ 0 w 867596"/>
                <a:gd name="connsiteY0" fmla="*/ 0 h 325140"/>
                <a:gd name="connsiteX1" fmla="*/ 786634 w 867596"/>
                <a:gd name="connsiteY1" fmla="*/ 0 h 325140"/>
                <a:gd name="connsiteX2" fmla="*/ 867596 w 867596"/>
                <a:gd name="connsiteY2" fmla="*/ 325140 h 325140"/>
                <a:gd name="connsiteX3" fmla="*/ 0 w 867596"/>
                <a:gd name="connsiteY3" fmla="*/ 196553 h 325140"/>
                <a:gd name="connsiteX4" fmla="*/ 0 w 867596"/>
                <a:gd name="connsiteY4" fmla="*/ 0 h 325140"/>
                <a:gd name="connsiteX0" fmla="*/ 0 w 867596"/>
                <a:gd name="connsiteY0" fmla="*/ 0 h 325140"/>
                <a:gd name="connsiteX1" fmla="*/ 786634 w 867596"/>
                <a:gd name="connsiteY1" fmla="*/ 0 h 325140"/>
                <a:gd name="connsiteX2" fmla="*/ 867596 w 867596"/>
                <a:gd name="connsiteY2" fmla="*/ 325140 h 325140"/>
                <a:gd name="connsiteX3" fmla="*/ 684990 w 867596"/>
                <a:gd name="connsiteY3" fmla="*/ 254951 h 325140"/>
                <a:gd name="connsiteX4" fmla="*/ 0 w 867596"/>
                <a:gd name="connsiteY4" fmla="*/ 196553 h 325140"/>
                <a:gd name="connsiteX5" fmla="*/ 0 w 867596"/>
                <a:gd name="connsiteY5" fmla="*/ 0 h 325140"/>
                <a:gd name="connsiteX0" fmla="*/ 0 w 867596"/>
                <a:gd name="connsiteY0" fmla="*/ 0 h 325140"/>
                <a:gd name="connsiteX1" fmla="*/ 786634 w 867596"/>
                <a:gd name="connsiteY1" fmla="*/ 0 h 325140"/>
                <a:gd name="connsiteX2" fmla="*/ 867596 w 867596"/>
                <a:gd name="connsiteY2" fmla="*/ 325140 h 325140"/>
                <a:gd name="connsiteX3" fmla="*/ 684990 w 867596"/>
                <a:gd name="connsiteY3" fmla="*/ 254951 h 325140"/>
                <a:gd name="connsiteX4" fmla="*/ 0 w 867596"/>
                <a:gd name="connsiteY4" fmla="*/ 196553 h 325140"/>
                <a:gd name="connsiteX5" fmla="*/ 0 w 867596"/>
                <a:gd name="connsiteY5" fmla="*/ 0 h 325140"/>
                <a:gd name="connsiteX0" fmla="*/ 0 w 867596"/>
                <a:gd name="connsiteY0" fmla="*/ 0 h 331855"/>
                <a:gd name="connsiteX1" fmla="*/ 786634 w 867596"/>
                <a:gd name="connsiteY1" fmla="*/ 0 h 331855"/>
                <a:gd name="connsiteX2" fmla="*/ 867596 w 867596"/>
                <a:gd name="connsiteY2" fmla="*/ 325140 h 331855"/>
                <a:gd name="connsiteX3" fmla="*/ 684990 w 867596"/>
                <a:gd name="connsiteY3" fmla="*/ 254951 h 331855"/>
                <a:gd name="connsiteX4" fmla="*/ 456390 w 867596"/>
                <a:gd name="connsiteY4" fmla="*/ 331151 h 331855"/>
                <a:gd name="connsiteX5" fmla="*/ 0 w 867596"/>
                <a:gd name="connsiteY5" fmla="*/ 196553 h 331855"/>
                <a:gd name="connsiteX6" fmla="*/ 0 w 867596"/>
                <a:gd name="connsiteY6" fmla="*/ 0 h 331855"/>
                <a:gd name="connsiteX0" fmla="*/ 0 w 867596"/>
                <a:gd name="connsiteY0" fmla="*/ 0 h 454189"/>
                <a:gd name="connsiteX1" fmla="*/ 786634 w 867596"/>
                <a:gd name="connsiteY1" fmla="*/ 0 h 454189"/>
                <a:gd name="connsiteX2" fmla="*/ 867596 w 867596"/>
                <a:gd name="connsiteY2" fmla="*/ 325140 h 454189"/>
                <a:gd name="connsiteX3" fmla="*/ 684990 w 867596"/>
                <a:gd name="connsiteY3" fmla="*/ 254951 h 454189"/>
                <a:gd name="connsiteX4" fmla="*/ 456390 w 867596"/>
                <a:gd name="connsiteY4" fmla="*/ 331151 h 454189"/>
                <a:gd name="connsiteX5" fmla="*/ 0 w 867596"/>
                <a:gd name="connsiteY5" fmla="*/ 196553 h 454189"/>
                <a:gd name="connsiteX6" fmla="*/ 0 w 867596"/>
                <a:gd name="connsiteY6" fmla="*/ 0 h 454189"/>
                <a:gd name="connsiteX0" fmla="*/ 0 w 867596"/>
                <a:gd name="connsiteY0" fmla="*/ 0 h 473659"/>
                <a:gd name="connsiteX1" fmla="*/ 786634 w 867596"/>
                <a:gd name="connsiteY1" fmla="*/ 0 h 473659"/>
                <a:gd name="connsiteX2" fmla="*/ 867596 w 867596"/>
                <a:gd name="connsiteY2" fmla="*/ 325140 h 473659"/>
                <a:gd name="connsiteX3" fmla="*/ 684990 w 867596"/>
                <a:gd name="connsiteY3" fmla="*/ 254951 h 473659"/>
                <a:gd name="connsiteX4" fmla="*/ 456390 w 867596"/>
                <a:gd name="connsiteY4" fmla="*/ 331151 h 473659"/>
                <a:gd name="connsiteX5" fmla="*/ 0 w 867596"/>
                <a:gd name="connsiteY5" fmla="*/ 196553 h 473659"/>
                <a:gd name="connsiteX6" fmla="*/ 0 w 867596"/>
                <a:gd name="connsiteY6" fmla="*/ 0 h 473659"/>
                <a:gd name="connsiteX0" fmla="*/ 0 w 867596"/>
                <a:gd name="connsiteY0" fmla="*/ 0 h 473659"/>
                <a:gd name="connsiteX1" fmla="*/ 786634 w 867596"/>
                <a:gd name="connsiteY1" fmla="*/ 0 h 473659"/>
                <a:gd name="connsiteX2" fmla="*/ 867596 w 867596"/>
                <a:gd name="connsiteY2" fmla="*/ 325140 h 473659"/>
                <a:gd name="connsiteX3" fmla="*/ 684990 w 867596"/>
                <a:gd name="connsiteY3" fmla="*/ 254951 h 473659"/>
                <a:gd name="connsiteX4" fmla="*/ 456390 w 867596"/>
                <a:gd name="connsiteY4" fmla="*/ 331151 h 473659"/>
                <a:gd name="connsiteX5" fmla="*/ 0 w 867596"/>
                <a:gd name="connsiteY5" fmla="*/ 196553 h 473659"/>
                <a:gd name="connsiteX6" fmla="*/ 0 w 867596"/>
                <a:gd name="connsiteY6" fmla="*/ 0 h 473659"/>
                <a:gd name="connsiteX0" fmla="*/ 0 w 1019996"/>
                <a:gd name="connsiteY0" fmla="*/ 0 h 521284"/>
                <a:gd name="connsiteX1" fmla="*/ 939034 w 1019996"/>
                <a:gd name="connsiteY1" fmla="*/ 47625 h 521284"/>
                <a:gd name="connsiteX2" fmla="*/ 1019996 w 1019996"/>
                <a:gd name="connsiteY2" fmla="*/ 372765 h 521284"/>
                <a:gd name="connsiteX3" fmla="*/ 837390 w 1019996"/>
                <a:gd name="connsiteY3" fmla="*/ 302576 h 521284"/>
                <a:gd name="connsiteX4" fmla="*/ 608790 w 1019996"/>
                <a:gd name="connsiteY4" fmla="*/ 378776 h 521284"/>
                <a:gd name="connsiteX5" fmla="*/ 152400 w 1019996"/>
                <a:gd name="connsiteY5" fmla="*/ 244178 h 521284"/>
                <a:gd name="connsiteX6" fmla="*/ 0 w 1019996"/>
                <a:gd name="connsiteY6" fmla="*/ 0 h 521284"/>
                <a:gd name="connsiteX0" fmla="*/ 0 w 1019996"/>
                <a:gd name="connsiteY0" fmla="*/ 0 h 521284"/>
                <a:gd name="connsiteX1" fmla="*/ 939034 w 1019996"/>
                <a:gd name="connsiteY1" fmla="*/ 47625 h 521284"/>
                <a:gd name="connsiteX2" fmla="*/ 1019996 w 1019996"/>
                <a:gd name="connsiteY2" fmla="*/ 372765 h 521284"/>
                <a:gd name="connsiteX3" fmla="*/ 837390 w 1019996"/>
                <a:gd name="connsiteY3" fmla="*/ 302576 h 521284"/>
                <a:gd name="connsiteX4" fmla="*/ 608790 w 1019996"/>
                <a:gd name="connsiteY4" fmla="*/ 378776 h 521284"/>
                <a:gd name="connsiteX5" fmla="*/ 152400 w 1019996"/>
                <a:gd name="connsiteY5" fmla="*/ 244178 h 521284"/>
                <a:gd name="connsiteX6" fmla="*/ 0 w 1019996"/>
                <a:gd name="connsiteY6" fmla="*/ 0 h 521284"/>
                <a:gd name="connsiteX0" fmla="*/ 0 w 1019996"/>
                <a:gd name="connsiteY0" fmla="*/ 773821 h 1295105"/>
                <a:gd name="connsiteX1" fmla="*/ 927877 w 1019996"/>
                <a:gd name="connsiteY1" fmla="*/ 72 h 1295105"/>
                <a:gd name="connsiteX2" fmla="*/ 939034 w 1019996"/>
                <a:gd name="connsiteY2" fmla="*/ 821446 h 1295105"/>
                <a:gd name="connsiteX3" fmla="*/ 1019996 w 1019996"/>
                <a:gd name="connsiteY3" fmla="*/ 1146586 h 1295105"/>
                <a:gd name="connsiteX4" fmla="*/ 837390 w 1019996"/>
                <a:gd name="connsiteY4" fmla="*/ 1076397 h 1295105"/>
                <a:gd name="connsiteX5" fmla="*/ 608790 w 1019996"/>
                <a:gd name="connsiteY5" fmla="*/ 1152597 h 1295105"/>
                <a:gd name="connsiteX6" fmla="*/ 152400 w 1019996"/>
                <a:gd name="connsiteY6" fmla="*/ 1017999 h 1295105"/>
                <a:gd name="connsiteX7" fmla="*/ 0 w 1019996"/>
                <a:gd name="connsiteY7" fmla="*/ 773821 h 1295105"/>
                <a:gd name="connsiteX0" fmla="*/ 42718 w 1062714"/>
                <a:gd name="connsiteY0" fmla="*/ 773852 h 1295136"/>
                <a:gd name="connsiteX1" fmla="*/ 970595 w 1062714"/>
                <a:gd name="connsiteY1" fmla="*/ 103 h 1295136"/>
                <a:gd name="connsiteX2" fmla="*/ 981752 w 1062714"/>
                <a:gd name="connsiteY2" fmla="*/ 821477 h 1295136"/>
                <a:gd name="connsiteX3" fmla="*/ 1062714 w 1062714"/>
                <a:gd name="connsiteY3" fmla="*/ 1146617 h 1295136"/>
                <a:gd name="connsiteX4" fmla="*/ 880108 w 1062714"/>
                <a:gd name="connsiteY4" fmla="*/ 1076428 h 1295136"/>
                <a:gd name="connsiteX5" fmla="*/ 651508 w 1062714"/>
                <a:gd name="connsiteY5" fmla="*/ 1152628 h 1295136"/>
                <a:gd name="connsiteX6" fmla="*/ 195118 w 1062714"/>
                <a:gd name="connsiteY6" fmla="*/ 1018030 h 1295136"/>
                <a:gd name="connsiteX7" fmla="*/ 42718 w 1062714"/>
                <a:gd name="connsiteY7" fmla="*/ 773852 h 1295136"/>
                <a:gd name="connsiteX0" fmla="*/ 41312 w 1061308"/>
                <a:gd name="connsiteY0" fmla="*/ 759568 h 1280852"/>
                <a:gd name="connsiteX1" fmla="*/ 1012051 w 1061308"/>
                <a:gd name="connsiteY1" fmla="*/ 107 h 1280852"/>
                <a:gd name="connsiteX2" fmla="*/ 980346 w 1061308"/>
                <a:gd name="connsiteY2" fmla="*/ 807193 h 1280852"/>
                <a:gd name="connsiteX3" fmla="*/ 1061308 w 1061308"/>
                <a:gd name="connsiteY3" fmla="*/ 1132333 h 1280852"/>
                <a:gd name="connsiteX4" fmla="*/ 878702 w 1061308"/>
                <a:gd name="connsiteY4" fmla="*/ 1062144 h 1280852"/>
                <a:gd name="connsiteX5" fmla="*/ 650102 w 1061308"/>
                <a:gd name="connsiteY5" fmla="*/ 1138344 h 1280852"/>
                <a:gd name="connsiteX6" fmla="*/ 193712 w 1061308"/>
                <a:gd name="connsiteY6" fmla="*/ 1003746 h 1280852"/>
                <a:gd name="connsiteX7" fmla="*/ 41312 w 1061308"/>
                <a:gd name="connsiteY7" fmla="*/ 759568 h 1280852"/>
                <a:gd name="connsiteX0" fmla="*/ 41312 w 1061308"/>
                <a:gd name="connsiteY0" fmla="*/ 759568 h 1280852"/>
                <a:gd name="connsiteX1" fmla="*/ 1012051 w 1061308"/>
                <a:gd name="connsiteY1" fmla="*/ 107 h 1280852"/>
                <a:gd name="connsiteX2" fmla="*/ 1061308 w 1061308"/>
                <a:gd name="connsiteY2" fmla="*/ 1132333 h 1280852"/>
                <a:gd name="connsiteX3" fmla="*/ 878702 w 1061308"/>
                <a:gd name="connsiteY3" fmla="*/ 1062144 h 1280852"/>
                <a:gd name="connsiteX4" fmla="*/ 650102 w 1061308"/>
                <a:gd name="connsiteY4" fmla="*/ 1138344 h 1280852"/>
                <a:gd name="connsiteX5" fmla="*/ 193712 w 1061308"/>
                <a:gd name="connsiteY5" fmla="*/ 1003746 h 1280852"/>
                <a:gd name="connsiteX6" fmla="*/ 41312 w 1061308"/>
                <a:gd name="connsiteY6" fmla="*/ 759568 h 128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1308" h="1280852">
                  <a:moveTo>
                    <a:pt x="41312" y="759568"/>
                  </a:moveTo>
                  <a:cubicBezTo>
                    <a:pt x="-225659" y="530227"/>
                    <a:pt x="883734" y="-8677"/>
                    <a:pt x="1012051" y="107"/>
                  </a:cubicBezTo>
                  <a:lnTo>
                    <a:pt x="1061308" y="1132333"/>
                  </a:lnTo>
                  <a:cubicBezTo>
                    <a:pt x="1000439" y="1124812"/>
                    <a:pt x="939571" y="1069665"/>
                    <a:pt x="878702" y="1062144"/>
                  </a:cubicBezTo>
                  <a:cubicBezTo>
                    <a:pt x="1043530" y="1153633"/>
                    <a:pt x="688067" y="1457639"/>
                    <a:pt x="650102" y="1138344"/>
                  </a:cubicBezTo>
                  <a:cubicBezTo>
                    <a:pt x="307337" y="1414361"/>
                    <a:pt x="269777" y="1049413"/>
                    <a:pt x="193712" y="1003746"/>
                  </a:cubicBezTo>
                  <a:lnTo>
                    <a:pt x="41312" y="759568"/>
                  </a:lnTo>
                  <a:close/>
                </a:path>
              </a:pathLst>
            </a:custGeom>
            <a:solidFill>
              <a:srgbClr val="E0E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4" name="Rectangle 14">
              <a:extLst>
                <a:ext uri="{FF2B5EF4-FFF2-40B4-BE49-F238E27FC236}">
                  <a16:creationId xmlns:a16="http://schemas.microsoft.com/office/drawing/2014/main" id="{B97112D3-19BE-4F32-984F-4985521713C5}"/>
                </a:ext>
              </a:extLst>
            </p:cNvPr>
            <p:cNvSpPr/>
            <p:nvPr/>
          </p:nvSpPr>
          <p:spPr>
            <a:xfrm>
              <a:off x="3925557" y="4495204"/>
              <a:ext cx="1510221" cy="1125231"/>
            </a:xfrm>
            <a:custGeom>
              <a:avLst/>
              <a:gdLst>
                <a:gd name="connsiteX0" fmla="*/ 0 w 483569"/>
                <a:gd name="connsiteY0" fmla="*/ 0 h 151309"/>
                <a:gd name="connsiteX1" fmla="*/ 483569 w 483569"/>
                <a:gd name="connsiteY1" fmla="*/ 0 h 151309"/>
                <a:gd name="connsiteX2" fmla="*/ 483569 w 483569"/>
                <a:gd name="connsiteY2" fmla="*/ 151309 h 151309"/>
                <a:gd name="connsiteX3" fmla="*/ 0 w 483569"/>
                <a:gd name="connsiteY3" fmla="*/ 151309 h 151309"/>
                <a:gd name="connsiteX4" fmla="*/ 0 w 483569"/>
                <a:gd name="connsiteY4" fmla="*/ 0 h 151309"/>
                <a:gd name="connsiteX0" fmla="*/ 0 w 483569"/>
                <a:gd name="connsiteY0" fmla="*/ 0 h 170359"/>
                <a:gd name="connsiteX1" fmla="*/ 483569 w 483569"/>
                <a:gd name="connsiteY1" fmla="*/ 0 h 170359"/>
                <a:gd name="connsiteX2" fmla="*/ 483569 w 483569"/>
                <a:gd name="connsiteY2" fmla="*/ 151309 h 170359"/>
                <a:gd name="connsiteX3" fmla="*/ 71437 w 483569"/>
                <a:gd name="connsiteY3" fmla="*/ 170359 h 170359"/>
                <a:gd name="connsiteX4" fmla="*/ 0 w 483569"/>
                <a:gd name="connsiteY4" fmla="*/ 0 h 170359"/>
                <a:gd name="connsiteX0" fmla="*/ 0 w 483569"/>
                <a:gd name="connsiteY0" fmla="*/ 0 h 208459"/>
                <a:gd name="connsiteX1" fmla="*/ 483569 w 483569"/>
                <a:gd name="connsiteY1" fmla="*/ 0 h 208459"/>
                <a:gd name="connsiteX2" fmla="*/ 397844 w 483569"/>
                <a:gd name="connsiteY2" fmla="*/ 208459 h 208459"/>
                <a:gd name="connsiteX3" fmla="*/ 71437 w 483569"/>
                <a:gd name="connsiteY3" fmla="*/ 170359 h 208459"/>
                <a:gd name="connsiteX4" fmla="*/ 0 w 483569"/>
                <a:gd name="connsiteY4" fmla="*/ 0 h 208459"/>
                <a:gd name="connsiteX0" fmla="*/ 0 w 597869"/>
                <a:gd name="connsiteY0" fmla="*/ 0 h 238125"/>
                <a:gd name="connsiteX1" fmla="*/ 597869 w 597869"/>
                <a:gd name="connsiteY1" fmla="*/ 238125 h 238125"/>
                <a:gd name="connsiteX2" fmla="*/ 397844 w 597869"/>
                <a:gd name="connsiteY2" fmla="*/ 208459 h 238125"/>
                <a:gd name="connsiteX3" fmla="*/ 71437 w 597869"/>
                <a:gd name="connsiteY3" fmla="*/ 170359 h 238125"/>
                <a:gd name="connsiteX4" fmla="*/ 0 w 597869"/>
                <a:gd name="connsiteY4" fmla="*/ 0 h 238125"/>
                <a:gd name="connsiteX0" fmla="*/ 0 w 631206"/>
                <a:gd name="connsiteY0" fmla="*/ 0 h 208459"/>
                <a:gd name="connsiteX1" fmla="*/ 631206 w 631206"/>
                <a:gd name="connsiteY1" fmla="*/ 142875 h 208459"/>
                <a:gd name="connsiteX2" fmla="*/ 397844 w 631206"/>
                <a:gd name="connsiteY2" fmla="*/ 208459 h 208459"/>
                <a:gd name="connsiteX3" fmla="*/ 71437 w 631206"/>
                <a:gd name="connsiteY3" fmla="*/ 170359 h 208459"/>
                <a:gd name="connsiteX4" fmla="*/ 0 w 631206"/>
                <a:gd name="connsiteY4" fmla="*/ 0 h 208459"/>
                <a:gd name="connsiteX0" fmla="*/ 0 w 765175"/>
                <a:gd name="connsiteY0" fmla="*/ 36661 h 245120"/>
                <a:gd name="connsiteX1" fmla="*/ 765175 w 765175"/>
                <a:gd name="connsiteY1" fmla="*/ 8561 h 245120"/>
                <a:gd name="connsiteX2" fmla="*/ 631206 w 765175"/>
                <a:gd name="connsiteY2" fmla="*/ 179536 h 245120"/>
                <a:gd name="connsiteX3" fmla="*/ 397844 w 765175"/>
                <a:gd name="connsiteY3" fmla="*/ 245120 h 245120"/>
                <a:gd name="connsiteX4" fmla="*/ 71437 w 765175"/>
                <a:gd name="connsiteY4" fmla="*/ 207020 h 245120"/>
                <a:gd name="connsiteX5" fmla="*/ 0 w 765175"/>
                <a:gd name="connsiteY5" fmla="*/ 36661 h 245120"/>
                <a:gd name="connsiteX0" fmla="*/ 0 w 850707"/>
                <a:gd name="connsiteY0" fmla="*/ 337719 h 546178"/>
                <a:gd name="connsiteX1" fmla="*/ 808037 w 850707"/>
                <a:gd name="connsiteY1" fmla="*/ 56 h 546178"/>
                <a:gd name="connsiteX2" fmla="*/ 765175 w 850707"/>
                <a:gd name="connsiteY2" fmla="*/ 309619 h 546178"/>
                <a:gd name="connsiteX3" fmla="*/ 631206 w 850707"/>
                <a:gd name="connsiteY3" fmla="*/ 480594 h 546178"/>
                <a:gd name="connsiteX4" fmla="*/ 397844 w 850707"/>
                <a:gd name="connsiteY4" fmla="*/ 546178 h 546178"/>
                <a:gd name="connsiteX5" fmla="*/ 71437 w 850707"/>
                <a:gd name="connsiteY5" fmla="*/ 508078 h 546178"/>
                <a:gd name="connsiteX6" fmla="*/ 0 w 850707"/>
                <a:gd name="connsiteY6" fmla="*/ 337719 h 546178"/>
                <a:gd name="connsiteX0" fmla="*/ 0 w 815000"/>
                <a:gd name="connsiteY0" fmla="*/ 465633 h 674092"/>
                <a:gd name="connsiteX1" fmla="*/ 741362 w 815000"/>
                <a:gd name="connsiteY1" fmla="*/ 13670 h 674092"/>
                <a:gd name="connsiteX2" fmla="*/ 808037 w 815000"/>
                <a:gd name="connsiteY2" fmla="*/ 127970 h 674092"/>
                <a:gd name="connsiteX3" fmla="*/ 765175 w 815000"/>
                <a:gd name="connsiteY3" fmla="*/ 437533 h 674092"/>
                <a:gd name="connsiteX4" fmla="*/ 631206 w 815000"/>
                <a:gd name="connsiteY4" fmla="*/ 608508 h 674092"/>
                <a:gd name="connsiteX5" fmla="*/ 397844 w 815000"/>
                <a:gd name="connsiteY5" fmla="*/ 674092 h 674092"/>
                <a:gd name="connsiteX6" fmla="*/ 71437 w 815000"/>
                <a:gd name="connsiteY6" fmla="*/ 635992 h 674092"/>
                <a:gd name="connsiteX7" fmla="*/ 0 w 815000"/>
                <a:gd name="connsiteY7" fmla="*/ 465633 h 674092"/>
                <a:gd name="connsiteX0" fmla="*/ 0 w 815000"/>
                <a:gd name="connsiteY0" fmla="*/ 452391 h 660850"/>
                <a:gd name="connsiteX1" fmla="*/ 222250 w 815000"/>
                <a:gd name="connsiteY1" fmla="*/ 243316 h 660850"/>
                <a:gd name="connsiteX2" fmla="*/ 741362 w 815000"/>
                <a:gd name="connsiteY2" fmla="*/ 428 h 660850"/>
                <a:gd name="connsiteX3" fmla="*/ 808037 w 815000"/>
                <a:gd name="connsiteY3" fmla="*/ 114728 h 660850"/>
                <a:gd name="connsiteX4" fmla="*/ 765175 w 815000"/>
                <a:gd name="connsiteY4" fmla="*/ 424291 h 660850"/>
                <a:gd name="connsiteX5" fmla="*/ 631206 w 815000"/>
                <a:gd name="connsiteY5" fmla="*/ 595266 h 660850"/>
                <a:gd name="connsiteX6" fmla="*/ 397844 w 815000"/>
                <a:gd name="connsiteY6" fmla="*/ 660850 h 660850"/>
                <a:gd name="connsiteX7" fmla="*/ 71437 w 815000"/>
                <a:gd name="connsiteY7" fmla="*/ 622750 h 660850"/>
                <a:gd name="connsiteX8" fmla="*/ 0 w 815000"/>
                <a:gd name="connsiteY8" fmla="*/ 452391 h 660850"/>
                <a:gd name="connsiteX0" fmla="*/ 0 w 962638"/>
                <a:gd name="connsiteY0" fmla="*/ 476204 h 660850"/>
                <a:gd name="connsiteX1" fmla="*/ 369888 w 962638"/>
                <a:gd name="connsiteY1" fmla="*/ 243316 h 660850"/>
                <a:gd name="connsiteX2" fmla="*/ 889000 w 962638"/>
                <a:gd name="connsiteY2" fmla="*/ 428 h 660850"/>
                <a:gd name="connsiteX3" fmla="*/ 955675 w 962638"/>
                <a:gd name="connsiteY3" fmla="*/ 114728 h 660850"/>
                <a:gd name="connsiteX4" fmla="*/ 912813 w 962638"/>
                <a:gd name="connsiteY4" fmla="*/ 424291 h 660850"/>
                <a:gd name="connsiteX5" fmla="*/ 778844 w 962638"/>
                <a:gd name="connsiteY5" fmla="*/ 595266 h 660850"/>
                <a:gd name="connsiteX6" fmla="*/ 545482 w 962638"/>
                <a:gd name="connsiteY6" fmla="*/ 660850 h 660850"/>
                <a:gd name="connsiteX7" fmla="*/ 219075 w 962638"/>
                <a:gd name="connsiteY7" fmla="*/ 622750 h 660850"/>
                <a:gd name="connsiteX8" fmla="*/ 0 w 962638"/>
                <a:gd name="connsiteY8" fmla="*/ 476204 h 660850"/>
                <a:gd name="connsiteX0" fmla="*/ 0 w 962638"/>
                <a:gd name="connsiteY0" fmla="*/ 476204 h 758665"/>
                <a:gd name="connsiteX1" fmla="*/ 369888 w 962638"/>
                <a:gd name="connsiteY1" fmla="*/ 243316 h 758665"/>
                <a:gd name="connsiteX2" fmla="*/ 889000 w 962638"/>
                <a:gd name="connsiteY2" fmla="*/ 428 h 758665"/>
                <a:gd name="connsiteX3" fmla="*/ 955675 w 962638"/>
                <a:gd name="connsiteY3" fmla="*/ 114728 h 758665"/>
                <a:gd name="connsiteX4" fmla="*/ 912813 w 962638"/>
                <a:gd name="connsiteY4" fmla="*/ 424291 h 758665"/>
                <a:gd name="connsiteX5" fmla="*/ 778844 w 962638"/>
                <a:gd name="connsiteY5" fmla="*/ 595266 h 758665"/>
                <a:gd name="connsiteX6" fmla="*/ 545482 w 962638"/>
                <a:gd name="connsiteY6" fmla="*/ 660850 h 758665"/>
                <a:gd name="connsiteX7" fmla="*/ 219075 w 962638"/>
                <a:gd name="connsiteY7" fmla="*/ 622750 h 758665"/>
                <a:gd name="connsiteX8" fmla="*/ 0 w 962638"/>
                <a:gd name="connsiteY8" fmla="*/ 476204 h 758665"/>
                <a:gd name="connsiteX0" fmla="*/ 0 w 962638"/>
                <a:gd name="connsiteY0" fmla="*/ 476204 h 782163"/>
                <a:gd name="connsiteX1" fmla="*/ 369888 w 962638"/>
                <a:gd name="connsiteY1" fmla="*/ 243316 h 782163"/>
                <a:gd name="connsiteX2" fmla="*/ 889000 w 962638"/>
                <a:gd name="connsiteY2" fmla="*/ 428 h 782163"/>
                <a:gd name="connsiteX3" fmla="*/ 955675 w 962638"/>
                <a:gd name="connsiteY3" fmla="*/ 114728 h 782163"/>
                <a:gd name="connsiteX4" fmla="*/ 912813 w 962638"/>
                <a:gd name="connsiteY4" fmla="*/ 424291 h 782163"/>
                <a:gd name="connsiteX5" fmla="*/ 778844 w 962638"/>
                <a:gd name="connsiteY5" fmla="*/ 595266 h 782163"/>
                <a:gd name="connsiteX6" fmla="*/ 545482 w 962638"/>
                <a:gd name="connsiteY6" fmla="*/ 660850 h 782163"/>
                <a:gd name="connsiteX7" fmla="*/ 219075 w 962638"/>
                <a:gd name="connsiteY7" fmla="*/ 622750 h 782163"/>
                <a:gd name="connsiteX8" fmla="*/ 0 w 962638"/>
                <a:gd name="connsiteY8" fmla="*/ 476204 h 782163"/>
                <a:gd name="connsiteX0" fmla="*/ 0 w 962638"/>
                <a:gd name="connsiteY0" fmla="*/ 476204 h 782163"/>
                <a:gd name="connsiteX1" fmla="*/ 369888 w 962638"/>
                <a:gd name="connsiteY1" fmla="*/ 243316 h 782163"/>
                <a:gd name="connsiteX2" fmla="*/ 889000 w 962638"/>
                <a:gd name="connsiteY2" fmla="*/ 428 h 782163"/>
                <a:gd name="connsiteX3" fmla="*/ 955675 w 962638"/>
                <a:gd name="connsiteY3" fmla="*/ 114728 h 782163"/>
                <a:gd name="connsiteX4" fmla="*/ 912813 w 962638"/>
                <a:gd name="connsiteY4" fmla="*/ 424291 h 782163"/>
                <a:gd name="connsiteX5" fmla="*/ 778844 w 962638"/>
                <a:gd name="connsiteY5" fmla="*/ 595266 h 782163"/>
                <a:gd name="connsiteX6" fmla="*/ 545482 w 962638"/>
                <a:gd name="connsiteY6" fmla="*/ 660850 h 782163"/>
                <a:gd name="connsiteX7" fmla="*/ 219075 w 962638"/>
                <a:gd name="connsiteY7" fmla="*/ 622750 h 782163"/>
                <a:gd name="connsiteX8" fmla="*/ 0 w 962638"/>
                <a:gd name="connsiteY8" fmla="*/ 476204 h 782163"/>
                <a:gd name="connsiteX0" fmla="*/ 0 w 962638"/>
                <a:gd name="connsiteY0" fmla="*/ 476204 h 782163"/>
                <a:gd name="connsiteX1" fmla="*/ 369888 w 962638"/>
                <a:gd name="connsiteY1" fmla="*/ 243316 h 782163"/>
                <a:gd name="connsiteX2" fmla="*/ 889000 w 962638"/>
                <a:gd name="connsiteY2" fmla="*/ 428 h 782163"/>
                <a:gd name="connsiteX3" fmla="*/ 955675 w 962638"/>
                <a:gd name="connsiteY3" fmla="*/ 114728 h 782163"/>
                <a:gd name="connsiteX4" fmla="*/ 912813 w 962638"/>
                <a:gd name="connsiteY4" fmla="*/ 424291 h 782163"/>
                <a:gd name="connsiteX5" fmla="*/ 778844 w 962638"/>
                <a:gd name="connsiteY5" fmla="*/ 595266 h 782163"/>
                <a:gd name="connsiteX6" fmla="*/ 545482 w 962638"/>
                <a:gd name="connsiteY6" fmla="*/ 660850 h 782163"/>
                <a:gd name="connsiteX7" fmla="*/ 219075 w 962638"/>
                <a:gd name="connsiteY7" fmla="*/ 622750 h 782163"/>
                <a:gd name="connsiteX8" fmla="*/ 0 w 962638"/>
                <a:gd name="connsiteY8" fmla="*/ 476204 h 782163"/>
                <a:gd name="connsiteX0" fmla="*/ 0 w 962638"/>
                <a:gd name="connsiteY0" fmla="*/ 476204 h 782163"/>
                <a:gd name="connsiteX1" fmla="*/ 369888 w 962638"/>
                <a:gd name="connsiteY1" fmla="*/ 243316 h 782163"/>
                <a:gd name="connsiteX2" fmla="*/ 889000 w 962638"/>
                <a:gd name="connsiteY2" fmla="*/ 428 h 782163"/>
                <a:gd name="connsiteX3" fmla="*/ 955675 w 962638"/>
                <a:gd name="connsiteY3" fmla="*/ 114728 h 782163"/>
                <a:gd name="connsiteX4" fmla="*/ 912813 w 962638"/>
                <a:gd name="connsiteY4" fmla="*/ 424291 h 782163"/>
                <a:gd name="connsiteX5" fmla="*/ 778844 w 962638"/>
                <a:gd name="connsiteY5" fmla="*/ 595266 h 782163"/>
                <a:gd name="connsiteX6" fmla="*/ 545482 w 962638"/>
                <a:gd name="connsiteY6" fmla="*/ 660850 h 782163"/>
                <a:gd name="connsiteX7" fmla="*/ 219075 w 962638"/>
                <a:gd name="connsiteY7" fmla="*/ 622750 h 782163"/>
                <a:gd name="connsiteX8" fmla="*/ 0 w 962638"/>
                <a:gd name="connsiteY8" fmla="*/ 476204 h 782163"/>
                <a:gd name="connsiteX0" fmla="*/ 0 w 991373"/>
                <a:gd name="connsiteY0" fmla="*/ 476204 h 782163"/>
                <a:gd name="connsiteX1" fmla="*/ 369888 w 991373"/>
                <a:gd name="connsiteY1" fmla="*/ 243316 h 782163"/>
                <a:gd name="connsiteX2" fmla="*/ 889000 w 991373"/>
                <a:gd name="connsiteY2" fmla="*/ 428 h 782163"/>
                <a:gd name="connsiteX3" fmla="*/ 955675 w 991373"/>
                <a:gd name="connsiteY3" fmla="*/ 114728 h 782163"/>
                <a:gd name="connsiteX4" fmla="*/ 912813 w 991373"/>
                <a:gd name="connsiteY4" fmla="*/ 424291 h 782163"/>
                <a:gd name="connsiteX5" fmla="*/ 778844 w 991373"/>
                <a:gd name="connsiteY5" fmla="*/ 595266 h 782163"/>
                <a:gd name="connsiteX6" fmla="*/ 545482 w 991373"/>
                <a:gd name="connsiteY6" fmla="*/ 660850 h 782163"/>
                <a:gd name="connsiteX7" fmla="*/ 219075 w 991373"/>
                <a:gd name="connsiteY7" fmla="*/ 622750 h 782163"/>
                <a:gd name="connsiteX8" fmla="*/ 0 w 991373"/>
                <a:gd name="connsiteY8" fmla="*/ 476204 h 782163"/>
                <a:gd name="connsiteX0" fmla="*/ 0 w 1118410"/>
                <a:gd name="connsiteY0" fmla="*/ 476204 h 782163"/>
                <a:gd name="connsiteX1" fmla="*/ 369888 w 1118410"/>
                <a:gd name="connsiteY1" fmla="*/ 243316 h 782163"/>
                <a:gd name="connsiteX2" fmla="*/ 889000 w 1118410"/>
                <a:gd name="connsiteY2" fmla="*/ 428 h 782163"/>
                <a:gd name="connsiteX3" fmla="*/ 955675 w 1118410"/>
                <a:gd name="connsiteY3" fmla="*/ 114728 h 782163"/>
                <a:gd name="connsiteX4" fmla="*/ 912813 w 1118410"/>
                <a:gd name="connsiteY4" fmla="*/ 424291 h 782163"/>
                <a:gd name="connsiteX5" fmla="*/ 778844 w 1118410"/>
                <a:gd name="connsiteY5" fmla="*/ 595266 h 782163"/>
                <a:gd name="connsiteX6" fmla="*/ 545482 w 1118410"/>
                <a:gd name="connsiteY6" fmla="*/ 660850 h 782163"/>
                <a:gd name="connsiteX7" fmla="*/ 219075 w 1118410"/>
                <a:gd name="connsiteY7" fmla="*/ 622750 h 782163"/>
                <a:gd name="connsiteX8" fmla="*/ 0 w 1118410"/>
                <a:gd name="connsiteY8" fmla="*/ 476204 h 782163"/>
                <a:gd name="connsiteX0" fmla="*/ 0 w 1166711"/>
                <a:gd name="connsiteY0" fmla="*/ 476204 h 782163"/>
                <a:gd name="connsiteX1" fmla="*/ 369888 w 1166711"/>
                <a:gd name="connsiteY1" fmla="*/ 243316 h 782163"/>
                <a:gd name="connsiteX2" fmla="*/ 889000 w 1166711"/>
                <a:gd name="connsiteY2" fmla="*/ 428 h 782163"/>
                <a:gd name="connsiteX3" fmla="*/ 955675 w 1166711"/>
                <a:gd name="connsiteY3" fmla="*/ 114728 h 782163"/>
                <a:gd name="connsiteX4" fmla="*/ 912813 w 1166711"/>
                <a:gd name="connsiteY4" fmla="*/ 424291 h 782163"/>
                <a:gd name="connsiteX5" fmla="*/ 778844 w 1166711"/>
                <a:gd name="connsiteY5" fmla="*/ 595266 h 782163"/>
                <a:gd name="connsiteX6" fmla="*/ 545482 w 1166711"/>
                <a:gd name="connsiteY6" fmla="*/ 660850 h 782163"/>
                <a:gd name="connsiteX7" fmla="*/ 219075 w 1166711"/>
                <a:gd name="connsiteY7" fmla="*/ 622750 h 782163"/>
                <a:gd name="connsiteX8" fmla="*/ 0 w 1166711"/>
                <a:gd name="connsiteY8" fmla="*/ 476204 h 782163"/>
                <a:gd name="connsiteX0" fmla="*/ 0 w 1276631"/>
                <a:gd name="connsiteY0" fmla="*/ 719390 h 1025349"/>
                <a:gd name="connsiteX1" fmla="*/ 369888 w 1276631"/>
                <a:gd name="connsiteY1" fmla="*/ 486502 h 1025349"/>
                <a:gd name="connsiteX2" fmla="*/ 889000 w 1276631"/>
                <a:gd name="connsiteY2" fmla="*/ 243614 h 1025349"/>
                <a:gd name="connsiteX3" fmla="*/ 955675 w 1276631"/>
                <a:gd name="connsiteY3" fmla="*/ 357914 h 1025349"/>
                <a:gd name="connsiteX4" fmla="*/ 912813 w 1276631"/>
                <a:gd name="connsiteY4" fmla="*/ 667477 h 1025349"/>
                <a:gd name="connsiteX5" fmla="*/ 778844 w 1276631"/>
                <a:gd name="connsiteY5" fmla="*/ 838452 h 1025349"/>
                <a:gd name="connsiteX6" fmla="*/ 545482 w 1276631"/>
                <a:gd name="connsiteY6" fmla="*/ 904036 h 1025349"/>
                <a:gd name="connsiteX7" fmla="*/ 219075 w 1276631"/>
                <a:gd name="connsiteY7" fmla="*/ 865936 h 1025349"/>
                <a:gd name="connsiteX8" fmla="*/ 0 w 1276631"/>
                <a:gd name="connsiteY8" fmla="*/ 719390 h 1025349"/>
                <a:gd name="connsiteX0" fmla="*/ 0 w 1277660"/>
                <a:gd name="connsiteY0" fmla="*/ 818149 h 1124108"/>
                <a:gd name="connsiteX1" fmla="*/ 369888 w 1277660"/>
                <a:gd name="connsiteY1" fmla="*/ 585261 h 1124108"/>
                <a:gd name="connsiteX2" fmla="*/ 889000 w 1277660"/>
                <a:gd name="connsiteY2" fmla="*/ 342373 h 1124108"/>
                <a:gd name="connsiteX3" fmla="*/ 955675 w 1277660"/>
                <a:gd name="connsiteY3" fmla="*/ 456673 h 1124108"/>
                <a:gd name="connsiteX4" fmla="*/ 912813 w 1277660"/>
                <a:gd name="connsiteY4" fmla="*/ 766236 h 1124108"/>
                <a:gd name="connsiteX5" fmla="*/ 778844 w 1277660"/>
                <a:gd name="connsiteY5" fmla="*/ 937211 h 1124108"/>
                <a:gd name="connsiteX6" fmla="*/ 545482 w 1277660"/>
                <a:gd name="connsiteY6" fmla="*/ 1002795 h 1124108"/>
                <a:gd name="connsiteX7" fmla="*/ 219075 w 1277660"/>
                <a:gd name="connsiteY7" fmla="*/ 964695 h 1124108"/>
                <a:gd name="connsiteX8" fmla="*/ 0 w 1277660"/>
                <a:gd name="connsiteY8" fmla="*/ 818149 h 1124108"/>
                <a:gd name="connsiteX0" fmla="*/ 0 w 1298822"/>
                <a:gd name="connsiteY0" fmla="*/ 786062 h 1092021"/>
                <a:gd name="connsiteX1" fmla="*/ 369888 w 1298822"/>
                <a:gd name="connsiteY1" fmla="*/ 553174 h 1092021"/>
                <a:gd name="connsiteX2" fmla="*/ 889000 w 1298822"/>
                <a:gd name="connsiteY2" fmla="*/ 310286 h 1092021"/>
                <a:gd name="connsiteX3" fmla="*/ 955675 w 1298822"/>
                <a:gd name="connsiteY3" fmla="*/ 424586 h 1092021"/>
                <a:gd name="connsiteX4" fmla="*/ 912813 w 1298822"/>
                <a:gd name="connsiteY4" fmla="*/ 734149 h 1092021"/>
                <a:gd name="connsiteX5" fmla="*/ 778844 w 1298822"/>
                <a:gd name="connsiteY5" fmla="*/ 905124 h 1092021"/>
                <a:gd name="connsiteX6" fmla="*/ 545482 w 1298822"/>
                <a:gd name="connsiteY6" fmla="*/ 970708 h 1092021"/>
                <a:gd name="connsiteX7" fmla="*/ 219075 w 1298822"/>
                <a:gd name="connsiteY7" fmla="*/ 932608 h 1092021"/>
                <a:gd name="connsiteX8" fmla="*/ 0 w 1298822"/>
                <a:gd name="connsiteY8" fmla="*/ 786062 h 1092021"/>
                <a:gd name="connsiteX0" fmla="*/ 0 w 1305102"/>
                <a:gd name="connsiteY0" fmla="*/ 819272 h 1125231"/>
                <a:gd name="connsiteX1" fmla="*/ 369888 w 1305102"/>
                <a:gd name="connsiteY1" fmla="*/ 586384 h 1125231"/>
                <a:gd name="connsiteX2" fmla="*/ 889000 w 1305102"/>
                <a:gd name="connsiteY2" fmla="*/ 343496 h 1125231"/>
                <a:gd name="connsiteX3" fmla="*/ 955675 w 1305102"/>
                <a:gd name="connsiteY3" fmla="*/ 457796 h 1125231"/>
                <a:gd name="connsiteX4" fmla="*/ 912813 w 1305102"/>
                <a:gd name="connsiteY4" fmla="*/ 767359 h 1125231"/>
                <a:gd name="connsiteX5" fmla="*/ 778844 w 1305102"/>
                <a:gd name="connsiteY5" fmla="*/ 938334 h 1125231"/>
                <a:gd name="connsiteX6" fmla="*/ 545482 w 1305102"/>
                <a:gd name="connsiteY6" fmla="*/ 1003918 h 1125231"/>
                <a:gd name="connsiteX7" fmla="*/ 219075 w 1305102"/>
                <a:gd name="connsiteY7" fmla="*/ 965818 h 1125231"/>
                <a:gd name="connsiteX8" fmla="*/ 0 w 1305102"/>
                <a:gd name="connsiteY8" fmla="*/ 819272 h 1125231"/>
                <a:gd name="connsiteX0" fmla="*/ 0 w 1305102"/>
                <a:gd name="connsiteY0" fmla="*/ 819272 h 1125231"/>
                <a:gd name="connsiteX1" fmla="*/ 369888 w 1305102"/>
                <a:gd name="connsiteY1" fmla="*/ 586384 h 1125231"/>
                <a:gd name="connsiteX2" fmla="*/ 889000 w 1305102"/>
                <a:gd name="connsiteY2" fmla="*/ 343496 h 1125231"/>
                <a:gd name="connsiteX3" fmla="*/ 955675 w 1305102"/>
                <a:gd name="connsiteY3" fmla="*/ 457796 h 1125231"/>
                <a:gd name="connsiteX4" fmla="*/ 912813 w 1305102"/>
                <a:gd name="connsiteY4" fmla="*/ 767359 h 1125231"/>
                <a:gd name="connsiteX5" fmla="*/ 778844 w 1305102"/>
                <a:gd name="connsiteY5" fmla="*/ 938334 h 1125231"/>
                <a:gd name="connsiteX6" fmla="*/ 545482 w 1305102"/>
                <a:gd name="connsiteY6" fmla="*/ 1003918 h 1125231"/>
                <a:gd name="connsiteX7" fmla="*/ 219075 w 1305102"/>
                <a:gd name="connsiteY7" fmla="*/ 965818 h 1125231"/>
                <a:gd name="connsiteX8" fmla="*/ 0 w 1305102"/>
                <a:gd name="connsiteY8" fmla="*/ 819272 h 1125231"/>
                <a:gd name="connsiteX0" fmla="*/ 10789 w 1315891"/>
                <a:gd name="connsiteY0" fmla="*/ 819272 h 1125231"/>
                <a:gd name="connsiteX1" fmla="*/ 380677 w 1315891"/>
                <a:gd name="connsiteY1" fmla="*/ 586384 h 1125231"/>
                <a:gd name="connsiteX2" fmla="*/ 899789 w 1315891"/>
                <a:gd name="connsiteY2" fmla="*/ 343496 h 1125231"/>
                <a:gd name="connsiteX3" fmla="*/ 966464 w 1315891"/>
                <a:gd name="connsiteY3" fmla="*/ 457796 h 1125231"/>
                <a:gd name="connsiteX4" fmla="*/ 923602 w 1315891"/>
                <a:gd name="connsiteY4" fmla="*/ 767359 h 1125231"/>
                <a:gd name="connsiteX5" fmla="*/ 789633 w 1315891"/>
                <a:gd name="connsiteY5" fmla="*/ 938334 h 1125231"/>
                <a:gd name="connsiteX6" fmla="*/ 556271 w 1315891"/>
                <a:gd name="connsiteY6" fmla="*/ 1003918 h 1125231"/>
                <a:gd name="connsiteX7" fmla="*/ 229864 w 1315891"/>
                <a:gd name="connsiteY7" fmla="*/ 965818 h 1125231"/>
                <a:gd name="connsiteX8" fmla="*/ 10789 w 1315891"/>
                <a:gd name="connsiteY8" fmla="*/ 819272 h 1125231"/>
                <a:gd name="connsiteX0" fmla="*/ 179329 w 1484431"/>
                <a:gd name="connsiteY0" fmla="*/ 819272 h 1125231"/>
                <a:gd name="connsiteX1" fmla="*/ 549217 w 1484431"/>
                <a:gd name="connsiteY1" fmla="*/ 586384 h 1125231"/>
                <a:gd name="connsiteX2" fmla="*/ 1068329 w 1484431"/>
                <a:gd name="connsiteY2" fmla="*/ 343496 h 1125231"/>
                <a:gd name="connsiteX3" fmla="*/ 1135004 w 1484431"/>
                <a:gd name="connsiteY3" fmla="*/ 457796 h 1125231"/>
                <a:gd name="connsiteX4" fmla="*/ 1092142 w 1484431"/>
                <a:gd name="connsiteY4" fmla="*/ 767359 h 1125231"/>
                <a:gd name="connsiteX5" fmla="*/ 958173 w 1484431"/>
                <a:gd name="connsiteY5" fmla="*/ 938334 h 1125231"/>
                <a:gd name="connsiteX6" fmla="*/ 724811 w 1484431"/>
                <a:gd name="connsiteY6" fmla="*/ 1003918 h 1125231"/>
                <a:gd name="connsiteX7" fmla="*/ 398404 w 1484431"/>
                <a:gd name="connsiteY7" fmla="*/ 965818 h 1125231"/>
                <a:gd name="connsiteX8" fmla="*/ 179329 w 1484431"/>
                <a:gd name="connsiteY8" fmla="*/ 819272 h 1125231"/>
                <a:gd name="connsiteX0" fmla="*/ 205119 w 1510221"/>
                <a:gd name="connsiteY0" fmla="*/ 819272 h 1125231"/>
                <a:gd name="connsiteX1" fmla="*/ 575007 w 1510221"/>
                <a:gd name="connsiteY1" fmla="*/ 586384 h 1125231"/>
                <a:gd name="connsiteX2" fmla="*/ 1094119 w 1510221"/>
                <a:gd name="connsiteY2" fmla="*/ 343496 h 1125231"/>
                <a:gd name="connsiteX3" fmla="*/ 1160794 w 1510221"/>
                <a:gd name="connsiteY3" fmla="*/ 457796 h 1125231"/>
                <a:gd name="connsiteX4" fmla="*/ 1117932 w 1510221"/>
                <a:gd name="connsiteY4" fmla="*/ 767359 h 1125231"/>
                <a:gd name="connsiteX5" fmla="*/ 983963 w 1510221"/>
                <a:gd name="connsiteY5" fmla="*/ 938334 h 1125231"/>
                <a:gd name="connsiteX6" fmla="*/ 750601 w 1510221"/>
                <a:gd name="connsiteY6" fmla="*/ 1003918 h 1125231"/>
                <a:gd name="connsiteX7" fmla="*/ 424194 w 1510221"/>
                <a:gd name="connsiteY7" fmla="*/ 965818 h 1125231"/>
                <a:gd name="connsiteX8" fmla="*/ 205119 w 1510221"/>
                <a:gd name="connsiteY8" fmla="*/ 819272 h 112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0221" h="1125231">
                  <a:moveTo>
                    <a:pt x="205119" y="819272"/>
                  </a:moveTo>
                  <a:cubicBezTo>
                    <a:pt x="131830" y="579821"/>
                    <a:pt x="451447" y="661711"/>
                    <a:pt x="575007" y="586384"/>
                  </a:cubicBezTo>
                  <a:cubicBezTo>
                    <a:pt x="698567" y="511057"/>
                    <a:pt x="1059988" y="-16072"/>
                    <a:pt x="1094119" y="343496"/>
                  </a:cubicBezTo>
                  <a:cubicBezTo>
                    <a:pt x="1185401" y="-77985"/>
                    <a:pt x="1940257" y="-189111"/>
                    <a:pt x="1160794" y="457796"/>
                  </a:cubicBezTo>
                  <a:cubicBezTo>
                    <a:pt x="1357644" y="333177"/>
                    <a:pt x="1533960" y="406282"/>
                    <a:pt x="1117932" y="767359"/>
                  </a:cubicBezTo>
                  <a:cubicBezTo>
                    <a:pt x="1206626" y="805301"/>
                    <a:pt x="1281031" y="900392"/>
                    <a:pt x="983963" y="938334"/>
                  </a:cubicBezTo>
                  <a:cubicBezTo>
                    <a:pt x="1030001" y="1060207"/>
                    <a:pt x="947450" y="1110644"/>
                    <a:pt x="750601" y="1003918"/>
                  </a:cubicBezTo>
                  <a:cubicBezTo>
                    <a:pt x="689424" y="1076943"/>
                    <a:pt x="361546" y="1254743"/>
                    <a:pt x="424194" y="965818"/>
                  </a:cubicBezTo>
                  <a:cubicBezTo>
                    <a:pt x="208294" y="1055082"/>
                    <a:pt x="-274306" y="910983"/>
                    <a:pt x="205119" y="819272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5" name="Arc 424">
              <a:extLst>
                <a:ext uri="{FF2B5EF4-FFF2-40B4-BE49-F238E27FC236}">
                  <a16:creationId xmlns:a16="http://schemas.microsoft.com/office/drawing/2014/main" id="{F7CC3A86-381C-4B46-8253-463974688BD3}"/>
                </a:ext>
              </a:extLst>
            </p:cNvPr>
            <p:cNvSpPr/>
            <p:nvPr/>
          </p:nvSpPr>
          <p:spPr>
            <a:xfrm rot="11262868">
              <a:off x="7521371" y="4630230"/>
              <a:ext cx="602419" cy="791900"/>
            </a:xfrm>
            <a:prstGeom prst="arc">
              <a:avLst>
                <a:gd name="adj1" fmla="val 14010770"/>
                <a:gd name="adj2" fmla="val 2593904"/>
              </a:avLst>
            </a:prstGeom>
            <a:solidFill>
              <a:srgbClr val="C5DAE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6" name="Moon 12">
              <a:extLst>
                <a:ext uri="{FF2B5EF4-FFF2-40B4-BE49-F238E27FC236}">
                  <a16:creationId xmlns:a16="http://schemas.microsoft.com/office/drawing/2014/main" id="{88958079-7CA1-4C7D-A415-198AD32EBCC2}"/>
                </a:ext>
              </a:extLst>
            </p:cNvPr>
            <p:cNvSpPr/>
            <p:nvPr/>
          </p:nvSpPr>
          <p:spPr>
            <a:xfrm rot="8944323" flipH="1">
              <a:off x="7664022" y="4934218"/>
              <a:ext cx="273711" cy="385462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11" h="385462">
                  <a:moveTo>
                    <a:pt x="157548" y="385462"/>
                  </a:moveTo>
                  <a:cubicBezTo>
                    <a:pt x="72021" y="385462"/>
                    <a:pt x="-16673" y="298104"/>
                    <a:pt x="2687" y="233860"/>
                  </a:cubicBezTo>
                  <a:cubicBezTo>
                    <a:pt x="22047" y="169616"/>
                    <a:pt x="188184" y="0"/>
                    <a:pt x="273711" y="0"/>
                  </a:cubicBezTo>
                  <a:cubicBezTo>
                    <a:pt x="147959" y="52979"/>
                    <a:pt x="103927" y="175692"/>
                    <a:pt x="84567" y="239936"/>
                  </a:cubicBezTo>
                  <a:cubicBezTo>
                    <a:pt x="65207" y="304180"/>
                    <a:pt x="108805" y="349673"/>
                    <a:pt x="157548" y="385462"/>
                  </a:cubicBezTo>
                  <a:close/>
                </a:path>
              </a:pathLst>
            </a:custGeom>
            <a:solidFill>
              <a:srgbClr val="E0E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7" name="Arc 426">
              <a:extLst>
                <a:ext uri="{FF2B5EF4-FFF2-40B4-BE49-F238E27FC236}">
                  <a16:creationId xmlns:a16="http://schemas.microsoft.com/office/drawing/2014/main" id="{9525AEF6-8CE1-4345-8180-0610ADA09793}"/>
                </a:ext>
              </a:extLst>
            </p:cNvPr>
            <p:cNvSpPr/>
            <p:nvPr/>
          </p:nvSpPr>
          <p:spPr>
            <a:xfrm rot="11262868">
              <a:off x="7822881" y="4031097"/>
              <a:ext cx="426864" cy="561127"/>
            </a:xfrm>
            <a:prstGeom prst="arc">
              <a:avLst>
                <a:gd name="adj1" fmla="val 11708961"/>
                <a:gd name="adj2" fmla="val 20798602"/>
              </a:avLst>
            </a:prstGeom>
            <a:solidFill>
              <a:srgbClr val="C5DAE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8" name="Moon 12">
              <a:extLst>
                <a:ext uri="{FF2B5EF4-FFF2-40B4-BE49-F238E27FC236}">
                  <a16:creationId xmlns:a16="http://schemas.microsoft.com/office/drawing/2014/main" id="{DEBD1DEC-3538-4539-8E0F-6D9713DD2A66}"/>
                </a:ext>
              </a:extLst>
            </p:cNvPr>
            <p:cNvSpPr/>
            <p:nvPr/>
          </p:nvSpPr>
          <p:spPr>
            <a:xfrm rot="7092971" flipH="1">
              <a:off x="7958497" y="4340292"/>
              <a:ext cx="193947" cy="273132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11" h="385462">
                  <a:moveTo>
                    <a:pt x="157548" y="385462"/>
                  </a:moveTo>
                  <a:cubicBezTo>
                    <a:pt x="72021" y="385462"/>
                    <a:pt x="-16673" y="298104"/>
                    <a:pt x="2687" y="233860"/>
                  </a:cubicBezTo>
                  <a:cubicBezTo>
                    <a:pt x="22047" y="169616"/>
                    <a:pt x="188184" y="0"/>
                    <a:pt x="273711" y="0"/>
                  </a:cubicBezTo>
                  <a:cubicBezTo>
                    <a:pt x="147959" y="52979"/>
                    <a:pt x="103927" y="175692"/>
                    <a:pt x="84567" y="239936"/>
                  </a:cubicBezTo>
                  <a:cubicBezTo>
                    <a:pt x="65207" y="304180"/>
                    <a:pt x="108805" y="349673"/>
                    <a:pt x="157548" y="385462"/>
                  </a:cubicBezTo>
                  <a:close/>
                </a:path>
              </a:pathLst>
            </a:custGeom>
            <a:solidFill>
              <a:srgbClr val="E0ED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9" name="Oval 6">
              <a:extLst>
                <a:ext uri="{FF2B5EF4-FFF2-40B4-BE49-F238E27FC236}">
                  <a16:creationId xmlns:a16="http://schemas.microsoft.com/office/drawing/2014/main" id="{EAE430F4-4968-48A2-9322-6C94A1EC5D74}"/>
                </a:ext>
              </a:extLst>
            </p:cNvPr>
            <p:cNvSpPr/>
            <p:nvPr/>
          </p:nvSpPr>
          <p:spPr>
            <a:xfrm rot="17596530">
              <a:off x="7002553" y="2433676"/>
              <a:ext cx="61749" cy="109414"/>
            </a:xfrm>
            <a:prstGeom prst="ellipse">
              <a:avLst/>
            </a:pr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0" name="Moon 9">
              <a:extLst>
                <a:ext uri="{FF2B5EF4-FFF2-40B4-BE49-F238E27FC236}">
                  <a16:creationId xmlns:a16="http://schemas.microsoft.com/office/drawing/2014/main" id="{D471A43E-D809-47E2-B4B1-64B91E44D568}"/>
                </a:ext>
              </a:extLst>
            </p:cNvPr>
            <p:cNvSpPr/>
            <p:nvPr/>
          </p:nvSpPr>
          <p:spPr>
            <a:xfrm rot="17282422">
              <a:off x="7196079" y="2359297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1" name="Rectangle 16">
              <a:extLst>
                <a:ext uri="{FF2B5EF4-FFF2-40B4-BE49-F238E27FC236}">
                  <a16:creationId xmlns:a16="http://schemas.microsoft.com/office/drawing/2014/main" id="{444A3A12-A07B-404B-B020-3EA4AC419D95}"/>
                </a:ext>
              </a:extLst>
            </p:cNvPr>
            <p:cNvSpPr/>
            <p:nvPr/>
          </p:nvSpPr>
          <p:spPr>
            <a:xfrm>
              <a:off x="6893982" y="2282039"/>
              <a:ext cx="481802" cy="269907"/>
            </a:xfrm>
            <a:custGeom>
              <a:avLst/>
              <a:gdLst>
                <a:gd name="connsiteX0" fmla="*/ 0 w 209550"/>
                <a:gd name="connsiteY0" fmla="*/ 0 h 45719"/>
                <a:gd name="connsiteX1" fmla="*/ 209550 w 209550"/>
                <a:gd name="connsiteY1" fmla="*/ 0 h 45719"/>
                <a:gd name="connsiteX2" fmla="*/ 209550 w 209550"/>
                <a:gd name="connsiteY2" fmla="*/ 45719 h 45719"/>
                <a:gd name="connsiteX3" fmla="*/ 0 w 209550"/>
                <a:gd name="connsiteY3" fmla="*/ 45719 h 45719"/>
                <a:gd name="connsiteX4" fmla="*/ 0 w 209550"/>
                <a:gd name="connsiteY4" fmla="*/ 0 h 45719"/>
                <a:gd name="connsiteX0" fmla="*/ 128587 w 209550"/>
                <a:gd name="connsiteY0" fmla="*/ 0 h 160019"/>
                <a:gd name="connsiteX1" fmla="*/ 209550 w 209550"/>
                <a:gd name="connsiteY1" fmla="*/ 114300 h 160019"/>
                <a:gd name="connsiteX2" fmla="*/ 209550 w 209550"/>
                <a:gd name="connsiteY2" fmla="*/ 160019 h 160019"/>
                <a:gd name="connsiteX3" fmla="*/ 0 w 209550"/>
                <a:gd name="connsiteY3" fmla="*/ 160019 h 160019"/>
                <a:gd name="connsiteX4" fmla="*/ 128587 w 209550"/>
                <a:gd name="connsiteY4" fmla="*/ 0 h 160019"/>
                <a:gd name="connsiteX0" fmla="*/ 128587 w 285750"/>
                <a:gd name="connsiteY0" fmla="*/ 0 h 160019"/>
                <a:gd name="connsiteX1" fmla="*/ 285750 w 285750"/>
                <a:gd name="connsiteY1" fmla="*/ 133350 h 160019"/>
                <a:gd name="connsiteX2" fmla="*/ 209550 w 285750"/>
                <a:gd name="connsiteY2" fmla="*/ 160019 h 160019"/>
                <a:gd name="connsiteX3" fmla="*/ 0 w 285750"/>
                <a:gd name="connsiteY3" fmla="*/ 160019 h 160019"/>
                <a:gd name="connsiteX4" fmla="*/ 128587 w 285750"/>
                <a:gd name="connsiteY4" fmla="*/ 0 h 160019"/>
                <a:gd name="connsiteX0" fmla="*/ 128587 w 209550"/>
                <a:gd name="connsiteY0" fmla="*/ 0 h 160019"/>
                <a:gd name="connsiteX1" fmla="*/ 209550 w 209550"/>
                <a:gd name="connsiteY1" fmla="*/ 160019 h 160019"/>
                <a:gd name="connsiteX2" fmla="*/ 0 w 209550"/>
                <a:gd name="connsiteY2" fmla="*/ 160019 h 160019"/>
                <a:gd name="connsiteX3" fmla="*/ 128587 w 209550"/>
                <a:gd name="connsiteY3" fmla="*/ 0 h 160019"/>
                <a:gd name="connsiteX0" fmla="*/ 0 w 80963"/>
                <a:gd name="connsiteY0" fmla="*/ 0 h 160019"/>
                <a:gd name="connsiteX1" fmla="*/ 80963 w 80963"/>
                <a:gd name="connsiteY1" fmla="*/ 160019 h 160019"/>
                <a:gd name="connsiteX2" fmla="*/ 0 w 80963"/>
                <a:gd name="connsiteY2" fmla="*/ 0 h 160019"/>
                <a:gd name="connsiteX0" fmla="*/ 64649 w 145612"/>
                <a:gd name="connsiteY0" fmla="*/ 0 h 177997"/>
                <a:gd name="connsiteX1" fmla="*/ 145612 w 145612"/>
                <a:gd name="connsiteY1" fmla="*/ 160019 h 177997"/>
                <a:gd name="connsiteX2" fmla="*/ 64649 w 145612"/>
                <a:gd name="connsiteY2" fmla="*/ 0 h 177997"/>
                <a:gd name="connsiteX0" fmla="*/ 64649 w 350367"/>
                <a:gd name="connsiteY0" fmla="*/ 0 h 177997"/>
                <a:gd name="connsiteX1" fmla="*/ 145612 w 350367"/>
                <a:gd name="connsiteY1" fmla="*/ 160019 h 177997"/>
                <a:gd name="connsiteX2" fmla="*/ 64649 w 350367"/>
                <a:gd name="connsiteY2" fmla="*/ 0 h 177997"/>
                <a:gd name="connsiteX0" fmla="*/ 64649 w 347579"/>
                <a:gd name="connsiteY0" fmla="*/ 151613 h 329610"/>
                <a:gd name="connsiteX1" fmla="*/ 145612 w 347579"/>
                <a:gd name="connsiteY1" fmla="*/ 311632 h 329610"/>
                <a:gd name="connsiteX2" fmla="*/ 64649 w 347579"/>
                <a:gd name="connsiteY2" fmla="*/ 151613 h 329610"/>
                <a:gd name="connsiteX0" fmla="*/ 388228 w 671158"/>
                <a:gd name="connsiteY0" fmla="*/ 151613 h 325228"/>
                <a:gd name="connsiteX1" fmla="*/ 469191 w 671158"/>
                <a:gd name="connsiteY1" fmla="*/ 311632 h 325228"/>
                <a:gd name="connsiteX2" fmla="*/ 388228 w 671158"/>
                <a:gd name="connsiteY2" fmla="*/ 151613 h 325228"/>
                <a:gd name="connsiteX0" fmla="*/ 419561 w 702491"/>
                <a:gd name="connsiteY0" fmla="*/ 151613 h 393537"/>
                <a:gd name="connsiteX1" fmla="*/ 500524 w 702491"/>
                <a:gd name="connsiteY1" fmla="*/ 311632 h 393537"/>
                <a:gd name="connsiteX2" fmla="*/ 419561 w 702491"/>
                <a:gd name="connsiteY2" fmla="*/ 151613 h 39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2491" h="393537">
                  <a:moveTo>
                    <a:pt x="419561" y="151613"/>
                  </a:moveTo>
                  <a:cubicBezTo>
                    <a:pt x="-348788" y="123990"/>
                    <a:pt x="97298" y="572618"/>
                    <a:pt x="500524" y="311632"/>
                  </a:cubicBezTo>
                  <a:cubicBezTo>
                    <a:pt x="992649" y="353542"/>
                    <a:pt x="432262" y="-280822"/>
                    <a:pt x="419561" y="151613"/>
                  </a:cubicBezTo>
                  <a:close/>
                </a:path>
              </a:pathLst>
            </a:custGeom>
            <a:solidFill>
              <a:srgbClr val="E0EDF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2" name="Oval 6">
              <a:extLst>
                <a:ext uri="{FF2B5EF4-FFF2-40B4-BE49-F238E27FC236}">
                  <a16:creationId xmlns:a16="http://schemas.microsoft.com/office/drawing/2014/main" id="{A737C814-38FC-4361-8C6E-F5790F407ABE}"/>
                </a:ext>
              </a:extLst>
            </p:cNvPr>
            <p:cNvSpPr/>
            <p:nvPr/>
          </p:nvSpPr>
          <p:spPr>
            <a:xfrm rot="17596530">
              <a:off x="6981237" y="2431033"/>
              <a:ext cx="61749" cy="109414"/>
            </a:xfrm>
            <a:prstGeom prst="ellipse">
              <a:avLst/>
            </a:pr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3" name="Moon 9">
              <a:extLst>
                <a:ext uri="{FF2B5EF4-FFF2-40B4-BE49-F238E27FC236}">
                  <a16:creationId xmlns:a16="http://schemas.microsoft.com/office/drawing/2014/main" id="{2CE7C851-BC2B-4554-B15E-A7D989F0E745}"/>
                </a:ext>
              </a:extLst>
            </p:cNvPr>
            <p:cNvSpPr/>
            <p:nvPr/>
          </p:nvSpPr>
          <p:spPr>
            <a:xfrm rot="8785207">
              <a:off x="7246200" y="2295591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solidFill>
              <a:srgbClr val="C5D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4" name="Rectangle: Rounded Corners 433">
            <a:extLst>
              <a:ext uri="{FF2B5EF4-FFF2-40B4-BE49-F238E27FC236}">
                <a16:creationId xmlns:a16="http://schemas.microsoft.com/office/drawing/2014/main" id="{74C9D492-ADA1-45A4-8A2C-2934EDA2EB9A}"/>
              </a:ext>
            </a:extLst>
          </p:cNvPr>
          <p:cNvSpPr/>
          <p:nvPr/>
        </p:nvSpPr>
        <p:spPr>
          <a:xfrm>
            <a:off x="8999302" y="952652"/>
            <a:ext cx="2225774" cy="799330"/>
          </a:xfrm>
          <a:prstGeom prst="roundRect">
            <a:avLst/>
          </a:prstGeom>
          <a:solidFill>
            <a:schemeClr val="bg1"/>
          </a:solidFill>
          <a:ln>
            <a:solidFill>
              <a:srgbClr val="FF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FF4B4B"/>
                </a:solidFill>
              </a:rPr>
              <a:t>Str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5" name="Rectangle: Rounded Corners 434">
            <a:extLst>
              <a:ext uri="{FF2B5EF4-FFF2-40B4-BE49-F238E27FC236}">
                <a16:creationId xmlns:a16="http://schemas.microsoft.com/office/drawing/2014/main" id="{12B03686-5701-40A6-9355-554D55E21AC9}"/>
              </a:ext>
            </a:extLst>
          </p:cNvPr>
          <p:cNvSpPr/>
          <p:nvPr/>
        </p:nvSpPr>
        <p:spPr>
          <a:xfrm>
            <a:off x="9555193" y="140250"/>
            <a:ext cx="1113992" cy="754411"/>
          </a:xfrm>
          <a:prstGeom prst="roundRect">
            <a:avLst/>
          </a:prstGeom>
          <a:solidFill>
            <a:schemeClr val="bg1"/>
          </a:solidFill>
          <a:ln>
            <a:solidFill>
              <a:srgbClr val="FF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FF4B4B"/>
                </a:solidFill>
              </a:rPr>
              <a:t>Str</a:t>
            </a:r>
          </a:p>
        </p:txBody>
      </p: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EE5C88B5-09B3-45E8-8D96-BF42E68C1A77}"/>
              </a:ext>
            </a:extLst>
          </p:cNvPr>
          <p:cNvGrpSpPr/>
          <p:nvPr/>
        </p:nvGrpSpPr>
        <p:grpSpPr>
          <a:xfrm>
            <a:off x="10001382" y="1627509"/>
            <a:ext cx="1139264" cy="1438102"/>
            <a:chOff x="-341837" y="-101669"/>
            <a:chExt cx="5478566" cy="6915636"/>
          </a:xfrm>
        </p:grpSpPr>
        <p:sp>
          <p:nvSpPr>
            <p:cNvPr id="437" name="Rectangle: Rounded Corners 47">
              <a:extLst>
                <a:ext uri="{FF2B5EF4-FFF2-40B4-BE49-F238E27FC236}">
                  <a16:creationId xmlns:a16="http://schemas.microsoft.com/office/drawing/2014/main" id="{A44604EB-D1DD-4A02-A6CB-DF18C1397542}"/>
                </a:ext>
              </a:extLst>
            </p:cNvPr>
            <p:cNvSpPr/>
            <p:nvPr/>
          </p:nvSpPr>
          <p:spPr>
            <a:xfrm rot="19750387">
              <a:off x="1643378" y="-101669"/>
              <a:ext cx="3493351" cy="2547102"/>
            </a:xfrm>
            <a:custGeom>
              <a:avLst/>
              <a:gdLst>
                <a:gd name="connsiteX0" fmla="*/ 0 w 1290198"/>
                <a:gd name="connsiteY0" fmla="*/ 48195 h 289165"/>
                <a:gd name="connsiteX1" fmla="*/ 48195 w 1290198"/>
                <a:gd name="connsiteY1" fmla="*/ 0 h 289165"/>
                <a:gd name="connsiteX2" fmla="*/ 1242003 w 1290198"/>
                <a:gd name="connsiteY2" fmla="*/ 0 h 289165"/>
                <a:gd name="connsiteX3" fmla="*/ 1290198 w 1290198"/>
                <a:gd name="connsiteY3" fmla="*/ 48195 h 289165"/>
                <a:gd name="connsiteX4" fmla="*/ 1290198 w 1290198"/>
                <a:gd name="connsiteY4" fmla="*/ 240970 h 289165"/>
                <a:gd name="connsiteX5" fmla="*/ 1242003 w 1290198"/>
                <a:gd name="connsiteY5" fmla="*/ 289165 h 289165"/>
                <a:gd name="connsiteX6" fmla="*/ 48195 w 1290198"/>
                <a:gd name="connsiteY6" fmla="*/ 289165 h 289165"/>
                <a:gd name="connsiteX7" fmla="*/ 0 w 1290198"/>
                <a:gd name="connsiteY7" fmla="*/ 240970 h 289165"/>
                <a:gd name="connsiteX8" fmla="*/ 0 w 1290198"/>
                <a:gd name="connsiteY8" fmla="*/ 48195 h 289165"/>
                <a:gd name="connsiteX0" fmla="*/ 1018826 w 2309024"/>
                <a:gd name="connsiteY0" fmla="*/ 48195 h 1474699"/>
                <a:gd name="connsiteX1" fmla="*/ 1067021 w 2309024"/>
                <a:gd name="connsiteY1" fmla="*/ 0 h 1474699"/>
                <a:gd name="connsiteX2" fmla="*/ 2260829 w 2309024"/>
                <a:gd name="connsiteY2" fmla="*/ 0 h 1474699"/>
                <a:gd name="connsiteX3" fmla="*/ 2309024 w 2309024"/>
                <a:gd name="connsiteY3" fmla="*/ 48195 h 1474699"/>
                <a:gd name="connsiteX4" fmla="*/ 2309024 w 2309024"/>
                <a:gd name="connsiteY4" fmla="*/ 240970 h 1474699"/>
                <a:gd name="connsiteX5" fmla="*/ 2260829 w 2309024"/>
                <a:gd name="connsiteY5" fmla="*/ 289165 h 1474699"/>
                <a:gd name="connsiteX6" fmla="*/ 1067021 w 2309024"/>
                <a:gd name="connsiteY6" fmla="*/ 289165 h 1474699"/>
                <a:gd name="connsiteX7" fmla="*/ 0 w 2309024"/>
                <a:gd name="connsiteY7" fmla="*/ 1474267 h 1474699"/>
                <a:gd name="connsiteX8" fmla="*/ 1018826 w 2309024"/>
                <a:gd name="connsiteY8" fmla="*/ 48195 h 1474699"/>
                <a:gd name="connsiteX0" fmla="*/ 0 w 2623724"/>
                <a:gd name="connsiteY0" fmla="*/ 1520740 h 1535169"/>
                <a:gd name="connsiteX1" fmla="*/ 1381721 w 2623724"/>
                <a:gd name="connsiteY1" fmla="*/ 0 h 1535169"/>
                <a:gd name="connsiteX2" fmla="*/ 2575529 w 2623724"/>
                <a:gd name="connsiteY2" fmla="*/ 0 h 1535169"/>
                <a:gd name="connsiteX3" fmla="*/ 2623724 w 2623724"/>
                <a:gd name="connsiteY3" fmla="*/ 48195 h 1535169"/>
                <a:gd name="connsiteX4" fmla="*/ 2623724 w 2623724"/>
                <a:gd name="connsiteY4" fmla="*/ 240970 h 1535169"/>
                <a:gd name="connsiteX5" fmla="*/ 2575529 w 2623724"/>
                <a:gd name="connsiteY5" fmla="*/ 289165 h 1535169"/>
                <a:gd name="connsiteX6" fmla="*/ 1381721 w 2623724"/>
                <a:gd name="connsiteY6" fmla="*/ 289165 h 1535169"/>
                <a:gd name="connsiteX7" fmla="*/ 314700 w 2623724"/>
                <a:gd name="connsiteY7" fmla="*/ 1474267 h 1535169"/>
                <a:gd name="connsiteX8" fmla="*/ 0 w 2623724"/>
                <a:gd name="connsiteY8" fmla="*/ 1520740 h 1535169"/>
                <a:gd name="connsiteX0" fmla="*/ 0 w 2623724"/>
                <a:gd name="connsiteY0" fmla="*/ 1520740 h 1535169"/>
                <a:gd name="connsiteX1" fmla="*/ 1381721 w 2623724"/>
                <a:gd name="connsiteY1" fmla="*/ 0 h 1535169"/>
                <a:gd name="connsiteX2" fmla="*/ 2575529 w 2623724"/>
                <a:gd name="connsiteY2" fmla="*/ 0 h 1535169"/>
                <a:gd name="connsiteX3" fmla="*/ 2623724 w 2623724"/>
                <a:gd name="connsiteY3" fmla="*/ 48195 h 1535169"/>
                <a:gd name="connsiteX4" fmla="*/ 2623724 w 2623724"/>
                <a:gd name="connsiteY4" fmla="*/ 240970 h 1535169"/>
                <a:gd name="connsiteX5" fmla="*/ 2575529 w 2623724"/>
                <a:gd name="connsiteY5" fmla="*/ 289165 h 1535169"/>
                <a:gd name="connsiteX6" fmla="*/ 1406326 w 2623724"/>
                <a:gd name="connsiteY6" fmla="*/ 331577 h 1535169"/>
                <a:gd name="connsiteX7" fmla="*/ 314700 w 2623724"/>
                <a:gd name="connsiteY7" fmla="*/ 1474267 h 1535169"/>
                <a:gd name="connsiteX8" fmla="*/ 0 w 2623724"/>
                <a:gd name="connsiteY8" fmla="*/ 1520740 h 1535169"/>
                <a:gd name="connsiteX0" fmla="*/ 0 w 2623724"/>
                <a:gd name="connsiteY0" fmla="*/ 1520740 h 1535169"/>
                <a:gd name="connsiteX1" fmla="*/ 1381721 w 2623724"/>
                <a:gd name="connsiteY1" fmla="*/ 0 h 1535169"/>
                <a:gd name="connsiteX2" fmla="*/ 2575529 w 2623724"/>
                <a:gd name="connsiteY2" fmla="*/ 0 h 1535169"/>
                <a:gd name="connsiteX3" fmla="*/ 2623724 w 2623724"/>
                <a:gd name="connsiteY3" fmla="*/ 48195 h 1535169"/>
                <a:gd name="connsiteX4" fmla="*/ 2623724 w 2623724"/>
                <a:gd name="connsiteY4" fmla="*/ 240970 h 1535169"/>
                <a:gd name="connsiteX5" fmla="*/ 2575529 w 2623724"/>
                <a:gd name="connsiteY5" fmla="*/ 289165 h 1535169"/>
                <a:gd name="connsiteX6" fmla="*/ 1406326 w 2623724"/>
                <a:gd name="connsiteY6" fmla="*/ 331577 h 1535169"/>
                <a:gd name="connsiteX7" fmla="*/ 314700 w 2623724"/>
                <a:gd name="connsiteY7" fmla="*/ 1474267 h 1535169"/>
                <a:gd name="connsiteX8" fmla="*/ 0 w 2623724"/>
                <a:gd name="connsiteY8" fmla="*/ 1520740 h 1535169"/>
                <a:gd name="connsiteX0" fmla="*/ 0 w 2623724"/>
                <a:gd name="connsiteY0" fmla="*/ 1520740 h 1535169"/>
                <a:gd name="connsiteX1" fmla="*/ 1381721 w 2623724"/>
                <a:gd name="connsiteY1" fmla="*/ 0 h 1535169"/>
                <a:gd name="connsiteX2" fmla="*/ 2575529 w 2623724"/>
                <a:gd name="connsiteY2" fmla="*/ 0 h 1535169"/>
                <a:gd name="connsiteX3" fmla="*/ 2623724 w 2623724"/>
                <a:gd name="connsiteY3" fmla="*/ 48195 h 1535169"/>
                <a:gd name="connsiteX4" fmla="*/ 2623724 w 2623724"/>
                <a:gd name="connsiteY4" fmla="*/ 240970 h 1535169"/>
                <a:gd name="connsiteX5" fmla="*/ 2575529 w 2623724"/>
                <a:gd name="connsiteY5" fmla="*/ 289165 h 1535169"/>
                <a:gd name="connsiteX6" fmla="*/ 1406326 w 2623724"/>
                <a:gd name="connsiteY6" fmla="*/ 331577 h 1535169"/>
                <a:gd name="connsiteX7" fmla="*/ 314700 w 2623724"/>
                <a:gd name="connsiteY7" fmla="*/ 1474267 h 1535169"/>
                <a:gd name="connsiteX8" fmla="*/ 0 w 2623724"/>
                <a:gd name="connsiteY8" fmla="*/ 1520740 h 1535169"/>
                <a:gd name="connsiteX0" fmla="*/ 0 w 2623724"/>
                <a:gd name="connsiteY0" fmla="*/ 1520740 h 1535169"/>
                <a:gd name="connsiteX1" fmla="*/ 1381721 w 2623724"/>
                <a:gd name="connsiteY1" fmla="*/ 0 h 1535169"/>
                <a:gd name="connsiteX2" fmla="*/ 2575529 w 2623724"/>
                <a:gd name="connsiteY2" fmla="*/ 0 h 1535169"/>
                <a:gd name="connsiteX3" fmla="*/ 2623724 w 2623724"/>
                <a:gd name="connsiteY3" fmla="*/ 48195 h 1535169"/>
                <a:gd name="connsiteX4" fmla="*/ 2623724 w 2623724"/>
                <a:gd name="connsiteY4" fmla="*/ 240970 h 1535169"/>
                <a:gd name="connsiteX5" fmla="*/ 2575529 w 2623724"/>
                <a:gd name="connsiteY5" fmla="*/ 289165 h 1535169"/>
                <a:gd name="connsiteX6" fmla="*/ 1406326 w 2623724"/>
                <a:gd name="connsiteY6" fmla="*/ 331577 h 1535169"/>
                <a:gd name="connsiteX7" fmla="*/ 314700 w 2623724"/>
                <a:gd name="connsiteY7" fmla="*/ 1474267 h 1535169"/>
                <a:gd name="connsiteX8" fmla="*/ 0 w 2623724"/>
                <a:gd name="connsiteY8" fmla="*/ 1520740 h 1535169"/>
                <a:gd name="connsiteX0" fmla="*/ 0 w 2623724"/>
                <a:gd name="connsiteY0" fmla="*/ 1544226 h 1558655"/>
                <a:gd name="connsiteX1" fmla="*/ 1192571 w 2623724"/>
                <a:gd name="connsiteY1" fmla="*/ 148707 h 1558655"/>
                <a:gd name="connsiteX2" fmla="*/ 1381721 w 2623724"/>
                <a:gd name="connsiteY2" fmla="*/ 23486 h 1558655"/>
                <a:gd name="connsiteX3" fmla="*/ 2575529 w 2623724"/>
                <a:gd name="connsiteY3" fmla="*/ 23486 h 1558655"/>
                <a:gd name="connsiteX4" fmla="*/ 2623724 w 2623724"/>
                <a:gd name="connsiteY4" fmla="*/ 71681 h 1558655"/>
                <a:gd name="connsiteX5" fmla="*/ 2623724 w 2623724"/>
                <a:gd name="connsiteY5" fmla="*/ 264456 h 1558655"/>
                <a:gd name="connsiteX6" fmla="*/ 2575529 w 2623724"/>
                <a:gd name="connsiteY6" fmla="*/ 312651 h 1558655"/>
                <a:gd name="connsiteX7" fmla="*/ 1406326 w 2623724"/>
                <a:gd name="connsiteY7" fmla="*/ 355063 h 1558655"/>
                <a:gd name="connsiteX8" fmla="*/ 314700 w 2623724"/>
                <a:gd name="connsiteY8" fmla="*/ 1497753 h 1558655"/>
                <a:gd name="connsiteX9" fmla="*/ 0 w 2623724"/>
                <a:gd name="connsiteY9" fmla="*/ 1544226 h 1558655"/>
                <a:gd name="connsiteX0" fmla="*/ 0 w 2623724"/>
                <a:gd name="connsiteY0" fmla="*/ 1520740 h 1535169"/>
                <a:gd name="connsiteX1" fmla="*/ 1192571 w 2623724"/>
                <a:gd name="connsiteY1" fmla="*/ 125221 h 1535169"/>
                <a:gd name="connsiteX2" fmla="*/ 1381721 w 2623724"/>
                <a:gd name="connsiteY2" fmla="*/ 0 h 1535169"/>
                <a:gd name="connsiteX3" fmla="*/ 2575529 w 2623724"/>
                <a:gd name="connsiteY3" fmla="*/ 0 h 1535169"/>
                <a:gd name="connsiteX4" fmla="*/ 2623724 w 2623724"/>
                <a:gd name="connsiteY4" fmla="*/ 48195 h 1535169"/>
                <a:gd name="connsiteX5" fmla="*/ 2623724 w 2623724"/>
                <a:gd name="connsiteY5" fmla="*/ 240970 h 1535169"/>
                <a:gd name="connsiteX6" fmla="*/ 2575529 w 2623724"/>
                <a:gd name="connsiteY6" fmla="*/ 289165 h 1535169"/>
                <a:gd name="connsiteX7" fmla="*/ 1406326 w 2623724"/>
                <a:gd name="connsiteY7" fmla="*/ 331577 h 1535169"/>
                <a:gd name="connsiteX8" fmla="*/ 314700 w 2623724"/>
                <a:gd name="connsiteY8" fmla="*/ 1474267 h 1535169"/>
                <a:gd name="connsiteX9" fmla="*/ 0 w 2623724"/>
                <a:gd name="connsiteY9" fmla="*/ 1520740 h 1535169"/>
                <a:gd name="connsiteX0" fmla="*/ 0 w 2623724"/>
                <a:gd name="connsiteY0" fmla="*/ 1520740 h 1535169"/>
                <a:gd name="connsiteX1" fmla="*/ 1192571 w 2623724"/>
                <a:gd name="connsiteY1" fmla="*/ 125221 h 1535169"/>
                <a:gd name="connsiteX2" fmla="*/ 1381721 w 2623724"/>
                <a:gd name="connsiteY2" fmla="*/ 0 h 1535169"/>
                <a:gd name="connsiteX3" fmla="*/ 2575529 w 2623724"/>
                <a:gd name="connsiteY3" fmla="*/ 0 h 1535169"/>
                <a:gd name="connsiteX4" fmla="*/ 2623724 w 2623724"/>
                <a:gd name="connsiteY4" fmla="*/ 48195 h 1535169"/>
                <a:gd name="connsiteX5" fmla="*/ 2623724 w 2623724"/>
                <a:gd name="connsiteY5" fmla="*/ 240970 h 1535169"/>
                <a:gd name="connsiteX6" fmla="*/ 2575529 w 2623724"/>
                <a:gd name="connsiteY6" fmla="*/ 289165 h 1535169"/>
                <a:gd name="connsiteX7" fmla="*/ 1406326 w 2623724"/>
                <a:gd name="connsiteY7" fmla="*/ 331577 h 1535169"/>
                <a:gd name="connsiteX8" fmla="*/ 314700 w 2623724"/>
                <a:gd name="connsiteY8" fmla="*/ 1474267 h 1535169"/>
                <a:gd name="connsiteX9" fmla="*/ 0 w 2623724"/>
                <a:gd name="connsiteY9" fmla="*/ 1520740 h 1535169"/>
                <a:gd name="connsiteX0" fmla="*/ 0 w 2623724"/>
                <a:gd name="connsiteY0" fmla="*/ 1520740 h 1535169"/>
                <a:gd name="connsiteX1" fmla="*/ 1192571 w 2623724"/>
                <a:gd name="connsiteY1" fmla="*/ 125221 h 1535169"/>
                <a:gd name="connsiteX2" fmla="*/ 1381721 w 2623724"/>
                <a:gd name="connsiteY2" fmla="*/ 0 h 1535169"/>
                <a:gd name="connsiteX3" fmla="*/ 2575529 w 2623724"/>
                <a:gd name="connsiteY3" fmla="*/ 0 h 1535169"/>
                <a:gd name="connsiteX4" fmla="*/ 2623724 w 2623724"/>
                <a:gd name="connsiteY4" fmla="*/ 48195 h 1535169"/>
                <a:gd name="connsiteX5" fmla="*/ 2623724 w 2623724"/>
                <a:gd name="connsiteY5" fmla="*/ 240970 h 1535169"/>
                <a:gd name="connsiteX6" fmla="*/ 2575529 w 2623724"/>
                <a:gd name="connsiteY6" fmla="*/ 289165 h 1535169"/>
                <a:gd name="connsiteX7" fmla="*/ 1406326 w 2623724"/>
                <a:gd name="connsiteY7" fmla="*/ 331577 h 1535169"/>
                <a:gd name="connsiteX8" fmla="*/ 314700 w 2623724"/>
                <a:gd name="connsiteY8" fmla="*/ 1474267 h 1535169"/>
                <a:gd name="connsiteX9" fmla="*/ 0 w 2623724"/>
                <a:gd name="connsiteY9" fmla="*/ 1520740 h 1535169"/>
                <a:gd name="connsiteX0" fmla="*/ 0 w 2623724"/>
                <a:gd name="connsiteY0" fmla="*/ 1520740 h 1535169"/>
                <a:gd name="connsiteX1" fmla="*/ 1192571 w 2623724"/>
                <a:gd name="connsiteY1" fmla="*/ 125221 h 1535169"/>
                <a:gd name="connsiteX2" fmla="*/ 1381721 w 2623724"/>
                <a:gd name="connsiteY2" fmla="*/ 0 h 1535169"/>
                <a:gd name="connsiteX3" fmla="*/ 2575529 w 2623724"/>
                <a:gd name="connsiteY3" fmla="*/ 0 h 1535169"/>
                <a:gd name="connsiteX4" fmla="*/ 2623724 w 2623724"/>
                <a:gd name="connsiteY4" fmla="*/ 48195 h 1535169"/>
                <a:gd name="connsiteX5" fmla="*/ 2623724 w 2623724"/>
                <a:gd name="connsiteY5" fmla="*/ 240970 h 1535169"/>
                <a:gd name="connsiteX6" fmla="*/ 2575529 w 2623724"/>
                <a:gd name="connsiteY6" fmla="*/ 289165 h 1535169"/>
                <a:gd name="connsiteX7" fmla="*/ 1406326 w 2623724"/>
                <a:gd name="connsiteY7" fmla="*/ 331577 h 1535169"/>
                <a:gd name="connsiteX8" fmla="*/ 314700 w 2623724"/>
                <a:gd name="connsiteY8" fmla="*/ 1474267 h 1535169"/>
                <a:gd name="connsiteX9" fmla="*/ 0 w 2623724"/>
                <a:gd name="connsiteY9" fmla="*/ 1520740 h 1535169"/>
                <a:gd name="connsiteX0" fmla="*/ 0 w 2623724"/>
                <a:gd name="connsiteY0" fmla="*/ 1520740 h 1535169"/>
                <a:gd name="connsiteX1" fmla="*/ 1192571 w 2623724"/>
                <a:gd name="connsiteY1" fmla="*/ 125221 h 1535169"/>
                <a:gd name="connsiteX2" fmla="*/ 1381721 w 2623724"/>
                <a:gd name="connsiteY2" fmla="*/ 0 h 1535169"/>
                <a:gd name="connsiteX3" fmla="*/ 2575529 w 2623724"/>
                <a:gd name="connsiteY3" fmla="*/ 0 h 1535169"/>
                <a:gd name="connsiteX4" fmla="*/ 2623724 w 2623724"/>
                <a:gd name="connsiteY4" fmla="*/ 48195 h 1535169"/>
                <a:gd name="connsiteX5" fmla="*/ 2623724 w 2623724"/>
                <a:gd name="connsiteY5" fmla="*/ 240970 h 1535169"/>
                <a:gd name="connsiteX6" fmla="*/ 2575529 w 2623724"/>
                <a:gd name="connsiteY6" fmla="*/ 289165 h 1535169"/>
                <a:gd name="connsiteX7" fmla="*/ 1406326 w 2623724"/>
                <a:gd name="connsiteY7" fmla="*/ 331577 h 1535169"/>
                <a:gd name="connsiteX8" fmla="*/ 314700 w 2623724"/>
                <a:gd name="connsiteY8" fmla="*/ 1474267 h 1535169"/>
                <a:gd name="connsiteX9" fmla="*/ 0 w 2623724"/>
                <a:gd name="connsiteY9" fmla="*/ 1520740 h 1535169"/>
                <a:gd name="connsiteX0" fmla="*/ 626374 w 3250098"/>
                <a:gd name="connsiteY0" fmla="*/ 1520740 h 2501304"/>
                <a:gd name="connsiteX1" fmla="*/ 1818945 w 3250098"/>
                <a:gd name="connsiteY1" fmla="*/ 125221 h 2501304"/>
                <a:gd name="connsiteX2" fmla="*/ 2008095 w 3250098"/>
                <a:gd name="connsiteY2" fmla="*/ 0 h 2501304"/>
                <a:gd name="connsiteX3" fmla="*/ 3201903 w 3250098"/>
                <a:gd name="connsiteY3" fmla="*/ 0 h 2501304"/>
                <a:gd name="connsiteX4" fmla="*/ 3250098 w 3250098"/>
                <a:gd name="connsiteY4" fmla="*/ 48195 h 2501304"/>
                <a:gd name="connsiteX5" fmla="*/ 3250098 w 3250098"/>
                <a:gd name="connsiteY5" fmla="*/ 240970 h 2501304"/>
                <a:gd name="connsiteX6" fmla="*/ 3201903 w 3250098"/>
                <a:gd name="connsiteY6" fmla="*/ 289165 h 2501304"/>
                <a:gd name="connsiteX7" fmla="*/ 2032700 w 3250098"/>
                <a:gd name="connsiteY7" fmla="*/ 331577 h 2501304"/>
                <a:gd name="connsiteX8" fmla="*/ 0 w 3250098"/>
                <a:gd name="connsiteY8" fmla="*/ 2501064 h 2501304"/>
                <a:gd name="connsiteX9" fmla="*/ 626374 w 3250098"/>
                <a:gd name="connsiteY9" fmla="*/ 1520740 h 2501304"/>
                <a:gd name="connsiteX0" fmla="*/ 0 w 3493351"/>
                <a:gd name="connsiteY0" fmla="*/ 2368332 h 2501304"/>
                <a:gd name="connsiteX1" fmla="*/ 2062198 w 3493351"/>
                <a:gd name="connsiteY1" fmla="*/ 125221 h 2501304"/>
                <a:gd name="connsiteX2" fmla="*/ 2251348 w 3493351"/>
                <a:gd name="connsiteY2" fmla="*/ 0 h 2501304"/>
                <a:gd name="connsiteX3" fmla="*/ 3445156 w 3493351"/>
                <a:gd name="connsiteY3" fmla="*/ 0 h 2501304"/>
                <a:gd name="connsiteX4" fmla="*/ 3493351 w 3493351"/>
                <a:gd name="connsiteY4" fmla="*/ 48195 h 2501304"/>
                <a:gd name="connsiteX5" fmla="*/ 3493351 w 3493351"/>
                <a:gd name="connsiteY5" fmla="*/ 240970 h 2501304"/>
                <a:gd name="connsiteX6" fmla="*/ 3445156 w 3493351"/>
                <a:gd name="connsiteY6" fmla="*/ 289165 h 2501304"/>
                <a:gd name="connsiteX7" fmla="*/ 2275953 w 3493351"/>
                <a:gd name="connsiteY7" fmla="*/ 331577 h 2501304"/>
                <a:gd name="connsiteX8" fmla="*/ 243253 w 3493351"/>
                <a:gd name="connsiteY8" fmla="*/ 2501064 h 2501304"/>
                <a:gd name="connsiteX9" fmla="*/ 0 w 3493351"/>
                <a:gd name="connsiteY9" fmla="*/ 2368332 h 2501304"/>
                <a:gd name="connsiteX0" fmla="*/ 0 w 3493351"/>
                <a:gd name="connsiteY0" fmla="*/ 2368332 h 2547103"/>
                <a:gd name="connsiteX1" fmla="*/ 2062198 w 3493351"/>
                <a:gd name="connsiteY1" fmla="*/ 125221 h 2547103"/>
                <a:gd name="connsiteX2" fmla="*/ 2251348 w 3493351"/>
                <a:gd name="connsiteY2" fmla="*/ 0 h 2547103"/>
                <a:gd name="connsiteX3" fmla="*/ 3445156 w 3493351"/>
                <a:gd name="connsiteY3" fmla="*/ 0 h 2547103"/>
                <a:gd name="connsiteX4" fmla="*/ 3493351 w 3493351"/>
                <a:gd name="connsiteY4" fmla="*/ 48195 h 2547103"/>
                <a:gd name="connsiteX5" fmla="*/ 3493351 w 3493351"/>
                <a:gd name="connsiteY5" fmla="*/ 240970 h 2547103"/>
                <a:gd name="connsiteX6" fmla="*/ 3445156 w 3493351"/>
                <a:gd name="connsiteY6" fmla="*/ 289165 h 2547103"/>
                <a:gd name="connsiteX7" fmla="*/ 2275953 w 3493351"/>
                <a:gd name="connsiteY7" fmla="*/ 331577 h 2547103"/>
                <a:gd name="connsiteX8" fmla="*/ 215919 w 3493351"/>
                <a:gd name="connsiteY8" fmla="*/ 2546868 h 2547103"/>
                <a:gd name="connsiteX9" fmla="*/ 0 w 3493351"/>
                <a:gd name="connsiteY9" fmla="*/ 2368332 h 2547103"/>
                <a:gd name="connsiteX0" fmla="*/ 0 w 3493351"/>
                <a:gd name="connsiteY0" fmla="*/ 2368332 h 2547102"/>
                <a:gd name="connsiteX1" fmla="*/ 2062198 w 3493351"/>
                <a:gd name="connsiteY1" fmla="*/ 125221 h 2547102"/>
                <a:gd name="connsiteX2" fmla="*/ 2251348 w 3493351"/>
                <a:gd name="connsiteY2" fmla="*/ 0 h 2547102"/>
                <a:gd name="connsiteX3" fmla="*/ 3445156 w 3493351"/>
                <a:gd name="connsiteY3" fmla="*/ 0 h 2547102"/>
                <a:gd name="connsiteX4" fmla="*/ 3493351 w 3493351"/>
                <a:gd name="connsiteY4" fmla="*/ 48195 h 2547102"/>
                <a:gd name="connsiteX5" fmla="*/ 3493351 w 3493351"/>
                <a:gd name="connsiteY5" fmla="*/ 240970 h 2547102"/>
                <a:gd name="connsiteX6" fmla="*/ 3445156 w 3493351"/>
                <a:gd name="connsiteY6" fmla="*/ 289165 h 2547102"/>
                <a:gd name="connsiteX7" fmla="*/ 2339101 w 3493351"/>
                <a:gd name="connsiteY7" fmla="*/ 324892 h 2547102"/>
                <a:gd name="connsiteX8" fmla="*/ 215919 w 3493351"/>
                <a:gd name="connsiteY8" fmla="*/ 2546868 h 2547102"/>
                <a:gd name="connsiteX9" fmla="*/ 0 w 3493351"/>
                <a:gd name="connsiteY9" fmla="*/ 2368332 h 254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93351" h="2547102">
                  <a:moveTo>
                    <a:pt x="0" y="2368332"/>
                  </a:moveTo>
                  <a:cubicBezTo>
                    <a:pt x="154216" y="2147284"/>
                    <a:pt x="1831911" y="378678"/>
                    <a:pt x="2062198" y="125221"/>
                  </a:cubicBezTo>
                  <a:cubicBezTo>
                    <a:pt x="2225799" y="-7197"/>
                    <a:pt x="2138257" y="45638"/>
                    <a:pt x="2251348" y="0"/>
                  </a:cubicBezTo>
                  <a:lnTo>
                    <a:pt x="3445156" y="0"/>
                  </a:lnTo>
                  <a:cubicBezTo>
                    <a:pt x="3471773" y="0"/>
                    <a:pt x="3493351" y="21578"/>
                    <a:pt x="3493351" y="48195"/>
                  </a:cubicBezTo>
                  <a:lnTo>
                    <a:pt x="3493351" y="240970"/>
                  </a:lnTo>
                  <a:cubicBezTo>
                    <a:pt x="3493351" y="267587"/>
                    <a:pt x="3471773" y="289165"/>
                    <a:pt x="3445156" y="289165"/>
                  </a:cubicBezTo>
                  <a:lnTo>
                    <a:pt x="2339101" y="324892"/>
                  </a:lnTo>
                  <a:cubicBezTo>
                    <a:pt x="2312484" y="324892"/>
                    <a:pt x="215919" y="2573485"/>
                    <a:pt x="215919" y="2546868"/>
                  </a:cubicBezTo>
                  <a:cubicBezTo>
                    <a:pt x="215919" y="2482610"/>
                    <a:pt x="0" y="2432590"/>
                    <a:pt x="0" y="2368332"/>
                  </a:cubicBezTo>
                  <a:close/>
                </a:path>
              </a:pathLst>
            </a:custGeom>
            <a:solidFill>
              <a:srgbClr val="FF4B4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Flowchart: Manual Operation 38">
              <a:extLst>
                <a:ext uri="{FF2B5EF4-FFF2-40B4-BE49-F238E27FC236}">
                  <a16:creationId xmlns:a16="http://schemas.microsoft.com/office/drawing/2014/main" id="{25F8B1A1-E7AA-4926-BDAE-EB21A86CFC06}"/>
                </a:ext>
              </a:extLst>
            </p:cNvPr>
            <p:cNvSpPr/>
            <p:nvPr/>
          </p:nvSpPr>
          <p:spPr>
            <a:xfrm>
              <a:off x="-341837" y="700289"/>
              <a:ext cx="4348007" cy="611367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340"/>
                <a:gd name="connsiteX1" fmla="*/ 10000 w 10000"/>
                <a:gd name="connsiteY1" fmla="*/ 0 h 10340"/>
                <a:gd name="connsiteX2" fmla="*/ 8000 w 10000"/>
                <a:gd name="connsiteY2" fmla="*/ 10000 h 10340"/>
                <a:gd name="connsiteX3" fmla="*/ 2000 w 10000"/>
                <a:gd name="connsiteY3" fmla="*/ 10000 h 10340"/>
                <a:gd name="connsiteX4" fmla="*/ 0 w 10000"/>
                <a:gd name="connsiteY4" fmla="*/ 0 h 10340"/>
                <a:gd name="connsiteX0" fmla="*/ 0 w 10000"/>
                <a:gd name="connsiteY0" fmla="*/ 0 h 10439"/>
                <a:gd name="connsiteX1" fmla="*/ 10000 w 10000"/>
                <a:gd name="connsiteY1" fmla="*/ 0 h 10439"/>
                <a:gd name="connsiteX2" fmla="*/ 8000 w 10000"/>
                <a:gd name="connsiteY2" fmla="*/ 10000 h 10439"/>
                <a:gd name="connsiteX3" fmla="*/ 2000 w 10000"/>
                <a:gd name="connsiteY3" fmla="*/ 10000 h 10439"/>
                <a:gd name="connsiteX4" fmla="*/ 0 w 10000"/>
                <a:gd name="connsiteY4" fmla="*/ 0 h 10439"/>
                <a:gd name="connsiteX0" fmla="*/ 0 w 9318"/>
                <a:gd name="connsiteY0" fmla="*/ 139 h 10439"/>
                <a:gd name="connsiteX1" fmla="*/ 9318 w 9318"/>
                <a:gd name="connsiteY1" fmla="*/ 0 h 10439"/>
                <a:gd name="connsiteX2" fmla="*/ 7318 w 9318"/>
                <a:gd name="connsiteY2" fmla="*/ 10000 h 10439"/>
                <a:gd name="connsiteX3" fmla="*/ 1318 w 9318"/>
                <a:gd name="connsiteY3" fmla="*/ 10000 h 10439"/>
                <a:gd name="connsiteX4" fmla="*/ 0 w 9318"/>
                <a:gd name="connsiteY4" fmla="*/ 139 h 10439"/>
                <a:gd name="connsiteX0" fmla="*/ 0 w 9327"/>
                <a:gd name="connsiteY0" fmla="*/ 88 h 9955"/>
                <a:gd name="connsiteX1" fmla="*/ 9327 w 9327"/>
                <a:gd name="connsiteY1" fmla="*/ 0 h 9955"/>
                <a:gd name="connsiteX2" fmla="*/ 7854 w 9327"/>
                <a:gd name="connsiteY2" fmla="*/ 9534 h 9955"/>
                <a:gd name="connsiteX3" fmla="*/ 1414 w 9327"/>
                <a:gd name="connsiteY3" fmla="*/ 9534 h 9955"/>
                <a:gd name="connsiteX4" fmla="*/ 0 w 9327"/>
                <a:gd name="connsiteY4" fmla="*/ 88 h 9955"/>
                <a:gd name="connsiteX0" fmla="*/ 0 w 10000"/>
                <a:gd name="connsiteY0" fmla="*/ 88 h 9975"/>
                <a:gd name="connsiteX1" fmla="*/ 10000 w 10000"/>
                <a:gd name="connsiteY1" fmla="*/ 0 h 9975"/>
                <a:gd name="connsiteX2" fmla="*/ 8421 w 10000"/>
                <a:gd name="connsiteY2" fmla="*/ 9577 h 9975"/>
                <a:gd name="connsiteX3" fmla="*/ 1296 w 10000"/>
                <a:gd name="connsiteY3" fmla="*/ 9510 h 9975"/>
                <a:gd name="connsiteX4" fmla="*/ 0 w 10000"/>
                <a:gd name="connsiteY4" fmla="*/ 88 h 9975"/>
                <a:gd name="connsiteX0" fmla="*/ 0 w 10000"/>
                <a:gd name="connsiteY0" fmla="*/ 88 h 10034"/>
                <a:gd name="connsiteX1" fmla="*/ 10000 w 10000"/>
                <a:gd name="connsiteY1" fmla="*/ 0 h 10034"/>
                <a:gd name="connsiteX2" fmla="*/ 8421 w 10000"/>
                <a:gd name="connsiteY2" fmla="*/ 9601 h 10034"/>
                <a:gd name="connsiteX3" fmla="*/ 1296 w 10000"/>
                <a:gd name="connsiteY3" fmla="*/ 9534 h 10034"/>
                <a:gd name="connsiteX4" fmla="*/ 0 w 10000"/>
                <a:gd name="connsiteY4" fmla="*/ 88 h 10034"/>
                <a:gd name="connsiteX0" fmla="*/ 0 w 10000"/>
                <a:gd name="connsiteY0" fmla="*/ 88 h 10020"/>
                <a:gd name="connsiteX1" fmla="*/ 10000 w 10000"/>
                <a:gd name="connsiteY1" fmla="*/ 0 h 10020"/>
                <a:gd name="connsiteX2" fmla="*/ 8578 w 10000"/>
                <a:gd name="connsiteY2" fmla="*/ 9579 h 10020"/>
                <a:gd name="connsiteX3" fmla="*/ 1296 w 10000"/>
                <a:gd name="connsiteY3" fmla="*/ 9534 h 10020"/>
                <a:gd name="connsiteX4" fmla="*/ 0 w 10000"/>
                <a:gd name="connsiteY4" fmla="*/ 88 h 10020"/>
                <a:gd name="connsiteX0" fmla="*/ 0 w 10000"/>
                <a:gd name="connsiteY0" fmla="*/ 88 h 10077"/>
                <a:gd name="connsiteX1" fmla="*/ 10000 w 10000"/>
                <a:gd name="connsiteY1" fmla="*/ 0 h 10077"/>
                <a:gd name="connsiteX2" fmla="*/ 8578 w 10000"/>
                <a:gd name="connsiteY2" fmla="*/ 9579 h 10077"/>
                <a:gd name="connsiteX3" fmla="*/ 1296 w 10000"/>
                <a:gd name="connsiteY3" fmla="*/ 9534 h 10077"/>
                <a:gd name="connsiteX4" fmla="*/ 0 w 10000"/>
                <a:gd name="connsiteY4" fmla="*/ 88 h 10077"/>
                <a:gd name="connsiteX0" fmla="*/ 0 w 10000"/>
                <a:gd name="connsiteY0" fmla="*/ 88 h 10039"/>
                <a:gd name="connsiteX1" fmla="*/ 10000 w 10000"/>
                <a:gd name="connsiteY1" fmla="*/ 0 h 10039"/>
                <a:gd name="connsiteX2" fmla="*/ 8578 w 10000"/>
                <a:gd name="connsiteY2" fmla="*/ 9579 h 10039"/>
                <a:gd name="connsiteX3" fmla="*/ 1296 w 10000"/>
                <a:gd name="connsiteY3" fmla="*/ 9534 h 10039"/>
                <a:gd name="connsiteX4" fmla="*/ 0 w 10000"/>
                <a:gd name="connsiteY4" fmla="*/ 88 h 10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39">
                  <a:moveTo>
                    <a:pt x="0" y="88"/>
                  </a:moveTo>
                  <a:lnTo>
                    <a:pt x="10000" y="0"/>
                  </a:lnTo>
                  <a:lnTo>
                    <a:pt x="8578" y="9579"/>
                  </a:lnTo>
                  <a:cubicBezTo>
                    <a:pt x="6778" y="10363"/>
                    <a:pt x="2123" y="10006"/>
                    <a:pt x="1296" y="9534"/>
                  </a:cubicBezTo>
                  <a:lnTo>
                    <a:pt x="0" y="88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Flowchart: Manual Operation 38">
              <a:extLst>
                <a:ext uri="{FF2B5EF4-FFF2-40B4-BE49-F238E27FC236}">
                  <a16:creationId xmlns:a16="http://schemas.microsoft.com/office/drawing/2014/main" id="{CBF987A0-62C9-426F-B33B-4B654299082B}"/>
                </a:ext>
              </a:extLst>
            </p:cNvPr>
            <p:cNvSpPr/>
            <p:nvPr/>
          </p:nvSpPr>
          <p:spPr>
            <a:xfrm>
              <a:off x="-168170" y="2077206"/>
              <a:ext cx="3996090" cy="43846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340"/>
                <a:gd name="connsiteX1" fmla="*/ 10000 w 10000"/>
                <a:gd name="connsiteY1" fmla="*/ 0 h 10340"/>
                <a:gd name="connsiteX2" fmla="*/ 8000 w 10000"/>
                <a:gd name="connsiteY2" fmla="*/ 10000 h 10340"/>
                <a:gd name="connsiteX3" fmla="*/ 2000 w 10000"/>
                <a:gd name="connsiteY3" fmla="*/ 10000 h 10340"/>
                <a:gd name="connsiteX4" fmla="*/ 0 w 10000"/>
                <a:gd name="connsiteY4" fmla="*/ 0 h 10340"/>
                <a:gd name="connsiteX0" fmla="*/ 0 w 10000"/>
                <a:gd name="connsiteY0" fmla="*/ 0 h 10439"/>
                <a:gd name="connsiteX1" fmla="*/ 10000 w 10000"/>
                <a:gd name="connsiteY1" fmla="*/ 0 h 10439"/>
                <a:gd name="connsiteX2" fmla="*/ 8000 w 10000"/>
                <a:gd name="connsiteY2" fmla="*/ 10000 h 10439"/>
                <a:gd name="connsiteX3" fmla="*/ 2000 w 10000"/>
                <a:gd name="connsiteY3" fmla="*/ 10000 h 10439"/>
                <a:gd name="connsiteX4" fmla="*/ 0 w 10000"/>
                <a:gd name="connsiteY4" fmla="*/ 0 h 10439"/>
                <a:gd name="connsiteX0" fmla="*/ 0 w 9318"/>
                <a:gd name="connsiteY0" fmla="*/ 139 h 10439"/>
                <a:gd name="connsiteX1" fmla="*/ 9318 w 9318"/>
                <a:gd name="connsiteY1" fmla="*/ 0 h 10439"/>
                <a:gd name="connsiteX2" fmla="*/ 7318 w 9318"/>
                <a:gd name="connsiteY2" fmla="*/ 10000 h 10439"/>
                <a:gd name="connsiteX3" fmla="*/ 1318 w 9318"/>
                <a:gd name="connsiteY3" fmla="*/ 10000 h 10439"/>
                <a:gd name="connsiteX4" fmla="*/ 0 w 9318"/>
                <a:gd name="connsiteY4" fmla="*/ 139 h 10439"/>
                <a:gd name="connsiteX0" fmla="*/ 0 w 9327"/>
                <a:gd name="connsiteY0" fmla="*/ 88 h 9955"/>
                <a:gd name="connsiteX1" fmla="*/ 9327 w 9327"/>
                <a:gd name="connsiteY1" fmla="*/ 0 h 9955"/>
                <a:gd name="connsiteX2" fmla="*/ 7854 w 9327"/>
                <a:gd name="connsiteY2" fmla="*/ 9534 h 9955"/>
                <a:gd name="connsiteX3" fmla="*/ 1414 w 9327"/>
                <a:gd name="connsiteY3" fmla="*/ 9534 h 9955"/>
                <a:gd name="connsiteX4" fmla="*/ 0 w 9327"/>
                <a:gd name="connsiteY4" fmla="*/ 88 h 9955"/>
                <a:gd name="connsiteX0" fmla="*/ 0 w 10000"/>
                <a:gd name="connsiteY0" fmla="*/ 88 h 9975"/>
                <a:gd name="connsiteX1" fmla="*/ 10000 w 10000"/>
                <a:gd name="connsiteY1" fmla="*/ 0 h 9975"/>
                <a:gd name="connsiteX2" fmla="*/ 8421 w 10000"/>
                <a:gd name="connsiteY2" fmla="*/ 9577 h 9975"/>
                <a:gd name="connsiteX3" fmla="*/ 1296 w 10000"/>
                <a:gd name="connsiteY3" fmla="*/ 9510 h 9975"/>
                <a:gd name="connsiteX4" fmla="*/ 0 w 10000"/>
                <a:gd name="connsiteY4" fmla="*/ 88 h 9975"/>
                <a:gd name="connsiteX0" fmla="*/ 0 w 10000"/>
                <a:gd name="connsiteY0" fmla="*/ 88 h 10034"/>
                <a:gd name="connsiteX1" fmla="*/ 10000 w 10000"/>
                <a:gd name="connsiteY1" fmla="*/ 0 h 10034"/>
                <a:gd name="connsiteX2" fmla="*/ 8421 w 10000"/>
                <a:gd name="connsiteY2" fmla="*/ 9601 h 10034"/>
                <a:gd name="connsiteX3" fmla="*/ 1296 w 10000"/>
                <a:gd name="connsiteY3" fmla="*/ 9534 h 10034"/>
                <a:gd name="connsiteX4" fmla="*/ 0 w 10000"/>
                <a:gd name="connsiteY4" fmla="*/ 88 h 10034"/>
                <a:gd name="connsiteX0" fmla="*/ 0 w 10000"/>
                <a:gd name="connsiteY0" fmla="*/ 88 h 10020"/>
                <a:gd name="connsiteX1" fmla="*/ 10000 w 10000"/>
                <a:gd name="connsiteY1" fmla="*/ 0 h 10020"/>
                <a:gd name="connsiteX2" fmla="*/ 8578 w 10000"/>
                <a:gd name="connsiteY2" fmla="*/ 9579 h 10020"/>
                <a:gd name="connsiteX3" fmla="*/ 1296 w 10000"/>
                <a:gd name="connsiteY3" fmla="*/ 9534 h 10020"/>
                <a:gd name="connsiteX4" fmla="*/ 0 w 10000"/>
                <a:gd name="connsiteY4" fmla="*/ 88 h 10020"/>
                <a:gd name="connsiteX0" fmla="*/ 0 w 10000"/>
                <a:gd name="connsiteY0" fmla="*/ 88 h 10077"/>
                <a:gd name="connsiteX1" fmla="*/ 10000 w 10000"/>
                <a:gd name="connsiteY1" fmla="*/ 0 h 10077"/>
                <a:gd name="connsiteX2" fmla="*/ 8578 w 10000"/>
                <a:gd name="connsiteY2" fmla="*/ 9579 h 10077"/>
                <a:gd name="connsiteX3" fmla="*/ 1296 w 10000"/>
                <a:gd name="connsiteY3" fmla="*/ 9534 h 10077"/>
                <a:gd name="connsiteX4" fmla="*/ 0 w 10000"/>
                <a:gd name="connsiteY4" fmla="*/ 88 h 10077"/>
                <a:gd name="connsiteX0" fmla="*/ 0 w 10000"/>
                <a:gd name="connsiteY0" fmla="*/ 88 h 10039"/>
                <a:gd name="connsiteX1" fmla="*/ 10000 w 10000"/>
                <a:gd name="connsiteY1" fmla="*/ 0 h 10039"/>
                <a:gd name="connsiteX2" fmla="*/ 8578 w 10000"/>
                <a:gd name="connsiteY2" fmla="*/ 9579 h 10039"/>
                <a:gd name="connsiteX3" fmla="*/ 1296 w 10000"/>
                <a:gd name="connsiteY3" fmla="*/ 9534 h 10039"/>
                <a:gd name="connsiteX4" fmla="*/ 0 w 10000"/>
                <a:gd name="connsiteY4" fmla="*/ 88 h 10039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101">
                  <a:moveTo>
                    <a:pt x="0" y="150"/>
                  </a:moveTo>
                  <a:cubicBezTo>
                    <a:pt x="1705" y="436"/>
                    <a:pt x="977" y="249"/>
                    <a:pt x="3807" y="0"/>
                  </a:cubicBezTo>
                  <a:cubicBezTo>
                    <a:pt x="7977" y="555"/>
                    <a:pt x="8081" y="418"/>
                    <a:pt x="10000" y="62"/>
                  </a:cubicBezTo>
                  <a:lnTo>
                    <a:pt x="8578" y="9641"/>
                  </a:lnTo>
                  <a:cubicBezTo>
                    <a:pt x="6778" y="10425"/>
                    <a:pt x="2123" y="10068"/>
                    <a:pt x="1296" y="9596"/>
                  </a:cubicBezTo>
                  <a:lnTo>
                    <a:pt x="0" y="150"/>
                  </a:lnTo>
                  <a:close/>
                </a:path>
              </a:pathLst>
            </a:custGeom>
            <a:solidFill>
              <a:srgbClr val="FF4B4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40" name="Rectangle: Rounded Corners 439">
            <a:extLst>
              <a:ext uri="{FF2B5EF4-FFF2-40B4-BE49-F238E27FC236}">
                <a16:creationId xmlns:a16="http://schemas.microsoft.com/office/drawing/2014/main" id="{E35AC769-D68E-4CA6-8A9F-8EB11523FD56}"/>
              </a:ext>
            </a:extLst>
          </p:cNvPr>
          <p:cNvSpPr/>
          <p:nvPr/>
        </p:nvSpPr>
        <p:spPr>
          <a:xfrm>
            <a:off x="910327" y="4143002"/>
            <a:ext cx="2225774" cy="81752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</a:rPr>
              <a:t>Thr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ow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1" name="Rectangle: Rounded Corners 440">
            <a:extLst>
              <a:ext uri="{FF2B5EF4-FFF2-40B4-BE49-F238E27FC236}">
                <a16:creationId xmlns:a16="http://schemas.microsoft.com/office/drawing/2014/main" id="{E0269676-0660-4AD7-878B-4E79116AF00F}"/>
              </a:ext>
            </a:extLst>
          </p:cNvPr>
          <p:cNvSpPr/>
          <p:nvPr/>
        </p:nvSpPr>
        <p:spPr>
          <a:xfrm>
            <a:off x="1547881" y="3367660"/>
            <a:ext cx="1113992" cy="754411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</a:rPr>
              <a:t>Thr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rgbClr val="92D05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AC33F2-9C57-4EDD-919A-B44ACE1F064C}"/>
              </a:ext>
            </a:extLst>
          </p:cNvPr>
          <p:cNvGrpSpPr/>
          <p:nvPr/>
        </p:nvGrpSpPr>
        <p:grpSpPr>
          <a:xfrm>
            <a:off x="458259" y="4828806"/>
            <a:ext cx="1937460" cy="1884926"/>
            <a:chOff x="597380" y="1513561"/>
            <a:chExt cx="5153538" cy="5013801"/>
          </a:xfrm>
        </p:grpSpPr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69484104-1471-42D0-8FF2-6AE1B452F0F2}"/>
                </a:ext>
              </a:extLst>
            </p:cNvPr>
            <p:cNvGrpSpPr/>
            <p:nvPr/>
          </p:nvGrpSpPr>
          <p:grpSpPr>
            <a:xfrm>
              <a:off x="4230977" y="1538962"/>
              <a:ext cx="1519941" cy="800023"/>
              <a:chOff x="4252686" y="1115863"/>
              <a:chExt cx="1519941" cy="800023"/>
            </a:xfrm>
          </p:grpSpPr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755F8E45-7E36-4538-9CE3-B4DA0D6D7E02}"/>
                  </a:ext>
                </a:extLst>
              </p:cNvPr>
              <p:cNvSpPr/>
              <p:nvPr/>
            </p:nvSpPr>
            <p:spPr>
              <a:xfrm>
                <a:off x="5238736" y="1115863"/>
                <a:ext cx="533891" cy="533891"/>
              </a:xfrm>
              <a:prstGeom prst="ellipse">
                <a:avLst/>
              </a:prstGeom>
              <a:solidFill>
                <a:srgbClr val="FF4B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F426A262-BEDF-4860-9909-E3FB93D79BF0}"/>
                  </a:ext>
                </a:extLst>
              </p:cNvPr>
              <p:cNvSpPr/>
              <p:nvPr/>
            </p:nvSpPr>
            <p:spPr>
              <a:xfrm>
                <a:off x="4252686" y="1406071"/>
                <a:ext cx="881743" cy="509815"/>
              </a:xfrm>
              <a:custGeom>
                <a:avLst/>
                <a:gdLst>
                  <a:gd name="connsiteX0" fmla="*/ 0 w 856343"/>
                  <a:gd name="connsiteY0" fmla="*/ 522515 h 522515"/>
                  <a:gd name="connsiteX1" fmla="*/ 856343 w 856343"/>
                  <a:gd name="connsiteY1" fmla="*/ 0 h 522515"/>
                  <a:gd name="connsiteX2" fmla="*/ 856343 w 856343"/>
                  <a:gd name="connsiteY2" fmla="*/ 0 h 522515"/>
                  <a:gd name="connsiteX0" fmla="*/ 0 w 856343"/>
                  <a:gd name="connsiteY0" fmla="*/ 522515 h 522515"/>
                  <a:gd name="connsiteX1" fmla="*/ 856343 w 856343"/>
                  <a:gd name="connsiteY1" fmla="*/ 0 h 522515"/>
                  <a:gd name="connsiteX2" fmla="*/ 856343 w 856343"/>
                  <a:gd name="connsiteY2" fmla="*/ 0 h 522515"/>
                  <a:gd name="connsiteX0" fmla="*/ 0 w 900793"/>
                  <a:gd name="connsiteY0" fmla="*/ 522515 h 522515"/>
                  <a:gd name="connsiteX1" fmla="*/ 856343 w 900793"/>
                  <a:gd name="connsiteY1" fmla="*/ 0 h 522515"/>
                  <a:gd name="connsiteX2" fmla="*/ 900793 w 900793"/>
                  <a:gd name="connsiteY2" fmla="*/ 57150 h 522515"/>
                  <a:gd name="connsiteX0" fmla="*/ 0 w 900793"/>
                  <a:gd name="connsiteY0" fmla="*/ 465365 h 465365"/>
                  <a:gd name="connsiteX1" fmla="*/ 900793 w 900793"/>
                  <a:gd name="connsiteY1" fmla="*/ 0 h 465365"/>
                  <a:gd name="connsiteX0" fmla="*/ 0 w 900793"/>
                  <a:gd name="connsiteY0" fmla="*/ 427265 h 427265"/>
                  <a:gd name="connsiteX1" fmla="*/ 900793 w 900793"/>
                  <a:gd name="connsiteY1" fmla="*/ 0 h 427265"/>
                  <a:gd name="connsiteX0" fmla="*/ 0 w 900793"/>
                  <a:gd name="connsiteY0" fmla="*/ 437085 h 437085"/>
                  <a:gd name="connsiteX1" fmla="*/ 900793 w 900793"/>
                  <a:gd name="connsiteY1" fmla="*/ 9820 h 437085"/>
                  <a:gd name="connsiteX0" fmla="*/ 0 w 900793"/>
                  <a:gd name="connsiteY0" fmla="*/ 437537 h 437537"/>
                  <a:gd name="connsiteX1" fmla="*/ 900793 w 900793"/>
                  <a:gd name="connsiteY1" fmla="*/ 10272 h 437537"/>
                  <a:gd name="connsiteX0" fmla="*/ 0 w 881743"/>
                  <a:gd name="connsiteY0" fmla="*/ 518328 h 518328"/>
                  <a:gd name="connsiteX1" fmla="*/ 881743 w 881743"/>
                  <a:gd name="connsiteY1" fmla="*/ 8513 h 518328"/>
                  <a:gd name="connsiteX0" fmla="*/ 0 w 881743"/>
                  <a:gd name="connsiteY0" fmla="*/ 509815 h 509815"/>
                  <a:gd name="connsiteX1" fmla="*/ 881743 w 881743"/>
                  <a:gd name="connsiteY1" fmla="*/ 0 h 509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1743" h="509815">
                    <a:moveTo>
                      <a:pt x="0" y="509815"/>
                    </a:moveTo>
                    <a:cubicBezTo>
                      <a:pt x="205014" y="348343"/>
                      <a:pt x="575129" y="9072"/>
                      <a:pt x="881743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2FBDF0EE-0A26-4928-B8AD-E66CDD2AC4AC}"/>
                  </a:ext>
                </a:extLst>
              </p:cNvPr>
              <p:cNvSpPr/>
              <p:nvPr/>
            </p:nvSpPr>
            <p:spPr>
              <a:xfrm>
                <a:off x="4583034" y="1535145"/>
                <a:ext cx="581584" cy="336266"/>
              </a:xfrm>
              <a:custGeom>
                <a:avLst/>
                <a:gdLst>
                  <a:gd name="connsiteX0" fmla="*/ 0 w 856343"/>
                  <a:gd name="connsiteY0" fmla="*/ 522515 h 522515"/>
                  <a:gd name="connsiteX1" fmla="*/ 856343 w 856343"/>
                  <a:gd name="connsiteY1" fmla="*/ 0 h 522515"/>
                  <a:gd name="connsiteX2" fmla="*/ 856343 w 856343"/>
                  <a:gd name="connsiteY2" fmla="*/ 0 h 522515"/>
                  <a:gd name="connsiteX0" fmla="*/ 0 w 856343"/>
                  <a:gd name="connsiteY0" fmla="*/ 522515 h 522515"/>
                  <a:gd name="connsiteX1" fmla="*/ 856343 w 856343"/>
                  <a:gd name="connsiteY1" fmla="*/ 0 h 522515"/>
                  <a:gd name="connsiteX2" fmla="*/ 856343 w 856343"/>
                  <a:gd name="connsiteY2" fmla="*/ 0 h 522515"/>
                  <a:gd name="connsiteX0" fmla="*/ 0 w 900793"/>
                  <a:gd name="connsiteY0" fmla="*/ 522515 h 522515"/>
                  <a:gd name="connsiteX1" fmla="*/ 856343 w 900793"/>
                  <a:gd name="connsiteY1" fmla="*/ 0 h 522515"/>
                  <a:gd name="connsiteX2" fmla="*/ 900793 w 900793"/>
                  <a:gd name="connsiteY2" fmla="*/ 57150 h 522515"/>
                  <a:gd name="connsiteX0" fmla="*/ 0 w 900793"/>
                  <a:gd name="connsiteY0" fmla="*/ 465365 h 465365"/>
                  <a:gd name="connsiteX1" fmla="*/ 900793 w 900793"/>
                  <a:gd name="connsiteY1" fmla="*/ 0 h 465365"/>
                  <a:gd name="connsiteX0" fmla="*/ 0 w 900793"/>
                  <a:gd name="connsiteY0" fmla="*/ 427265 h 427265"/>
                  <a:gd name="connsiteX1" fmla="*/ 900793 w 900793"/>
                  <a:gd name="connsiteY1" fmla="*/ 0 h 427265"/>
                  <a:gd name="connsiteX0" fmla="*/ 0 w 900793"/>
                  <a:gd name="connsiteY0" fmla="*/ 437085 h 437085"/>
                  <a:gd name="connsiteX1" fmla="*/ 900793 w 900793"/>
                  <a:gd name="connsiteY1" fmla="*/ 9820 h 437085"/>
                  <a:gd name="connsiteX0" fmla="*/ 0 w 900793"/>
                  <a:gd name="connsiteY0" fmla="*/ 437537 h 437537"/>
                  <a:gd name="connsiteX1" fmla="*/ 900793 w 900793"/>
                  <a:gd name="connsiteY1" fmla="*/ 10272 h 437537"/>
                  <a:gd name="connsiteX0" fmla="*/ 0 w 881743"/>
                  <a:gd name="connsiteY0" fmla="*/ 518328 h 518328"/>
                  <a:gd name="connsiteX1" fmla="*/ 881743 w 881743"/>
                  <a:gd name="connsiteY1" fmla="*/ 8513 h 518328"/>
                  <a:gd name="connsiteX0" fmla="*/ 0 w 881743"/>
                  <a:gd name="connsiteY0" fmla="*/ 509815 h 509815"/>
                  <a:gd name="connsiteX1" fmla="*/ 881743 w 881743"/>
                  <a:gd name="connsiteY1" fmla="*/ 0 h 509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1743" h="509815">
                    <a:moveTo>
                      <a:pt x="0" y="509815"/>
                    </a:moveTo>
                    <a:cubicBezTo>
                      <a:pt x="205014" y="348343"/>
                      <a:pt x="575129" y="9072"/>
                      <a:pt x="881743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50626F3E-A840-47CC-8CFC-3D8AC57E5B2E}"/>
                </a:ext>
              </a:extLst>
            </p:cNvPr>
            <p:cNvGrpSpPr/>
            <p:nvPr/>
          </p:nvGrpSpPr>
          <p:grpSpPr>
            <a:xfrm>
              <a:off x="597380" y="1513561"/>
              <a:ext cx="3328420" cy="5013801"/>
              <a:chOff x="1052513" y="1178795"/>
              <a:chExt cx="3328420" cy="5013801"/>
            </a:xfrm>
          </p:grpSpPr>
          <p:sp>
            <p:nvSpPr>
              <p:cNvPr id="490" name="Rectangle 4">
                <a:extLst>
                  <a:ext uri="{FF2B5EF4-FFF2-40B4-BE49-F238E27FC236}">
                    <a16:creationId xmlns:a16="http://schemas.microsoft.com/office/drawing/2014/main" id="{890E6F08-4029-41F9-81D0-90A54C17EA33}"/>
                  </a:ext>
                </a:extLst>
              </p:cNvPr>
              <p:cNvSpPr/>
              <p:nvPr/>
            </p:nvSpPr>
            <p:spPr>
              <a:xfrm rot="5947624">
                <a:off x="2603437" y="3043976"/>
                <a:ext cx="962025" cy="428854"/>
              </a:xfrm>
              <a:custGeom>
                <a:avLst/>
                <a:gdLst>
                  <a:gd name="connsiteX0" fmla="*/ 0 w 276225"/>
                  <a:gd name="connsiteY0" fmla="*/ 0 h 45719"/>
                  <a:gd name="connsiteX1" fmla="*/ 276225 w 276225"/>
                  <a:gd name="connsiteY1" fmla="*/ 0 h 45719"/>
                  <a:gd name="connsiteX2" fmla="*/ 276225 w 276225"/>
                  <a:gd name="connsiteY2" fmla="*/ 45719 h 45719"/>
                  <a:gd name="connsiteX3" fmla="*/ 0 w 276225"/>
                  <a:gd name="connsiteY3" fmla="*/ 45719 h 45719"/>
                  <a:gd name="connsiteX4" fmla="*/ 0 w 276225"/>
                  <a:gd name="connsiteY4" fmla="*/ 0 h 45719"/>
                  <a:gd name="connsiteX0" fmla="*/ 0 w 857250"/>
                  <a:gd name="connsiteY0" fmla="*/ 240031 h 285750"/>
                  <a:gd name="connsiteX1" fmla="*/ 276225 w 857250"/>
                  <a:gd name="connsiteY1" fmla="*/ 240031 h 285750"/>
                  <a:gd name="connsiteX2" fmla="*/ 857250 w 857250"/>
                  <a:gd name="connsiteY2" fmla="*/ 0 h 285750"/>
                  <a:gd name="connsiteX3" fmla="*/ 0 w 857250"/>
                  <a:gd name="connsiteY3" fmla="*/ 285750 h 285750"/>
                  <a:gd name="connsiteX4" fmla="*/ 0 w 857250"/>
                  <a:gd name="connsiteY4" fmla="*/ 240031 h 285750"/>
                  <a:gd name="connsiteX0" fmla="*/ 0 w 857250"/>
                  <a:gd name="connsiteY0" fmla="*/ 323850 h 369569"/>
                  <a:gd name="connsiteX1" fmla="*/ 457200 w 857250"/>
                  <a:gd name="connsiteY1" fmla="*/ 0 h 369569"/>
                  <a:gd name="connsiteX2" fmla="*/ 857250 w 857250"/>
                  <a:gd name="connsiteY2" fmla="*/ 83819 h 369569"/>
                  <a:gd name="connsiteX3" fmla="*/ 0 w 857250"/>
                  <a:gd name="connsiteY3" fmla="*/ 369569 h 369569"/>
                  <a:gd name="connsiteX4" fmla="*/ 0 w 857250"/>
                  <a:gd name="connsiteY4" fmla="*/ 323850 h 369569"/>
                  <a:gd name="connsiteX0" fmla="*/ 0 w 885825"/>
                  <a:gd name="connsiteY0" fmla="*/ 323850 h 369569"/>
                  <a:gd name="connsiteX1" fmla="*/ 457200 w 885825"/>
                  <a:gd name="connsiteY1" fmla="*/ 0 h 369569"/>
                  <a:gd name="connsiteX2" fmla="*/ 885825 w 885825"/>
                  <a:gd name="connsiteY2" fmla="*/ 121919 h 369569"/>
                  <a:gd name="connsiteX3" fmla="*/ 0 w 885825"/>
                  <a:gd name="connsiteY3" fmla="*/ 369569 h 369569"/>
                  <a:gd name="connsiteX4" fmla="*/ 0 w 885825"/>
                  <a:gd name="connsiteY4" fmla="*/ 323850 h 369569"/>
                  <a:gd name="connsiteX0" fmla="*/ 0 w 917575"/>
                  <a:gd name="connsiteY0" fmla="*/ 323850 h 369569"/>
                  <a:gd name="connsiteX1" fmla="*/ 457200 w 917575"/>
                  <a:gd name="connsiteY1" fmla="*/ 0 h 369569"/>
                  <a:gd name="connsiteX2" fmla="*/ 917575 w 917575"/>
                  <a:gd name="connsiteY2" fmla="*/ 115569 h 369569"/>
                  <a:gd name="connsiteX3" fmla="*/ 0 w 917575"/>
                  <a:gd name="connsiteY3" fmla="*/ 369569 h 369569"/>
                  <a:gd name="connsiteX4" fmla="*/ 0 w 917575"/>
                  <a:gd name="connsiteY4" fmla="*/ 323850 h 369569"/>
                  <a:gd name="connsiteX0" fmla="*/ 0 w 917575"/>
                  <a:gd name="connsiteY0" fmla="*/ 317500 h 363219"/>
                  <a:gd name="connsiteX1" fmla="*/ 850900 w 917575"/>
                  <a:gd name="connsiteY1" fmla="*/ 0 h 363219"/>
                  <a:gd name="connsiteX2" fmla="*/ 917575 w 917575"/>
                  <a:gd name="connsiteY2" fmla="*/ 109219 h 363219"/>
                  <a:gd name="connsiteX3" fmla="*/ 0 w 917575"/>
                  <a:gd name="connsiteY3" fmla="*/ 363219 h 363219"/>
                  <a:gd name="connsiteX4" fmla="*/ 0 w 917575"/>
                  <a:gd name="connsiteY4" fmla="*/ 317500 h 363219"/>
                  <a:gd name="connsiteX0" fmla="*/ 0 w 974725"/>
                  <a:gd name="connsiteY0" fmla="*/ 241300 h 363219"/>
                  <a:gd name="connsiteX1" fmla="*/ 908050 w 974725"/>
                  <a:gd name="connsiteY1" fmla="*/ 0 h 363219"/>
                  <a:gd name="connsiteX2" fmla="*/ 974725 w 974725"/>
                  <a:gd name="connsiteY2" fmla="*/ 109219 h 363219"/>
                  <a:gd name="connsiteX3" fmla="*/ 57150 w 974725"/>
                  <a:gd name="connsiteY3" fmla="*/ 363219 h 363219"/>
                  <a:gd name="connsiteX4" fmla="*/ 0 w 974725"/>
                  <a:gd name="connsiteY4" fmla="*/ 241300 h 363219"/>
                  <a:gd name="connsiteX0" fmla="*/ 0 w 974725"/>
                  <a:gd name="connsiteY0" fmla="*/ 241300 h 426719"/>
                  <a:gd name="connsiteX1" fmla="*/ 908050 w 974725"/>
                  <a:gd name="connsiteY1" fmla="*/ 0 h 426719"/>
                  <a:gd name="connsiteX2" fmla="*/ 974725 w 974725"/>
                  <a:gd name="connsiteY2" fmla="*/ 109219 h 426719"/>
                  <a:gd name="connsiteX3" fmla="*/ 76200 w 974725"/>
                  <a:gd name="connsiteY3" fmla="*/ 426719 h 426719"/>
                  <a:gd name="connsiteX4" fmla="*/ 0 w 974725"/>
                  <a:gd name="connsiteY4" fmla="*/ 241300 h 426719"/>
                  <a:gd name="connsiteX0" fmla="*/ 0 w 974725"/>
                  <a:gd name="connsiteY0" fmla="*/ 241300 h 428906"/>
                  <a:gd name="connsiteX1" fmla="*/ 908050 w 974725"/>
                  <a:gd name="connsiteY1" fmla="*/ 0 h 428906"/>
                  <a:gd name="connsiteX2" fmla="*/ 974725 w 974725"/>
                  <a:gd name="connsiteY2" fmla="*/ 109219 h 428906"/>
                  <a:gd name="connsiteX3" fmla="*/ 76200 w 974725"/>
                  <a:gd name="connsiteY3" fmla="*/ 426719 h 428906"/>
                  <a:gd name="connsiteX4" fmla="*/ 0 w 974725"/>
                  <a:gd name="connsiteY4" fmla="*/ 241300 h 428906"/>
                  <a:gd name="connsiteX0" fmla="*/ 0 w 974725"/>
                  <a:gd name="connsiteY0" fmla="*/ 241300 h 428906"/>
                  <a:gd name="connsiteX1" fmla="*/ 908050 w 974725"/>
                  <a:gd name="connsiteY1" fmla="*/ 0 h 428906"/>
                  <a:gd name="connsiteX2" fmla="*/ 974725 w 974725"/>
                  <a:gd name="connsiteY2" fmla="*/ 109219 h 428906"/>
                  <a:gd name="connsiteX3" fmla="*/ 76200 w 974725"/>
                  <a:gd name="connsiteY3" fmla="*/ 426719 h 428906"/>
                  <a:gd name="connsiteX4" fmla="*/ 0 w 974725"/>
                  <a:gd name="connsiteY4" fmla="*/ 241300 h 428906"/>
                  <a:gd name="connsiteX0" fmla="*/ 0 w 974725"/>
                  <a:gd name="connsiteY0" fmla="*/ 241300 h 428906"/>
                  <a:gd name="connsiteX1" fmla="*/ 908050 w 974725"/>
                  <a:gd name="connsiteY1" fmla="*/ 0 h 428906"/>
                  <a:gd name="connsiteX2" fmla="*/ 974725 w 974725"/>
                  <a:gd name="connsiteY2" fmla="*/ 109219 h 428906"/>
                  <a:gd name="connsiteX3" fmla="*/ 76200 w 974725"/>
                  <a:gd name="connsiteY3" fmla="*/ 426719 h 428906"/>
                  <a:gd name="connsiteX4" fmla="*/ 0 w 974725"/>
                  <a:gd name="connsiteY4" fmla="*/ 241300 h 428906"/>
                  <a:gd name="connsiteX0" fmla="*/ 0 w 974725"/>
                  <a:gd name="connsiteY0" fmla="*/ 241300 h 428906"/>
                  <a:gd name="connsiteX1" fmla="*/ 908050 w 974725"/>
                  <a:gd name="connsiteY1" fmla="*/ 0 h 428906"/>
                  <a:gd name="connsiteX2" fmla="*/ 974725 w 974725"/>
                  <a:gd name="connsiteY2" fmla="*/ 109219 h 428906"/>
                  <a:gd name="connsiteX3" fmla="*/ 76200 w 974725"/>
                  <a:gd name="connsiteY3" fmla="*/ 426719 h 428906"/>
                  <a:gd name="connsiteX4" fmla="*/ 0 w 974725"/>
                  <a:gd name="connsiteY4" fmla="*/ 241300 h 428906"/>
                  <a:gd name="connsiteX0" fmla="*/ 0 w 962025"/>
                  <a:gd name="connsiteY0" fmla="*/ 260350 h 428906"/>
                  <a:gd name="connsiteX1" fmla="*/ 895350 w 962025"/>
                  <a:gd name="connsiteY1" fmla="*/ 0 h 428906"/>
                  <a:gd name="connsiteX2" fmla="*/ 962025 w 962025"/>
                  <a:gd name="connsiteY2" fmla="*/ 109219 h 428906"/>
                  <a:gd name="connsiteX3" fmla="*/ 63500 w 962025"/>
                  <a:gd name="connsiteY3" fmla="*/ 426719 h 428906"/>
                  <a:gd name="connsiteX4" fmla="*/ 0 w 962025"/>
                  <a:gd name="connsiteY4" fmla="*/ 260350 h 428906"/>
                  <a:gd name="connsiteX0" fmla="*/ 0 w 962025"/>
                  <a:gd name="connsiteY0" fmla="*/ 260350 h 428854"/>
                  <a:gd name="connsiteX1" fmla="*/ 895350 w 962025"/>
                  <a:gd name="connsiteY1" fmla="*/ 0 h 428854"/>
                  <a:gd name="connsiteX2" fmla="*/ 962025 w 962025"/>
                  <a:gd name="connsiteY2" fmla="*/ 102869 h 428854"/>
                  <a:gd name="connsiteX3" fmla="*/ 63500 w 962025"/>
                  <a:gd name="connsiteY3" fmla="*/ 426719 h 428854"/>
                  <a:gd name="connsiteX4" fmla="*/ 0 w 962025"/>
                  <a:gd name="connsiteY4" fmla="*/ 260350 h 428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2025" h="428854">
                    <a:moveTo>
                      <a:pt x="0" y="260350"/>
                    </a:moveTo>
                    <a:cubicBezTo>
                      <a:pt x="324908" y="138642"/>
                      <a:pt x="592667" y="80433"/>
                      <a:pt x="895350" y="0"/>
                    </a:cubicBezTo>
                    <a:lnTo>
                      <a:pt x="962025" y="102869"/>
                    </a:lnTo>
                    <a:cubicBezTo>
                      <a:pt x="662517" y="208702"/>
                      <a:pt x="302683" y="454236"/>
                      <a:pt x="63500" y="426719"/>
                    </a:cubicBez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Rectangle 5">
                <a:extLst>
                  <a:ext uri="{FF2B5EF4-FFF2-40B4-BE49-F238E27FC236}">
                    <a16:creationId xmlns:a16="http://schemas.microsoft.com/office/drawing/2014/main" id="{6E77B832-812C-4869-BC87-50740758E4FF}"/>
                  </a:ext>
                </a:extLst>
              </p:cNvPr>
              <p:cNvSpPr/>
              <p:nvPr/>
            </p:nvSpPr>
            <p:spPr>
              <a:xfrm rot="5885455">
                <a:off x="3104109" y="3616691"/>
                <a:ext cx="380999" cy="394877"/>
              </a:xfrm>
              <a:custGeom>
                <a:avLst/>
                <a:gdLst>
                  <a:gd name="connsiteX0" fmla="*/ 0 w 45719"/>
                  <a:gd name="connsiteY0" fmla="*/ 0 h 60325"/>
                  <a:gd name="connsiteX1" fmla="*/ 45719 w 45719"/>
                  <a:gd name="connsiteY1" fmla="*/ 0 h 60325"/>
                  <a:gd name="connsiteX2" fmla="*/ 45719 w 45719"/>
                  <a:gd name="connsiteY2" fmla="*/ 60325 h 60325"/>
                  <a:gd name="connsiteX3" fmla="*/ 0 w 45719"/>
                  <a:gd name="connsiteY3" fmla="*/ 60325 h 60325"/>
                  <a:gd name="connsiteX4" fmla="*/ 0 w 45719"/>
                  <a:gd name="connsiteY4" fmla="*/ 0 h 60325"/>
                  <a:gd name="connsiteX0" fmla="*/ 0 w 77469"/>
                  <a:gd name="connsiteY0" fmla="*/ 0 h 66675"/>
                  <a:gd name="connsiteX1" fmla="*/ 77469 w 77469"/>
                  <a:gd name="connsiteY1" fmla="*/ 6350 h 66675"/>
                  <a:gd name="connsiteX2" fmla="*/ 77469 w 77469"/>
                  <a:gd name="connsiteY2" fmla="*/ 66675 h 66675"/>
                  <a:gd name="connsiteX3" fmla="*/ 31750 w 77469"/>
                  <a:gd name="connsiteY3" fmla="*/ 66675 h 66675"/>
                  <a:gd name="connsiteX4" fmla="*/ 0 w 77469"/>
                  <a:gd name="connsiteY4" fmla="*/ 0 h 66675"/>
                  <a:gd name="connsiteX0" fmla="*/ 0 w 77469"/>
                  <a:gd name="connsiteY0" fmla="*/ 0 h 104775"/>
                  <a:gd name="connsiteX1" fmla="*/ 77469 w 77469"/>
                  <a:gd name="connsiteY1" fmla="*/ 6350 h 104775"/>
                  <a:gd name="connsiteX2" fmla="*/ 77469 w 77469"/>
                  <a:gd name="connsiteY2" fmla="*/ 66675 h 104775"/>
                  <a:gd name="connsiteX3" fmla="*/ 63500 w 77469"/>
                  <a:gd name="connsiteY3" fmla="*/ 104775 h 104775"/>
                  <a:gd name="connsiteX4" fmla="*/ 0 w 77469"/>
                  <a:gd name="connsiteY4" fmla="*/ 0 h 104775"/>
                  <a:gd name="connsiteX0" fmla="*/ 0 w 77469"/>
                  <a:gd name="connsiteY0" fmla="*/ 244475 h 349250"/>
                  <a:gd name="connsiteX1" fmla="*/ 23494 w 77469"/>
                  <a:gd name="connsiteY1" fmla="*/ 0 h 349250"/>
                  <a:gd name="connsiteX2" fmla="*/ 77469 w 77469"/>
                  <a:gd name="connsiteY2" fmla="*/ 311150 h 349250"/>
                  <a:gd name="connsiteX3" fmla="*/ 63500 w 77469"/>
                  <a:gd name="connsiteY3" fmla="*/ 349250 h 349250"/>
                  <a:gd name="connsiteX4" fmla="*/ 0 w 77469"/>
                  <a:gd name="connsiteY4" fmla="*/ 244475 h 349250"/>
                  <a:gd name="connsiteX0" fmla="*/ 0 w 82550"/>
                  <a:gd name="connsiteY0" fmla="*/ 244475 h 349250"/>
                  <a:gd name="connsiteX1" fmla="*/ 23494 w 82550"/>
                  <a:gd name="connsiteY1" fmla="*/ 0 h 349250"/>
                  <a:gd name="connsiteX2" fmla="*/ 82550 w 82550"/>
                  <a:gd name="connsiteY2" fmla="*/ 114300 h 349250"/>
                  <a:gd name="connsiteX3" fmla="*/ 77469 w 82550"/>
                  <a:gd name="connsiteY3" fmla="*/ 311150 h 349250"/>
                  <a:gd name="connsiteX4" fmla="*/ 63500 w 82550"/>
                  <a:gd name="connsiteY4" fmla="*/ 349250 h 349250"/>
                  <a:gd name="connsiteX5" fmla="*/ 0 w 82550"/>
                  <a:gd name="connsiteY5" fmla="*/ 244475 h 349250"/>
                  <a:gd name="connsiteX0" fmla="*/ 0 w 238124"/>
                  <a:gd name="connsiteY0" fmla="*/ 288905 h 393680"/>
                  <a:gd name="connsiteX1" fmla="*/ 23494 w 238124"/>
                  <a:gd name="connsiteY1" fmla="*/ 44430 h 393680"/>
                  <a:gd name="connsiteX2" fmla="*/ 82550 w 238124"/>
                  <a:gd name="connsiteY2" fmla="*/ 158730 h 393680"/>
                  <a:gd name="connsiteX3" fmla="*/ 238124 w 238124"/>
                  <a:gd name="connsiteY3" fmla="*/ 3155 h 393680"/>
                  <a:gd name="connsiteX4" fmla="*/ 77469 w 238124"/>
                  <a:gd name="connsiteY4" fmla="*/ 355580 h 393680"/>
                  <a:gd name="connsiteX5" fmla="*/ 63500 w 238124"/>
                  <a:gd name="connsiteY5" fmla="*/ 393680 h 393680"/>
                  <a:gd name="connsiteX6" fmla="*/ 0 w 238124"/>
                  <a:gd name="connsiteY6" fmla="*/ 288905 h 393680"/>
                  <a:gd name="connsiteX0" fmla="*/ 0 w 238124"/>
                  <a:gd name="connsiteY0" fmla="*/ 288905 h 393680"/>
                  <a:gd name="connsiteX1" fmla="*/ 23494 w 238124"/>
                  <a:gd name="connsiteY1" fmla="*/ 44430 h 393680"/>
                  <a:gd name="connsiteX2" fmla="*/ 82550 w 238124"/>
                  <a:gd name="connsiteY2" fmla="*/ 158730 h 393680"/>
                  <a:gd name="connsiteX3" fmla="*/ 238124 w 238124"/>
                  <a:gd name="connsiteY3" fmla="*/ 3155 h 393680"/>
                  <a:gd name="connsiteX4" fmla="*/ 200024 w 238124"/>
                  <a:gd name="connsiteY4" fmla="*/ 136505 h 393680"/>
                  <a:gd name="connsiteX5" fmla="*/ 77469 w 238124"/>
                  <a:gd name="connsiteY5" fmla="*/ 355580 h 393680"/>
                  <a:gd name="connsiteX6" fmla="*/ 63500 w 238124"/>
                  <a:gd name="connsiteY6" fmla="*/ 393680 h 393680"/>
                  <a:gd name="connsiteX7" fmla="*/ 0 w 238124"/>
                  <a:gd name="connsiteY7" fmla="*/ 288905 h 393680"/>
                  <a:gd name="connsiteX0" fmla="*/ 0 w 320967"/>
                  <a:gd name="connsiteY0" fmla="*/ 288905 h 393680"/>
                  <a:gd name="connsiteX1" fmla="*/ 23494 w 320967"/>
                  <a:gd name="connsiteY1" fmla="*/ 44430 h 393680"/>
                  <a:gd name="connsiteX2" fmla="*/ 82550 w 320967"/>
                  <a:gd name="connsiteY2" fmla="*/ 158730 h 393680"/>
                  <a:gd name="connsiteX3" fmla="*/ 238124 w 320967"/>
                  <a:gd name="connsiteY3" fmla="*/ 3155 h 393680"/>
                  <a:gd name="connsiteX4" fmla="*/ 200024 w 320967"/>
                  <a:gd name="connsiteY4" fmla="*/ 136505 h 393680"/>
                  <a:gd name="connsiteX5" fmla="*/ 320674 w 320967"/>
                  <a:gd name="connsiteY5" fmla="*/ 98405 h 393680"/>
                  <a:gd name="connsiteX6" fmla="*/ 77469 w 320967"/>
                  <a:gd name="connsiteY6" fmla="*/ 355580 h 393680"/>
                  <a:gd name="connsiteX7" fmla="*/ 63500 w 320967"/>
                  <a:gd name="connsiteY7" fmla="*/ 393680 h 393680"/>
                  <a:gd name="connsiteX8" fmla="*/ 0 w 320967"/>
                  <a:gd name="connsiteY8" fmla="*/ 288905 h 393680"/>
                  <a:gd name="connsiteX0" fmla="*/ 0 w 320967"/>
                  <a:gd name="connsiteY0" fmla="*/ 288905 h 393680"/>
                  <a:gd name="connsiteX1" fmla="*/ 23494 w 320967"/>
                  <a:gd name="connsiteY1" fmla="*/ 44430 h 393680"/>
                  <a:gd name="connsiteX2" fmla="*/ 82550 w 320967"/>
                  <a:gd name="connsiteY2" fmla="*/ 158730 h 393680"/>
                  <a:gd name="connsiteX3" fmla="*/ 238124 w 320967"/>
                  <a:gd name="connsiteY3" fmla="*/ 3155 h 393680"/>
                  <a:gd name="connsiteX4" fmla="*/ 200024 w 320967"/>
                  <a:gd name="connsiteY4" fmla="*/ 136505 h 393680"/>
                  <a:gd name="connsiteX5" fmla="*/ 320674 w 320967"/>
                  <a:gd name="connsiteY5" fmla="*/ 98405 h 393680"/>
                  <a:gd name="connsiteX6" fmla="*/ 219074 w 320967"/>
                  <a:gd name="connsiteY6" fmla="*/ 200005 h 393680"/>
                  <a:gd name="connsiteX7" fmla="*/ 77469 w 320967"/>
                  <a:gd name="connsiteY7" fmla="*/ 355580 h 393680"/>
                  <a:gd name="connsiteX8" fmla="*/ 63500 w 320967"/>
                  <a:gd name="connsiteY8" fmla="*/ 393680 h 393680"/>
                  <a:gd name="connsiteX9" fmla="*/ 0 w 320967"/>
                  <a:gd name="connsiteY9" fmla="*/ 288905 h 393680"/>
                  <a:gd name="connsiteX0" fmla="*/ 0 w 381290"/>
                  <a:gd name="connsiteY0" fmla="*/ 288905 h 393680"/>
                  <a:gd name="connsiteX1" fmla="*/ 23494 w 381290"/>
                  <a:gd name="connsiteY1" fmla="*/ 44430 h 393680"/>
                  <a:gd name="connsiteX2" fmla="*/ 82550 w 381290"/>
                  <a:gd name="connsiteY2" fmla="*/ 158730 h 393680"/>
                  <a:gd name="connsiteX3" fmla="*/ 238124 w 381290"/>
                  <a:gd name="connsiteY3" fmla="*/ 3155 h 393680"/>
                  <a:gd name="connsiteX4" fmla="*/ 200024 w 381290"/>
                  <a:gd name="connsiteY4" fmla="*/ 136505 h 393680"/>
                  <a:gd name="connsiteX5" fmla="*/ 320674 w 381290"/>
                  <a:gd name="connsiteY5" fmla="*/ 98405 h 393680"/>
                  <a:gd name="connsiteX6" fmla="*/ 219074 w 381290"/>
                  <a:gd name="connsiteY6" fmla="*/ 200005 h 393680"/>
                  <a:gd name="connsiteX7" fmla="*/ 380999 w 381290"/>
                  <a:gd name="connsiteY7" fmla="*/ 206355 h 393680"/>
                  <a:gd name="connsiteX8" fmla="*/ 77469 w 381290"/>
                  <a:gd name="connsiteY8" fmla="*/ 355580 h 393680"/>
                  <a:gd name="connsiteX9" fmla="*/ 63500 w 381290"/>
                  <a:gd name="connsiteY9" fmla="*/ 393680 h 393680"/>
                  <a:gd name="connsiteX10" fmla="*/ 0 w 381290"/>
                  <a:gd name="connsiteY10" fmla="*/ 288905 h 393680"/>
                  <a:gd name="connsiteX0" fmla="*/ 0 w 381290"/>
                  <a:gd name="connsiteY0" fmla="*/ 288905 h 393680"/>
                  <a:gd name="connsiteX1" fmla="*/ 23494 w 381290"/>
                  <a:gd name="connsiteY1" fmla="*/ 44430 h 393680"/>
                  <a:gd name="connsiteX2" fmla="*/ 82550 w 381290"/>
                  <a:gd name="connsiteY2" fmla="*/ 158730 h 393680"/>
                  <a:gd name="connsiteX3" fmla="*/ 238124 w 381290"/>
                  <a:gd name="connsiteY3" fmla="*/ 3155 h 393680"/>
                  <a:gd name="connsiteX4" fmla="*/ 200024 w 381290"/>
                  <a:gd name="connsiteY4" fmla="*/ 136505 h 393680"/>
                  <a:gd name="connsiteX5" fmla="*/ 320674 w 381290"/>
                  <a:gd name="connsiteY5" fmla="*/ 98405 h 393680"/>
                  <a:gd name="connsiteX6" fmla="*/ 219074 w 381290"/>
                  <a:gd name="connsiteY6" fmla="*/ 200005 h 393680"/>
                  <a:gd name="connsiteX7" fmla="*/ 380999 w 381290"/>
                  <a:gd name="connsiteY7" fmla="*/ 206355 h 393680"/>
                  <a:gd name="connsiteX8" fmla="*/ 225423 w 381290"/>
                  <a:gd name="connsiteY8" fmla="*/ 263505 h 393680"/>
                  <a:gd name="connsiteX9" fmla="*/ 77469 w 381290"/>
                  <a:gd name="connsiteY9" fmla="*/ 355580 h 393680"/>
                  <a:gd name="connsiteX10" fmla="*/ 63500 w 381290"/>
                  <a:gd name="connsiteY10" fmla="*/ 393680 h 393680"/>
                  <a:gd name="connsiteX11" fmla="*/ 0 w 381290"/>
                  <a:gd name="connsiteY11" fmla="*/ 288905 h 393680"/>
                  <a:gd name="connsiteX0" fmla="*/ 0 w 381290"/>
                  <a:gd name="connsiteY0" fmla="*/ 288905 h 393680"/>
                  <a:gd name="connsiteX1" fmla="*/ 23494 w 381290"/>
                  <a:gd name="connsiteY1" fmla="*/ 44430 h 393680"/>
                  <a:gd name="connsiteX2" fmla="*/ 82550 w 381290"/>
                  <a:gd name="connsiteY2" fmla="*/ 158730 h 393680"/>
                  <a:gd name="connsiteX3" fmla="*/ 238124 w 381290"/>
                  <a:gd name="connsiteY3" fmla="*/ 3155 h 393680"/>
                  <a:gd name="connsiteX4" fmla="*/ 200024 w 381290"/>
                  <a:gd name="connsiteY4" fmla="*/ 136505 h 393680"/>
                  <a:gd name="connsiteX5" fmla="*/ 320674 w 381290"/>
                  <a:gd name="connsiteY5" fmla="*/ 98405 h 393680"/>
                  <a:gd name="connsiteX6" fmla="*/ 219074 w 381290"/>
                  <a:gd name="connsiteY6" fmla="*/ 200005 h 393680"/>
                  <a:gd name="connsiteX7" fmla="*/ 380999 w 381290"/>
                  <a:gd name="connsiteY7" fmla="*/ 206355 h 393680"/>
                  <a:gd name="connsiteX8" fmla="*/ 225423 w 381290"/>
                  <a:gd name="connsiteY8" fmla="*/ 263505 h 393680"/>
                  <a:gd name="connsiteX9" fmla="*/ 315594 w 381290"/>
                  <a:gd name="connsiteY9" fmla="*/ 311130 h 393680"/>
                  <a:gd name="connsiteX10" fmla="*/ 63500 w 381290"/>
                  <a:gd name="connsiteY10" fmla="*/ 393680 h 393680"/>
                  <a:gd name="connsiteX11" fmla="*/ 0 w 381290"/>
                  <a:gd name="connsiteY11" fmla="*/ 288905 h 393680"/>
                  <a:gd name="connsiteX0" fmla="*/ 0 w 381290"/>
                  <a:gd name="connsiteY0" fmla="*/ 288905 h 393680"/>
                  <a:gd name="connsiteX1" fmla="*/ 23494 w 381290"/>
                  <a:gd name="connsiteY1" fmla="*/ 44430 h 393680"/>
                  <a:gd name="connsiteX2" fmla="*/ 82550 w 381290"/>
                  <a:gd name="connsiteY2" fmla="*/ 158730 h 393680"/>
                  <a:gd name="connsiteX3" fmla="*/ 238124 w 381290"/>
                  <a:gd name="connsiteY3" fmla="*/ 3155 h 393680"/>
                  <a:gd name="connsiteX4" fmla="*/ 200024 w 381290"/>
                  <a:gd name="connsiteY4" fmla="*/ 136505 h 393680"/>
                  <a:gd name="connsiteX5" fmla="*/ 320674 w 381290"/>
                  <a:gd name="connsiteY5" fmla="*/ 98405 h 393680"/>
                  <a:gd name="connsiteX6" fmla="*/ 219074 w 381290"/>
                  <a:gd name="connsiteY6" fmla="*/ 200005 h 393680"/>
                  <a:gd name="connsiteX7" fmla="*/ 380999 w 381290"/>
                  <a:gd name="connsiteY7" fmla="*/ 206355 h 393680"/>
                  <a:gd name="connsiteX8" fmla="*/ 225423 w 381290"/>
                  <a:gd name="connsiteY8" fmla="*/ 263505 h 393680"/>
                  <a:gd name="connsiteX9" fmla="*/ 315594 w 381290"/>
                  <a:gd name="connsiteY9" fmla="*/ 311130 h 393680"/>
                  <a:gd name="connsiteX10" fmla="*/ 63500 w 381290"/>
                  <a:gd name="connsiteY10" fmla="*/ 393680 h 393680"/>
                  <a:gd name="connsiteX11" fmla="*/ 0 w 381290"/>
                  <a:gd name="connsiteY11" fmla="*/ 288905 h 393680"/>
                  <a:gd name="connsiteX0" fmla="*/ 0 w 381290"/>
                  <a:gd name="connsiteY0" fmla="*/ 288905 h 393680"/>
                  <a:gd name="connsiteX1" fmla="*/ 23494 w 381290"/>
                  <a:gd name="connsiteY1" fmla="*/ 44430 h 393680"/>
                  <a:gd name="connsiteX2" fmla="*/ 82550 w 381290"/>
                  <a:gd name="connsiteY2" fmla="*/ 158730 h 393680"/>
                  <a:gd name="connsiteX3" fmla="*/ 238124 w 381290"/>
                  <a:gd name="connsiteY3" fmla="*/ 3155 h 393680"/>
                  <a:gd name="connsiteX4" fmla="*/ 200024 w 381290"/>
                  <a:gd name="connsiteY4" fmla="*/ 136505 h 393680"/>
                  <a:gd name="connsiteX5" fmla="*/ 320674 w 381290"/>
                  <a:gd name="connsiteY5" fmla="*/ 98405 h 393680"/>
                  <a:gd name="connsiteX6" fmla="*/ 219074 w 381290"/>
                  <a:gd name="connsiteY6" fmla="*/ 200005 h 393680"/>
                  <a:gd name="connsiteX7" fmla="*/ 380999 w 381290"/>
                  <a:gd name="connsiteY7" fmla="*/ 206355 h 393680"/>
                  <a:gd name="connsiteX8" fmla="*/ 225423 w 381290"/>
                  <a:gd name="connsiteY8" fmla="*/ 263505 h 393680"/>
                  <a:gd name="connsiteX9" fmla="*/ 315594 w 381290"/>
                  <a:gd name="connsiteY9" fmla="*/ 311130 h 393680"/>
                  <a:gd name="connsiteX10" fmla="*/ 63500 w 381290"/>
                  <a:gd name="connsiteY10" fmla="*/ 393680 h 393680"/>
                  <a:gd name="connsiteX11" fmla="*/ 0 w 381290"/>
                  <a:gd name="connsiteY11" fmla="*/ 288905 h 393680"/>
                  <a:gd name="connsiteX0" fmla="*/ 0 w 381290"/>
                  <a:gd name="connsiteY0" fmla="*/ 288905 h 393680"/>
                  <a:gd name="connsiteX1" fmla="*/ 23494 w 381290"/>
                  <a:gd name="connsiteY1" fmla="*/ 44430 h 393680"/>
                  <a:gd name="connsiteX2" fmla="*/ 82550 w 381290"/>
                  <a:gd name="connsiteY2" fmla="*/ 158730 h 393680"/>
                  <a:gd name="connsiteX3" fmla="*/ 238124 w 381290"/>
                  <a:gd name="connsiteY3" fmla="*/ 3155 h 393680"/>
                  <a:gd name="connsiteX4" fmla="*/ 200024 w 381290"/>
                  <a:gd name="connsiteY4" fmla="*/ 136505 h 393680"/>
                  <a:gd name="connsiteX5" fmla="*/ 320674 w 381290"/>
                  <a:gd name="connsiteY5" fmla="*/ 98405 h 393680"/>
                  <a:gd name="connsiteX6" fmla="*/ 219074 w 381290"/>
                  <a:gd name="connsiteY6" fmla="*/ 200005 h 393680"/>
                  <a:gd name="connsiteX7" fmla="*/ 380999 w 381290"/>
                  <a:gd name="connsiteY7" fmla="*/ 206355 h 393680"/>
                  <a:gd name="connsiteX8" fmla="*/ 225423 w 381290"/>
                  <a:gd name="connsiteY8" fmla="*/ 263505 h 393680"/>
                  <a:gd name="connsiteX9" fmla="*/ 315594 w 381290"/>
                  <a:gd name="connsiteY9" fmla="*/ 311130 h 393680"/>
                  <a:gd name="connsiteX10" fmla="*/ 63500 w 381290"/>
                  <a:gd name="connsiteY10" fmla="*/ 393680 h 393680"/>
                  <a:gd name="connsiteX11" fmla="*/ 0 w 381290"/>
                  <a:gd name="connsiteY11" fmla="*/ 288905 h 393680"/>
                  <a:gd name="connsiteX0" fmla="*/ 0 w 381290"/>
                  <a:gd name="connsiteY0" fmla="*/ 288905 h 393680"/>
                  <a:gd name="connsiteX1" fmla="*/ 23494 w 381290"/>
                  <a:gd name="connsiteY1" fmla="*/ 44430 h 393680"/>
                  <a:gd name="connsiteX2" fmla="*/ 82550 w 381290"/>
                  <a:gd name="connsiteY2" fmla="*/ 158730 h 393680"/>
                  <a:gd name="connsiteX3" fmla="*/ 238124 w 381290"/>
                  <a:gd name="connsiteY3" fmla="*/ 3155 h 393680"/>
                  <a:gd name="connsiteX4" fmla="*/ 200024 w 381290"/>
                  <a:gd name="connsiteY4" fmla="*/ 136505 h 393680"/>
                  <a:gd name="connsiteX5" fmla="*/ 320674 w 381290"/>
                  <a:gd name="connsiteY5" fmla="*/ 98405 h 393680"/>
                  <a:gd name="connsiteX6" fmla="*/ 219074 w 381290"/>
                  <a:gd name="connsiteY6" fmla="*/ 200005 h 393680"/>
                  <a:gd name="connsiteX7" fmla="*/ 380999 w 381290"/>
                  <a:gd name="connsiteY7" fmla="*/ 206355 h 393680"/>
                  <a:gd name="connsiteX8" fmla="*/ 225423 w 381290"/>
                  <a:gd name="connsiteY8" fmla="*/ 263505 h 393680"/>
                  <a:gd name="connsiteX9" fmla="*/ 315594 w 381290"/>
                  <a:gd name="connsiteY9" fmla="*/ 311130 h 393680"/>
                  <a:gd name="connsiteX10" fmla="*/ 63500 w 381290"/>
                  <a:gd name="connsiteY10" fmla="*/ 393680 h 393680"/>
                  <a:gd name="connsiteX11" fmla="*/ 0 w 381290"/>
                  <a:gd name="connsiteY11" fmla="*/ 288905 h 393680"/>
                  <a:gd name="connsiteX0" fmla="*/ 0 w 381290"/>
                  <a:gd name="connsiteY0" fmla="*/ 288905 h 393680"/>
                  <a:gd name="connsiteX1" fmla="*/ 23494 w 381290"/>
                  <a:gd name="connsiteY1" fmla="*/ 44430 h 393680"/>
                  <a:gd name="connsiteX2" fmla="*/ 82550 w 381290"/>
                  <a:gd name="connsiteY2" fmla="*/ 158730 h 393680"/>
                  <a:gd name="connsiteX3" fmla="*/ 238124 w 381290"/>
                  <a:gd name="connsiteY3" fmla="*/ 3155 h 393680"/>
                  <a:gd name="connsiteX4" fmla="*/ 200024 w 381290"/>
                  <a:gd name="connsiteY4" fmla="*/ 136505 h 393680"/>
                  <a:gd name="connsiteX5" fmla="*/ 320674 w 381290"/>
                  <a:gd name="connsiteY5" fmla="*/ 98405 h 393680"/>
                  <a:gd name="connsiteX6" fmla="*/ 219074 w 381290"/>
                  <a:gd name="connsiteY6" fmla="*/ 200005 h 393680"/>
                  <a:gd name="connsiteX7" fmla="*/ 380999 w 381290"/>
                  <a:gd name="connsiteY7" fmla="*/ 206355 h 393680"/>
                  <a:gd name="connsiteX8" fmla="*/ 225423 w 381290"/>
                  <a:gd name="connsiteY8" fmla="*/ 263505 h 393680"/>
                  <a:gd name="connsiteX9" fmla="*/ 315594 w 381290"/>
                  <a:gd name="connsiteY9" fmla="*/ 311130 h 393680"/>
                  <a:gd name="connsiteX10" fmla="*/ 63500 w 381290"/>
                  <a:gd name="connsiteY10" fmla="*/ 393680 h 393680"/>
                  <a:gd name="connsiteX11" fmla="*/ 0 w 381290"/>
                  <a:gd name="connsiteY11" fmla="*/ 288905 h 393680"/>
                  <a:gd name="connsiteX0" fmla="*/ 0 w 381290"/>
                  <a:gd name="connsiteY0" fmla="*/ 288905 h 393680"/>
                  <a:gd name="connsiteX1" fmla="*/ 23494 w 381290"/>
                  <a:gd name="connsiteY1" fmla="*/ 44430 h 393680"/>
                  <a:gd name="connsiteX2" fmla="*/ 82550 w 381290"/>
                  <a:gd name="connsiteY2" fmla="*/ 158730 h 393680"/>
                  <a:gd name="connsiteX3" fmla="*/ 238124 w 381290"/>
                  <a:gd name="connsiteY3" fmla="*/ 3155 h 393680"/>
                  <a:gd name="connsiteX4" fmla="*/ 200024 w 381290"/>
                  <a:gd name="connsiteY4" fmla="*/ 136505 h 393680"/>
                  <a:gd name="connsiteX5" fmla="*/ 320674 w 381290"/>
                  <a:gd name="connsiteY5" fmla="*/ 98405 h 393680"/>
                  <a:gd name="connsiteX6" fmla="*/ 219074 w 381290"/>
                  <a:gd name="connsiteY6" fmla="*/ 200005 h 393680"/>
                  <a:gd name="connsiteX7" fmla="*/ 380999 w 381290"/>
                  <a:gd name="connsiteY7" fmla="*/ 206355 h 393680"/>
                  <a:gd name="connsiteX8" fmla="*/ 225423 w 381290"/>
                  <a:gd name="connsiteY8" fmla="*/ 263505 h 393680"/>
                  <a:gd name="connsiteX9" fmla="*/ 315594 w 381290"/>
                  <a:gd name="connsiteY9" fmla="*/ 311130 h 393680"/>
                  <a:gd name="connsiteX10" fmla="*/ 63500 w 381290"/>
                  <a:gd name="connsiteY10" fmla="*/ 393680 h 393680"/>
                  <a:gd name="connsiteX11" fmla="*/ 0 w 381290"/>
                  <a:gd name="connsiteY11" fmla="*/ 288905 h 393680"/>
                  <a:gd name="connsiteX0" fmla="*/ 0 w 381290"/>
                  <a:gd name="connsiteY0" fmla="*/ 288905 h 393680"/>
                  <a:gd name="connsiteX1" fmla="*/ 23494 w 381290"/>
                  <a:gd name="connsiteY1" fmla="*/ 44430 h 393680"/>
                  <a:gd name="connsiteX2" fmla="*/ 82550 w 381290"/>
                  <a:gd name="connsiteY2" fmla="*/ 158730 h 393680"/>
                  <a:gd name="connsiteX3" fmla="*/ 238124 w 381290"/>
                  <a:gd name="connsiteY3" fmla="*/ 3155 h 393680"/>
                  <a:gd name="connsiteX4" fmla="*/ 200024 w 381290"/>
                  <a:gd name="connsiteY4" fmla="*/ 136505 h 393680"/>
                  <a:gd name="connsiteX5" fmla="*/ 320674 w 381290"/>
                  <a:gd name="connsiteY5" fmla="*/ 98405 h 393680"/>
                  <a:gd name="connsiteX6" fmla="*/ 219074 w 381290"/>
                  <a:gd name="connsiteY6" fmla="*/ 200005 h 393680"/>
                  <a:gd name="connsiteX7" fmla="*/ 380999 w 381290"/>
                  <a:gd name="connsiteY7" fmla="*/ 206355 h 393680"/>
                  <a:gd name="connsiteX8" fmla="*/ 225423 w 381290"/>
                  <a:gd name="connsiteY8" fmla="*/ 263505 h 393680"/>
                  <a:gd name="connsiteX9" fmla="*/ 315594 w 381290"/>
                  <a:gd name="connsiteY9" fmla="*/ 311130 h 393680"/>
                  <a:gd name="connsiteX10" fmla="*/ 63500 w 381290"/>
                  <a:gd name="connsiteY10" fmla="*/ 393680 h 393680"/>
                  <a:gd name="connsiteX11" fmla="*/ 0 w 381290"/>
                  <a:gd name="connsiteY11" fmla="*/ 288905 h 393680"/>
                  <a:gd name="connsiteX0" fmla="*/ 0 w 381290"/>
                  <a:gd name="connsiteY0" fmla="*/ 288905 h 393680"/>
                  <a:gd name="connsiteX1" fmla="*/ 23494 w 381290"/>
                  <a:gd name="connsiteY1" fmla="*/ 44430 h 393680"/>
                  <a:gd name="connsiteX2" fmla="*/ 82550 w 381290"/>
                  <a:gd name="connsiteY2" fmla="*/ 158730 h 393680"/>
                  <a:gd name="connsiteX3" fmla="*/ 238124 w 381290"/>
                  <a:gd name="connsiteY3" fmla="*/ 3155 h 393680"/>
                  <a:gd name="connsiteX4" fmla="*/ 200024 w 381290"/>
                  <a:gd name="connsiteY4" fmla="*/ 136505 h 393680"/>
                  <a:gd name="connsiteX5" fmla="*/ 320674 w 381290"/>
                  <a:gd name="connsiteY5" fmla="*/ 98405 h 393680"/>
                  <a:gd name="connsiteX6" fmla="*/ 219074 w 381290"/>
                  <a:gd name="connsiteY6" fmla="*/ 200005 h 393680"/>
                  <a:gd name="connsiteX7" fmla="*/ 380999 w 381290"/>
                  <a:gd name="connsiteY7" fmla="*/ 206355 h 393680"/>
                  <a:gd name="connsiteX8" fmla="*/ 225423 w 381290"/>
                  <a:gd name="connsiteY8" fmla="*/ 263505 h 393680"/>
                  <a:gd name="connsiteX9" fmla="*/ 315594 w 381290"/>
                  <a:gd name="connsiteY9" fmla="*/ 311130 h 393680"/>
                  <a:gd name="connsiteX10" fmla="*/ 63500 w 381290"/>
                  <a:gd name="connsiteY10" fmla="*/ 393680 h 393680"/>
                  <a:gd name="connsiteX11" fmla="*/ 0 w 381290"/>
                  <a:gd name="connsiteY11" fmla="*/ 288905 h 393680"/>
                  <a:gd name="connsiteX0" fmla="*/ 0 w 381290"/>
                  <a:gd name="connsiteY0" fmla="*/ 288905 h 393680"/>
                  <a:gd name="connsiteX1" fmla="*/ 23494 w 381290"/>
                  <a:gd name="connsiteY1" fmla="*/ 44430 h 393680"/>
                  <a:gd name="connsiteX2" fmla="*/ 82550 w 381290"/>
                  <a:gd name="connsiteY2" fmla="*/ 158730 h 393680"/>
                  <a:gd name="connsiteX3" fmla="*/ 238124 w 381290"/>
                  <a:gd name="connsiteY3" fmla="*/ 3155 h 393680"/>
                  <a:gd name="connsiteX4" fmla="*/ 200024 w 381290"/>
                  <a:gd name="connsiteY4" fmla="*/ 136505 h 393680"/>
                  <a:gd name="connsiteX5" fmla="*/ 330199 w 381290"/>
                  <a:gd name="connsiteY5" fmla="*/ 92055 h 393680"/>
                  <a:gd name="connsiteX6" fmla="*/ 219074 w 381290"/>
                  <a:gd name="connsiteY6" fmla="*/ 200005 h 393680"/>
                  <a:gd name="connsiteX7" fmla="*/ 380999 w 381290"/>
                  <a:gd name="connsiteY7" fmla="*/ 206355 h 393680"/>
                  <a:gd name="connsiteX8" fmla="*/ 225423 w 381290"/>
                  <a:gd name="connsiteY8" fmla="*/ 263505 h 393680"/>
                  <a:gd name="connsiteX9" fmla="*/ 315594 w 381290"/>
                  <a:gd name="connsiteY9" fmla="*/ 311130 h 393680"/>
                  <a:gd name="connsiteX10" fmla="*/ 63500 w 381290"/>
                  <a:gd name="connsiteY10" fmla="*/ 393680 h 393680"/>
                  <a:gd name="connsiteX11" fmla="*/ 0 w 381290"/>
                  <a:gd name="connsiteY11" fmla="*/ 288905 h 393680"/>
                  <a:gd name="connsiteX0" fmla="*/ 0 w 381290"/>
                  <a:gd name="connsiteY0" fmla="*/ 288905 h 393680"/>
                  <a:gd name="connsiteX1" fmla="*/ 23494 w 381290"/>
                  <a:gd name="connsiteY1" fmla="*/ 44430 h 393680"/>
                  <a:gd name="connsiteX2" fmla="*/ 82550 w 381290"/>
                  <a:gd name="connsiteY2" fmla="*/ 158730 h 393680"/>
                  <a:gd name="connsiteX3" fmla="*/ 238124 w 381290"/>
                  <a:gd name="connsiteY3" fmla="*/ 3155 h 393680"/>
                  <a:gd name="connsiteX4" fmla="*/ 200024 w 381290"/>
                  <a:gd name="connsiteY4" fmla="*/ 136505 h 393680"/>
                  <a:gd name="connsiteX5" fmla="*/ 330199 w 381290"/>
                  <a:gd name="connsiteY5" fmla="*/ 92055 h 393680"/>
                  <a:gd name="connsiteX6" fmla="*/ 219074 w 381290"/>
                  <a:gd name="connsiteY6" fmla="*/ 200005 h 393680"/>
                  <a:gd name="connsiteX7" fmla="*/ 380999 w 381290"/>
                  <a:gd name="connsiteY7" fmla="*/ 206355 h 393680"/>
                  <a:gd name="connsiteX8" fmla="*/ 225423 w 381290"/>
                  <a:gd name="connsiteY8" fmla="*/ 263505 h 393680"/>
                  <a:gd name="connsiteX9" fmla="*/ 315594 w 381290"/>
                  <a:gd name="connsiteY9" fmla="*/ 311130 h 393680"/>
                  <a:gd name="connsiteX10" fmla="*/ 63500 w 381290"/>
                  <a:gd name="connsiteY10" fmla="*/ 393680 h 393680"/>
                  <a:gd name="connsiteX11" fmla="*/ 0 w 381290"/>
                  <a:gd name="connsiteY11" fmla="*/ 288905 h 393680"/>
                  <a:gd name="connsiteX0" fmla="*/ 0 w 380999"/>
                  <a:gd name="connsiteY0" fmla="*/ 288905 h 393680"/>
                  <a:gd name="connsiteX1" fmla="*/ 23494 w 380999"/>
                  <a:gd name="connsiteY1" fmla="*/ 44430 h 393680"/>
                  <a:gd name="connsiteX2" fmla="*/ 82550 w 380999"/>
                  <a:gd name="connsiteY2" fmla="*/ 158730 h 393680"/>
                  <a:gd name="connsiteX3" fmla="*/ 238124 w 380999"/>
                  <a:gd name="connsiteY3" fmla="*/ 3155 h 393680"/>
                  <a:gd name="connsiteX4" fmla="*/ 200024 w 380999"/>
                  <a:gd name="connsiteY4" fmla="*/ 136505 h 393680"/>
                  <a:gd name="connsiteX5" fmla="*/ 330199 w 380999"/>
                  <a:gd name="connsiteY5" fmla="*/ 92055 h 393680"/>
                  <a:gd name="connsiteX6" fmla="*/ 219074 w 380999"/>
                  <a:gd name="connsiteY6" fmla="*/ 200005 h 393680"/>
                  <a:gd name="connsiteX7" fmla="*/ 380999 w 380999"/>
                  <a:gd name="connsiteY7" fmla="*/ 206355 h 393680"/>
                  <a:gd name="connsiteX8" fmla="*/ 225423 w 380999"/>
                  <a:gd name="connsiteY8" fmla="*/ 263505 h 393680"/>
                  <a:gd name="connsiteX9" fmla="*/ 315594 w 380999"/>
                  <a:gd name="connsiteY9" fmla="*/ 311130 h 393680"/>
                  <a:gd name="connsiteX10" fmla="*/ 63500 w 380999"/>
                  <a:gd name="connsiteY10" fmla="*/ 393680 h 393680"/>
                  <a:gd name="connsiteX11" fmla="*/ 0 w 380999"/>
                  <a:gd name="connsiteY11" fmla="*/ 288905 h 393680"/>
                  <a:gd name="connsiteX0" fmla="*/ 0 w 380999"/>
                  <a:gd name="connsiteY0" fmla="*/ 288905 h 393680"/>
                  <a:gd name="connsiteX1" fmla="*/ 23494 w 380999"/>
                  <a:gd name="connsiteY1" fmla="*/ 44430 h 393680"/>
                  <a:gd name="connsiteX2" fmla="*/ 82550 w 380999"/>
                  <a:gd name="connsiteY2" fmla="*/ 158730 h 393680"/>
                  <a:gd name="connsiteX3" fmla="*/ 238124 w 380999"/>
                  <a:gd name="connsiteY3" fmla="*/ 3155 h 393680"/>
                  <a:gd name="connsiteX4" fmla="*/ 200024 w 380999"/>
                  <a:gd name="connsiteY4" fmla="*/ 136505 h 393680"/>
                  <a:gd name="connsiteX5" fmla="*/ 330199 w 380999"/>
                  <a:gd name="connsiteY5" fmla="*/ 92055 h 393680"/>
                  <a:gd name="connsiteX6" fmla="*/ 219074 w 380999"/>
                  <a:gd name="connsiteY6" fmla="*/ 200005 h 393680"/>
                  <a:gd name="connsiteX7" fmla="*/ 380999 w 380999"/>
                  <a:gd name="connsiteY7" fmla="*/ 206355 h 393680"/>
                  <a:gd name="connsiteX8" fmla="*/ 225423 w 380999"/>
                  <a:gd name="connsiteY8" fmla="*/ 263505 h 393680"/>
                  <a:gd name="connsiteX9" fmla="*/ 315594 w 380999"/>
                  <a:gd name="connsiteY9" fmla="*/ 311130 h 393680"/>
                  <a:gd name="connsiteX10" fmla="*/ 63500 w 380999"/>
                  <a:gd name="connsiteY10" fmla="*/ 393680 h 393680"/>
                  <a:gd name="connsiteX11" fmla="*/ 0 w 380999"/>
                  <a:gd name="connsiteY11" fmla="*/ 288905 h 393680"/>
                  <a:gd name="connsiteX0" fmla="*/ 0 w 380999"/>
                  <a:gd name="connsiteY0" fmla="*/ 288905 h 393680"/>
                  <a:gd name="connsiteX1" fmla="*/ 23494 w 380999"/>
                  <a:gd name="connsiteY1" fmla="*/ 44430 h 393680"/>
                  <a:gd name="connsiteX2" fmla="*/ 82550 w 380999"/>
                  <a:gd name="connsiteY2" fmla="*/ 158730 h 393680"/>
                  <a:gd name="connsiteX3" fmla="*/ 238124 w 380999"/>
                  <a:gd name="connsiteY3" fmla="*/ 3155 h 393680"/>
                  <a:gd name="connsiteX4" fmla="*/ 200024 w 380999"/>
                  <a:gd name="connsiteY4" fmla="*/ 136505 h 393680"/>
                  <a:gd name="connsiteX5" fmla="*/ 330199 w 380999"/>
                  <a:gd name="connsiteY5" fmla="*/ 92055 h 393680"/>
                  <a:gd name="connsiteX6" fmla="*/ 219074 w 380999"/>
                  <a:gd name="connsiteY6" fmla="*/ 200005 h 393680"/>
                  <a:gd name="connsiteX7" fmla="*/ 380999 w 380999"/>
                  <a:gd name="connsiteY7" fmla="*/ 206355 h 393680"/>
                  <a:gd name="connsiteX8" fmla="*/ 225423 w 380999"/>
                  <a:gd name="connsiteY8" fmla="*/ 263505 h 393680"/>
                  <a:gd name="connsiteX9" fmla="*/ 315594 w 380999"/>
                  <a:gd name="connsiteY9" fmla="*/ 311130 h 393680"/>
                  <a:gd name="connsiteX10" fmla="*/ 63500 w 380999"/>
                  <a:gd name="connsiteY10" fmla="*/ 393680 h 393680"/>
                  <a:gd name="connsiteX11" fmla="*/ 0 w 380999"/>
                  <a:gd name="connsiteY11" fmla="*/ 288905 h 393680"/>
                  <a:gd name="connsiteX0" fmla="*/ 0 w 380999"/>
                  <a:gd name="connsiteY0" fmla="*/ 288905 h 393680"/>
                  <a:gd name="connsiteX1" fmla="*/ 23494 w 380999"/>
                  <a:gd name="connsiteY1" fmla="*/ 44430 h 393680"/>
                  <a:gd name="connsiteX2" fmla="*/ 82550 w 380999"/>
                  <a:gd name="connsiteY2" fmla="*/ 158730 h 393680"/>
                  <a:gd name="connsiteX3" fmla="*/ 238124 w 380999"/>
                  <a:gd name="connsiteY3" fmla="*/ 3155 h 393680"/>
                  <a:gd name="connsiteX4" fmla="*/ 200024 w 380999"/>
                  <a:gd name="connsiteY4" fmla="*/ 136505 h 393680"/>
                  <a:gd name="connsiteX5" fmla="*/ 330199 w 380999"/>
                  <a:gd name="connsiteY5" fmla="*/ 92055 h 393680"/>
                  <a:gd name="connsiteX6" fmla="*/ 219074 w 380999"/>
                  <a:gd name="connsiteY6" fmla="*/ 200005 h 393680"/>
                  <a:gd name="connsiteX7" fmla="*/ 380999 w 380999"/>
                  <a:gd name="connsiteY7" fmla="*/ 206355 h 393680"/>
                  <a:gd name="connsiteX8" fmla="*/ 225423 w 380999"/>
                  <a:gd name="connsiteY8" fmla="*/ 263505 h 393680"/>
                  <a:gd name="connsiteX9" fmla="*/ 347344 w 380999"/>
                  <a:gd name="connsiteY9" fmla="*/ 304780 h 393680"/>
                  <a:gd name="connsiteX10" fmla="*/ 63500 w 380999"/>
                  <a:gd name="connsiteY10" fmla="*/ 393680 h 393680"/>
                  <a:gd name="connsiteX11" fmla="*/ 0 w 380999"/>
                  <a:gd name="connsiteY11" fmla="*/ 288905 h 393680"/>
                  <a:gd name="connsiteX0" fmla="*/ 0 w 380999"/>
                  <a:gd name="connsiteY0" fmla="*/ 288905 h 393680"/>
                  <a:gd name="connsiteX1" fmla="*/ 23494 w 380999"/>
                  <a:gd name="connsiteY1" fmla="*/ 44430 h 393680"/>
                  <a:gd name="connsiteX2" fmla="*/ 82550 w 380999"/>
                  <a:gd name="connsiteY2" fmla="*/ 158730 h 393680"/>
                  <a:gd name="connsiteX3" fmla="*/ 238124 w 380999"/>
                  <a:gd name="connsiteY3" fmla="*/ 3155 h 393680"/>
                  <a:gd name="connsiteX4" fmla="*/ 200024 w 380999"/>
                  <a:gd name="connsiteY4" fmla="*/ 136505 h 393680"/>
                  <a:gd name="connsiteX5" fmla="*/ 330199 w 380999"/>
                  <a:gd name="connsiteY5" fmla="*/ 92055 h 393680"/>
                  <a:gd name="connsiteX6" fmla="*/ 219074 w 380999"/>
                  <a:gd name="connsiteY6" fmla="*/ 200005 h 393680"/>
                  <a:gd name="connsiteX7" fmla="*/ 380999 w 380999"/>
                  <a:gd name="connsiteY7" fmla="*/ 206355 h 393680"/>
                  <a:gd name="connsiteX8" fmla="*/ 234948 w 380999"/>
                  <a:gd name="connsiteY8" fmla="*/ 263505 h 393680"/>
                  <a:gd name="connsiteX9" fmla="*/ 347344 w 380999"/>
                  <a:gd name="connsiteY9" fmla="*/ 304780 h 393680"/>
                  <a:gd name="connsiteX10" fmla="*/ 63500 w 380999"/>
                  <a:gd name="connsiteY10" fmla="*/ 393680 h 393680"/>
                  <a:gd name="connsiteX11" fmla="*/ 0 w 380999"/>
                  <a:gd name="connsiteY11" fmla="*/ 288905 h 393680"/>
                  <a:gd name="connsiteX0" fmla="*/ 0 w 380999"/>
                  <a:gd name="connsiteY0" fmla="*/ 288905 h 393680"/>
                  <a:gd name="connsiteX1" fmla="*/ 23494 w 380999"/>
                  <a:gd name="connsiteY1" fmla="*/ 44430 h 393680"/>
                  <a:gd name="connsiteX2" fmla="*/ 82550 w 380999"/>
                  <a:gd name="connsiteY2" fmla="*/ 158730 h 393680"/>
                  <a:gd name="connsiteX3" fmla="*/ 238124 w 380999"/>
                  <a:gd name="connsiteY3" fmla="*/ 3155 h 393680"/>
                  <a:gd name="connsiteX4" fmla="*/ 200024 w 380999"/>
                  <a:gd name="connsiteY4" fmla="*/ 136505 h 393680"/>
                  <a:gd name="connsiteX5" fmla="*/ 330199 w 380999"/>
                  <a:gd name="connsiteY5" fmla="*/ 92055 h 393680"/>
                  <a:gd name="connsiteX6" fmla="*/ 219074 w 380999"/>
                  <a:gd name="connsiteY6" fmla="*/ 200005 h 393680"/>
                  <a:gd name="connsiteX7" fmla="*/ 380999 w 380999"/>
                  <a:gd name="connsiteY7" fmla="*/ 206355 h 393680"/>
                  <a:gd name="connsiteX8" fmla="*/ 247648 w 380999"/>
                  <a:gd name="connsiteY8" fmla="*/ 263505 h 393680"/>
                  <a:gd name="connsiteX9" fmla="*/ 347344 w 380999"/>
                  <a:gd name="connsiteY9" fmla="*/ 304780 h 393680"/>
                  <a:gd name="connsiteX10" fmla="*/ 63500 w 380999"/>
                  <a:gd name="connsiteY10" fmla="*/ 393680 h 393680"/>
                  <a:gd name="connsiteX11" fmla="*/ 0 w 380999"/>
                  <a:gd name="connsiteY11" fmla="*/ 288905 h 393680"/>
                  <a:gd name="connsiteX0" fmla="*/ 0 w 380999"/>
                  <a:gd name="connsiteY0" fmla="*/ 288905 h 393680"/>
                  <a:gd name="connsiteX1" fmla="*/ 23494 w 380999"/>
                  <a:gd name="connsiteY1" fmla="*/ 44430 h 393680"/>
                  <a:gd name="connsiteX2" fmla="*/ 82550 w 380999"/>
                  <a:gd name="connsiteY2" fmla="*/ 158730 h 393680"/>
                  <a:gd name="connsiteX3" fmla="*/ 238124 w 380999"/>
                  <a:gd name="connsiteY3" fmla="*/ 3155 h 393680"/>
                  <a:gd name="connsiteX4" fmla="*/ 200024 w 380999"/>
                  <a:gd name="connsiteY4" fmla="*/ 136505 h 393680"/>
                  <a:gd name="connsiteX5" fmla="*/ 330199 w 380999"/>
                  <a:gd name="connsiteY5" fmla="*/ 92055 h 393680"/>
                  <a:gd name="connsiteX6" fmla="*/ 219074 w 380999"/>
                  <a:gd name="connsiteY6" fmla="*/ 200005 h 393680"/>
                  <a:gd name="connsiteX7" fmla="*/ 380999 w 380999"/>
                  <a:gd name="connsiteY7" fmla="*/ 206355 h 393680"/>
                  <a:gd name="connsiteX8" fmla="*/ 247648 w 380999"/>
                  <a:gd name="connsiteY8" fmla="*/ 263505 h 393680"/>
                  <a:gd name="connsiteX9" fmla="*/ 347344 w 380999"/>
                  <a:gd name="connsiteY9" fmla="*/ 304780 h 393680"/>
                  <a:gd name="connsiteX10" fmla="*/ 63500 w 380999"/>
                  <a:gd name="connsiteY10" fmla="*/ 393680 h 393680"/>
                  <a:gd name="connsiteX11" fmla="*/ 0 w 380999"/>
                  <a:gd name="connsiteY11" fmla="*/ 288905 h 393680"/>
                  <a:gd name="connsiteX0" fmla="*/ 0 w 380999"/>
                  <a:gd name="connsiteY0" fmla="*/ 290102 h 394877"/>
                  <a:gd name="connsiteX1" fmla="*/ 23494 w 380999"/>
                  <a:gd name="connsiteY1" fmla="*/ 45627 h 394877"/>
                  <a:gd name="connsiteX2" fmla="*/ 82550 w 380999"/>
                  <a:gd name="connsiteY2" fmla="*/ 159927 h 394877"/>
                  <a:gd name="connsiteX3" fmla="*/ 238124 w 380999"/>
                  <a:gd name="connsiteY3" fmla="*/ 4352 h 394877"/>
                  <a:gd name="connsiteX4" fmla="*/ 200024 w 380999"/>
                  <a:gd name="connsiteY4" fmla="*/ 137702 h 394877"/>
                  <a:gd name="connsiteX5" fmla="*/ 330199 w 380999"/>
                  <a:gd name="connsiteY5" fmla="*/ 93252 h 394877"/>
                  <a:gd name="connsiteX6" fmla="*/ 219074 w 380999"/>
                  <a:gd name="connsiteY6" fmla="*/ 201202 h 394877"/>
                  <a:gd name="connsiteX7" fmla="*/ 380999 w 380999"/>
                  <a:gd name="connsiteY7" fmla="*/ 207552 h 394877"/>
                  <a:gd name="connsiteX8" fmla="*/ 247648 w 380999"/>
                  <a:gd name="connsiteY8" fmla="*/ 264702 h 394877"/>
                  <a:gd name="connsiteX9" fmla="*/ 347344 w 380999"/>
                  <a:gd name="connsiteY9" fmla="*/ 305977 h 394877"/>
                  <a:gd name="connsiteX10" fmla="*/ 63500 w 380999"/>
                  <a:gd name="connsiteY10" fmla="*/ 394877 h 394877"/>
                  <a:gd name="connsiteX11" fmla="*/ 0 w 380999"/>
                  <a:gd name="connsiteY11" fmla="*/ 290102 h 394877"/>
                  <a:gd name="connsiteX0" fmla="*/ 0 w 380999"/>
                  <a:gd name="connsiteY0" fmla="*/ 290102 h 394877"/>
                  <a:gd name="connsiteX1" fmla="*/ 23494 w 380999"/>
                  <a:gd name="connsiteY1" fmla="*/ 45627 h 394877"/>
                  <a:gd name="connsiteX2" fmla="*/ 82550 w 380999"/>
                  <a:gd name="connsiteY2" fmla="*/ 159927 h 394877"/>
                  <a:gd name="connsiteX3" fmla="*/ 238124 w 380999"/>
                  <a:gd name="connsiteY3" fmla="*/ 4352 h 394877"/>
                  <a:gd name="connsiteX4" fmla="*/ 200024 w 380999"/>
                  <a:gd name="connsiteY4" fmla="*/ 137702 h 394877"/>
                  <a:gd name="connsiteX5" fmla="*/ 330199 w 380999"/>
                  <a:gd name="connsiteY5" fmla="*/ 93252 h 394877"/>
                  <a:gd name="connsiteX6" fmla="*/ 219074 w 380999"/>
                  <a:gd name="connsiteY6" fmla="*/ 201202 h 394877"/>
                  <a:gd name="connsiteX7" fmla="*/ 380999 w 380999"/>
                  <a:gd name="connsiteY7" fmla="*/ 207552 h 394877"/>
                  <a:gd name="connsiteX8" fmla="*/ 247648 w 380999"/>
                  <a:gd name="connsiteY8" fmla="*/ 264702 h 394877"/>
                  <a:gd name="connsiteX9" fmla="*/ 347344 w 380999"/>
                  <a:gd name="connsiteY9" fmla="*/ 305977 h 394877"/>
                  <a:gd name="connsiteX10" fmla="*/ 63500 w 380999"/>
                  <a:gd name="connsiteY10" fmla="*/ 394877 h 394877"/>
                  <a:gd name="connsiteX11" fmla="*/ 91440 w 380999"/>
                  <a:gd name="connsiteY11" fmla="*/ 381542 h 394877"/>
                  <a:gd name="connsiteX0" fmla="*/ 0 w 380999"/>
                  <a:gd name="connsiteY0" fmla="*/ 290102 h 394877"/>
                  <a:gd name="connsiteX1" fmla="*/ 23494 w 380999"/>
                  <a:gd name="connsiteY1" fmla="*/ 45627 h 394877"/>
                  <a:gd name="connsiteX2" fmla="*/ 82550 w 380999"/>
                  <a:gd name="connsiteY2" fmla="*/ 159927 h 394877"/>
                  <a:gd name="connsiteX3" fmla="*/ 238124 w 380999"/>
                  <a:gd name="connsiteY3" fmla="*/ 4352 h 394877"/>
                  <a:gd name="connsiteX4" fmla="*/ 200024 w 380999"/>
                  <a:gd name="connsiteY4" fmla="*/ 137702 h 394877"/>
                  <a:gd name="connsiteX5" fmla="*/ 330199 w 380999"/>
                  <a:gd name="connsiteY5" fmla="*/ 93252 h 394877"/>
                  <a:gd name="connsiteX6" fmla="*/ 219074 w 380999"/>
                  <a:gd name="connsiteY6" fmla="*/ 201202 h 394877"/>
                  <a:gd name="connsiteX7" fmla="*/ 380999 w 380999"/>
                  <a:gd name="connsiteY7" fmla="*/ 207552 h 394877"/>
                  <a:gd name="connsiteX8" fmla="*/ 247648 w 380999"/>
                  <a:gd name="connsiteY8" fmla="*/ 264702 h 394877"/>
                  <a:gd name="connsiteX9" fmla="*/ 347344 w 380999"/>
                  <a:gd name="connsiteY9" fmla="*/ 305977 h 394877"/>
                  <a:gd name="connsiteX10" fmla="*/ 63500 w 380999"/>
                  <a:gd name="connsiteY10" fmla="*/ 394877 h 39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0999" h="394877">
                    <a:moveTo>
                      <a:pt x="0" y="290102"/>
                    </a:moveTo>
                    <a:cubicBezTo>
                      <a:pt x="20531" y="180035"/>
                      <a:pt x="-9737" y="57269"/>
                      <a:pt x="23494" y="45627"/>
                    </a:cubicBezTo>
                    <a:cubicBezTo>
                      <a:pt x="77046" y="43510"/>
                      <a:pt x="73448" y="111244"/>
                      <a:pt x="82550" y="159927"/>
                    </a:cubicBezTo>
                    <a:cubicBezTo>
                      <a:pt x="82550" y="191677"/>
                      <a:pt x="200024" y="-33748"/>
                      <a:pt x="238124" y="4352"/>
                    </a:cubicBezTo>
                    <a:cubicBezTo>
                      <a:pt x="262466" y="31869"/>
                      <a:pt x="210607" y="110185"/>
                      <a:pt x="200024" y="137702"/>
                    </a:cubicBezTo>
                    <a:cubicBezTo>
                      <a:pt x="192616" y="153577"/>
                      <a:pt x="299507" y="51977"/>
                      <a:pt x="330199" y="93252"/>
                    </a:cubicBezTo>
                    <a:cubicBezTo>
                      <a:pt x="328082" y="147227"/>
                      <a:pt x="252941" y="163102"/>
                      <a:pt x="219074" y="201202"/>
                    </a:cubicBezTo>
                    <a:cubicBezTo>
                      <a:pt x="210607" y="209669"/>
                      <a:pt x="364066" y="164160"/>
                      <a:pt x="380999" y="207552"/>
                    </a:cubicBezTo>
                    <a:cubicBezTo>
                      <a:pt x="380999" y="248827"/>
                      <a:pt x="295273" y="242477"/>
                      <a:pt x="247648" y="264702"/>
                    </a:cubicBezTo>
                    <a:cubicBezTo>
                      <a:pt x="277705" y="280577"/>
                      <a:pt x="396662" y="248827"/>
                      <a:pt x="347344" y="305977"/>
                    </a:cubicBezTo>
                    <a:cubicBezTo>
                      <a:pt x="263313" y="358894"/>
                      <a:pt x="147531" y="389585"/>
                      <a:pt x="63500" y="394877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Rectangle 11">
                <a:extLst>
                  <a:ext uri="{FF2B5EF4-FFF2-40B4-BE49-F238E27FC236}">
                    <a16:creationId xmlns:a16="http://schemas.microsoft.com/office/drawing/2014/main" id="{036F856F-6B7A-41A4-83AA-C541FF4A8FF8}"/>
                  </a:ext>
                </a:extLst>
              </p:cNvPr>
              <p:cNvSpPr/>
              <p:nvPr/>
            </p:nvSpPr>
            <p:spPr>
              <a:xfrm>
                <a:off x="2325795" y="1390860"/>
                <a:ext cx="1095146" cy="1161840"/>
              </a:xfrm>
              <a:custGeom>
                <a:avLst/>
                <a:gdLst>
                  <a:gd name="connsiteX0" fmla="*/ 0 w 400882"/>
                  <a:gd name="connsiteY0" fmla="*/ 0 h 583564"/>
                  <a:gd name="connsiteX1" fmla="*/ 400882 w 400882"/>
                  <a:gd name="connsiteY1" fmla="*/ 0 h 583564"/>
                  <a:gd name="connsiteX2" fmla="*/ 400882 w 400882"/>
                  <a:gd name="connsiteY2" fmla="*/ 583564 h 583564"/>
                  <a:gd name="connsiteX3" fmla="*/ 0 w 400882"/>
                  <a:gd name="connsiteY3" fmla="*/ 583564 h 583564"/>
                  <a:gd name="connsiteX4" fmla="*/ 0 w 400882"/>
                  <a:gd name="connsiteY4" fmla="*/ 0 h 583564"/>
                  <a:gd name="connsiteX0" fmla="*/ 177800 w 578682"/>
                  <a:gd name="connsiteY0" fmla="*/ 0 h 1167764"/>
                  <a:gd name="connsiteX1" fmla="*/ 578682 w 578682"/>
                  <a:gd name="connsiteY1" fmla="*/ 0 h 1167764"/>
                  <a:gd name="connsiteX2" fmla="*/ 578682 w 578682"/>
                  <a:gd name="connsiteY2" fmla="*/ 583564 h 1167764"/>
                  <a:gd name="connsiteX3" fmla="*/ 0 w 578682"/>
                  <a:gd name="connsiteY3" fmla="*/ 1167764 h 1167764"/>
                  <a:gd name="connsiteX4" fmla="*/ 177800 w 578682"/>
                  <a:gd name="connsiteY4" fmla="*/ 0 h 1167764"/>
                  <a:gd name="connsiteX0" fmla="*/ 177800 w 578682"/>
                  <a:gd name="connsiteY0" fmla="*/ 0 h 1167764"/>
                  <a:gd name="connsiteX1" fmla="*/ 578682 w 578682"/>
                  <a:gd name="connsiteY1" fmla="*/ 0 h 1167764"/>
                  <a:gd name="connsiteX2" fmla="*/ 578682 w 578682"/>
                  <a:gd name="connsiteY2" fmla="*/ 583564 h 1167764"/>
                  <a:gd name="connsiteX3" fmla="*/ 269240 w 578682"/>
                  <a:gd name="connsiteY3" fmla="*/ 1143000 h 1167764"/>
                  <a:gd name="connsiteX4" fmla="*/ 0 w 578682"/>
                  <a:gd name="connsiteY4" fmla="*/ 1167764 h 1167764"/>
                  <a:gd name="connsiteX5" fmla="*/ 177800 w 578682"/>
                  <a:gd name="connsiteY5" fmla="*/ 0 h 1167764"/>
                  <a:gd name="connsiteX0" fmla="*/ 177800 w 769182"/>
                  <a:gd name="connsiteY0" fmla="*/ 0 h 1167764"/>
                  <a:gd name="connsiteX1" fmla="*/ 578682 w 769182"/>
                  <a:gd name="connsiteY1" fmla="*/ 0 h 1167764"/>
                  <a:gd name="connsiteX2" fmla="*/ 769182 w 769182"/>
                  <a:gd name="connsiteY2" fmla="*/ 624046 h 1167764"/>
                  <a:gd name="connsiteX3" fmla="*/ 269240 w 769182"/>
                  <a:gd name="connsiteY3" fmla="*/ 1143000 h 1167764"/>
                  <a:gd name="connsiteX4" fmla="*/ 0 w 769182"/>
                  <a:gd name="connsiteY4" fmla="*/ 1167764 h 1167764"/>
                  <a:gd name="connsiteX5" fmla="*/ 177800 w 769182"/>
                  <a:gd name="connsiteY5" fmla="*/ 0 h 1167764"/>
                  <a:gd name="connsiteX0" fmla="*/ 177800 w 769182"/>
                  <a:gd name="connsiteY0" fmla="*/ 0 h 1167764"/>
                  <a:gd name="connsiteX1" fmla="*/ 578682 w 769182"/>
                  <a:gd name="connsiteY1" fmla="*/ 0 h 1167764"/>
                  <a:gd name="connsiteX2" fmla="*/ 769182 w 769182"/>
                  <a:gd name="connsiteY2" fmla="*/ 624046 h 1167764"/>
                  <a:gd name="connsiteX3" fmla="*/ 269240 w 769182"/>
                  <a:gd name="connsiteY3" fmla="*/ 1143000 h 1167764"/>
                  <a:gd name="connsiteX4" fmla="*/ 0 w 769182"/>
                  <a:gd name="connsiteY4" fmla="*/ 1167764 h 1167764"/>
                  <a:gd name="connsiteX5" fmla="*/ 177800 w 769182"/>
                  <a:gd name="connsiteY5" fmla="*/ 0 h 1167764"/>
                  <a:gd name="connsiteX0" fmla="*/ 177800 w 769182"/>
                  <a:gd name="connsiteY0" fmla="*/ 0 h 1167764"/>
                  <a:gd name="connsiteX1" fmla="*/ 578682 w 769182"/>
                  <a:gd name="connsiteY1" fmla="*/ 0 h 1167764"/>
                  <a:gd name="connsiteX2" fmla="*/ 769182 w 769182"/>
                  <a:gd name="connsiteY2" fmla="*/ 624046 h 1167764"/>
                  <a:gd name="connsiteX3" fmla="*/ 269240 w 769182"/>
                  <a:gd name="connsiteY3" fmla="*/ 1143000 h 1167764"/>
                  <a:gd name="connsiteX4" fmla="*/ 0 w 769182"/>
                  <a:gd name="connsiteY4" fmla="*/ 1167764 h 1167764"/>
                  <a:gd name="connsiteX5" fmla="*/ 177800 w 769182"/>
                  <a:gd name="connsiteY5" fmla="*/ 0 h 1167764"/>
                  <a:gd name="connsiteX0" fmla="*/ 177800 w 769182"/>
                  <a:gd name="connsiteY0" fmla="*/ 0 h 1167764"/>
                  <a:gd name="connsiteX1" fmla="*/ 578682 w 769182"/>
                  <a:gd name="connsiteY1" fmla="*/ 0 h 1167764"/>
                  <a:gd name="connsiteX2" fmla="*/ 769182 w 769182"/>
                  <a:gd name="connsiteY2" fmla="*/ 624046 h 1167764"/>
                  <a:gd name="connsiteX3" fmla="*/ 305753 w 769182"/>
                  <a:gd name="connsiteY3" fmla="*/ 1059656 h 1167764"/>
                  <a:gd name="connsiteX4" fmla="*/ 269240 w 769182"/>
                  <a:gd name="connsiteY4" fmla="*/ 1143000 h 1167764"/>
                  <a:gd name="connsiteX5" fmla="*/ 0 w 769182"/>
                  <a:gd name="connsiteY5" fmla="*/ 1167764 h 1167764"/>
                  <a:gd name="connsiteX6" fmla="*/ 177800 w 769182"/>
                  <a:gd name="connsiteY6" fmla="*/ 0 h 1167764"/>
                  <a:gd name="connsiteX0" fmla="*/ 177800 w 769182"/>
                  <a:gd name="connsiteY0" fmla="*/ 0 h 1167764"/>
                  <a:gd name="connsiteX1" fmla="*/ 578682 w 769182"/>
                  <a:gd name="connsiteY1" fmla="*/ 0 h 1167764"/>
                  <a:gd name="connsiteX2" fmla="*/ 769182 w 769182"/>
                  <a:gd name="connsiteY2" fmla="*/ 624046 h 1167764"/>
                  <a:gd name="connsiteX3" fmla="*/ 305753 w 769182"/>
                  <a:gd name="connsiteY3" fmla="*/ 1059656 h 1167764"/>
                  <a:gd name="connsiteX4" fmla="*/ 269240 w 769182"/>
                  <a:gd name="connsiteY4" fmla="*/ 1143000 h 1167764"/>
                  <a:gd name="connsiteX5" fmla="*/ 0 w 769182"/>
                  <a:gd name="connsiteY5" fmla="*/ 1167764 h 1167764"/>
                  <a:gd name="connsiteX6" fmla="*/ 177800 w 769182"/>
                  <a:gd name="connsiteY6" fmla="*/ 0 h 1167764"/>
                  <a:gd name="connsiteX0" fmla="*/ 180182 w 771564"/>
                  <a:gd name="connsiteY0" fmla="*/ 0 h 1143000"/>
                  <a:gd name="connsiteX1" fmla="*/ 581064 w 771564"/>
                  <a:gd name="connsiteY1" fmla="*/ 0 h 1143000"/>
                  <a:gd name="connsiteX2" fmla="*/ 771564 w 771564"/>
                  <a:gd name="connsiteY2" fmla="*/ 624046 h 1143000"/>
                  <a:gd name="connsiteX3" fmla="*/ 308135 w 771564"/>
                  <a:gd name="connsiteY3" fmla="*/ 1059656 h 1143000"/>
                  <a:gd name="connsiteX4" fmla="*/ 271622 w 771564"/>
                  <a:gd name="connsiteY4" fmla="*/ 1143000 h 1143000"/>
                  <a:gd name="connsiteX5" fmla="*/ 0 w 771564"/>
                  <a:gd name="connsiteY5" fmla="*/ 1108233 h 1143000"/>
                  <a:gd name="connsiteX6" fmla="*/ 180182 w 771564"/>
                  <a:gd name="connsiteY6" fmla="*/ 0 h 1143000"/>
                  <a:gd name="connsiteX0" fmla="*/ 187325 w 778707"/>
                  <a:gd name="connsiteY0" fmla="*/ 0 h 1143000"/>
                  <a:gd name="connsiteX1" fmla="*/ 588207 w 778707"/>
                  <a:gd name="connsiteY1" fmla="*/ 0 h 1143000"/>
                  <a:gd name="connsiteX2" fmla="*/ 778707 w 778707"/>
                  <a:gd name="connsiteY2" fmla="*/ 624046 h 1143000"/>
                  <a:gd name="connsiteX3" fmla="*/ 315278 w 778707"/>
                  <a:gd name="connsiteY3" fmla="*/ 1059656 h 1143000"/>
                  <a:gd name="connsiteX4" fmla="*/ 278765 w 778707"/>
                  <a:gd name="connsiteY4" fmla="*/ 1143000 h 1143000"/>
                  <a:gd name="connsiteX5" fmla="*/ 0 w 778707"/>
                  <a:gd name="connsiteY5" fmla="*/ 1108233 h 1143000"/>
                  <a:gd name="connsiteX6" fmla="*/ 187325 w 778707"/>
                  <a:gd name="connsiteY6" fmla="*/ 0 h 1143000"/>
                  <a:gd name="connsiteX0" fmla="*/ 187325 w 778707"/>
                  <a:gd name="connsiteY0" fmla="*/ 0 h 1143000"/>
                  <a:gd name="connsiteX1" fmla="*/ 588207 w 778707"/>
                  <a:gd name="connsiteY1" fmla="*/ 0 h 1143000"/>
                  <a:gd name="connsiteX2" fmla="*/ 778707 w 778707"/>
                  <a:gd name="connsiteY2" fmla="*/ 624046 h 1143000"/>
                  <a:gd name="connsiteX3" fmla="*/ 315278 w 778707"/>
                  <a:gd name="connsiteY3" fmla="*/ 1059656 h 1143000"/>
                  <a:gd name="connsiteX4" fmla="*/ 278765 w 778707"/>
                  <a:gd name="connsiteY4" fmla="*/ 1143000 h 1143000"/>
                  <a:gd name="connsiteX5" fmla="*/ 0 w 778707"/>
                  <a:gd name="connsiteY5" fmla="*/ 1108233 h 1143000"/>
                  <a:gd name="connsiteX6" fmla="*/ 20004 w 778707"/>
                  <a:gd name="connsiteY6" fmla="*/ 926306 h 1143000"/>
                  <a:gd name="connsiteX7" fmla="*/ 187325 w 778707"/>
                  <a:gd name="connsiteY7" fmla="*/ 0 h 1143000"/>
                  <a:gd name="connsiteX0" fmla="*/ 452122 w 1043504"/>
                  <a:gd name="connsiteY0" fmla="*/ 0 h 1143000"/>
                  <a:gd name="connsiteX1" fmla="*/ 853004 w 1043504"/>
                  <a:gd name="connsiteY1" fmla="*/ 0 h 1143000"/>
                  <a:gd name="connsiteX2" fmla="*/ 1043504 w 1043504"/>
                  <a:gd name="connsiteY2" fmla="*/ 624046 h 1143000"/>
                  <a:gd name="connsiteX3" fmla="*/ 580075 w 1043504"/>
                  <a:gd name="connsiteY3" fmla="*/ 1059656 h 1143000"/>
                  <a:gd name="connsiteX4" fmla="*/ 543562 w 1043504"/>
                  <a:gd name="connsiteY4" fmla="*/ 1143000 h 1143000"/>
                  <a:gd name="connsiteX5" fmla="*/ 264797 w 1043504"/>
                  <a:gd name="connsiteY5" fmla="*/ 1108233 h 1143000"/>
                  <a:gd name="connsiteX6" fmla="*/ 284801 w 1043504"/>
                  <a:gd name="connsiteY6" fmla="*/ 926306 h 1143000"/>
                  <a:gd name="connsiteX7" fmla="*/ 452122 w 1043504"/>
                  <a:gd name="connsiteY7" fmla="*/ 0 h 1143000"/>
                  <a:gd name="connsiteX0" fmla="*/ 452122 w 1043504"/>
                  <a:gd name="connsiteY0" fmla="*/ 0 h 1143000"/>
                  <a:gd name="connsiteX1" fmla="*/ 853004 w 1043504"/>
                  <a:gd name="connsiteY1" fmla="*/ 0 h 1143000"/>
                  <a:gd name="connsiteX2" fmla="*/ 1043504 w 1043504"/>
                  <a:gd name="connsiteY2" fmla="*/ 624046 h 1143000"/>
                  <a:gd name="connsiteX3" fmla="*/ 580075 w 1043504"/>
                  <a:gd name="connsiteY3" fmla="*/ 1059656 h 1143000"/>
                  <a:gd name="connsiteX4" fmla="*/ 543562 w 1043504"/>
                  <a:gd name="connsiteY4" fmla="*/ 1143000 h 1143000"/>
                  <a:gd name="connsiteX5" fmla="*/ 264797 w 1043504"/>
                  <a:gd name="connsiteY5" fmla="*/ 1108233 h 1143000"/>
                  <a:gd name="connsiteX6" fmla="*/ 284801 w 1043504"/>
                  <a:gd name="connsiteY6" fmla="*/ 926306 h 1143000"/>
                  <a:gd name="connsiteX7" fmla="*/ 452122 w 1043504"/>
                  <a:gd name="connsiteY7" fmla="*/ 0 h 1143000"/>
                  <a:gd name="connsiteX0" fmla="*/ 452122 w 1043504"/>
                  <a:gd name="connsiteY0" fmla="*/ 0 h 1143000"/>
                  <a:gd name="connsiteX1" fmla="*/ 853004 w 1043504"/>
                  <a:gd name="connsiteY1" fmla="*/ 0 h 1143000"/>
                  <a:gd name="connsiteX2" fmla="*/ 1043504 w 1043504"/>
                  <a:gd name="connsiteY2" fmla="*/ 624046 h 1143000"/>
                  <a:gd name="connsiteX3" fmla="*/ 580075 w 1043504"/>
                  <a:gd name="connsiteY3" fmla="*/ 1059656 h 1143000"/>
                  <a:gd name="connsiteX4" fmla="*/ 543562 w 1043504"/>
                  <a:gd name="connsiteY4" fmla="*/ 1143000 h 1143000"/>
                  <a:gd name="connsiteX5" fmla="*/ 264797 w 1043504"/>
                  <a:gd name="connsiteY5" fmla="*/ 1108233 h 1143000"/>
                  <a:gd name="connsiteX6" fmla="*/ 284801 w 1043504"/>
                  <a:gd name="connsiteY6" fmla="*/ 926306 h 1143000"/>
                  <a:gd name="connsiteX7" fmla="*/ 452122 w 1043504"/>
                  <a:gd name="connsiteY7" fmla="*/ 0 h 1143000"/>
                  <a:gd name="connsiteX0" fmla="*/ 452122 w 1043504"/>
                  <a:gd name="connsiteY0" fmla="*/ 0 h 1143000"/>
                  <a:gd name="connsiteX1" fmla="*/ 853004 w 1043504"/>
                  <a:gd name="connsiteY1" fmla="*/ 0 h 1143000"/>
                  <a:gd name="connsiteX2" fmla="*/ 1043504 w 1043504"/>
                  <a:gd name="connsiteY2" fmla="*/ 624046 h 1143000"/>
                  <a:gd name="connsiteX3" fmla="*/ 580075 w 1043504"/>
                  <a:gd name="connsiteY3" fmla="*/ 1059656 h 1143000"/>
                  <a:gd name="connsiteX4" fmla="*/ 543562 w 1043504"/>
                  <a:gd name="connsiteY4" fmla="*/ 1143000 h 1143000"/>
                  <a:gd name="connsiteX5" fmla="*/ 264797 w 1043504"/>
                  <a:gd name="connsiteY5" fmla="*/ 1108233 h 1143000"/>
                  <a:gd name="connsiteX6" fmla="*/ 284801 w 1043504"/>
                  <a:gd name="connsiteY6" fmla="*/ 926306 h 1143000"/>
                  <a:gd name="connsiteX7" fmla="*/ 452122 w 1043504"/>
                  <a:gd name="connsiteY7" fmla="*/ 0 h 1143000"/>
                  <a:gd name="connsiteX0" fmla="*/ 452122 w 1043504"/>
                  <a:gd name="connsiteY0" fmla="*/ 0 h 1143000"/>
                  <a:gd name="connsiteX1" fmla="*/ 853004 w 1043504"/>
                  <a:gd name="connsiteY1" fmla="*/ 0 h 1143000"/>
                  <a:gd name="connsiteX2" fmla="*/ 1043504 w 1043504"/>
                  <a:gd name="connsiteY2" fmla="*/ 624046 h 1143000"/>
                  <a:gd name="connsiteX3" fmla="*/ 580075 w 1043504"/>
                  <a:gd name="connsiteY3" fmla="*/ 1059656 h 1143000"/>
                  <a:gd name="connsiteX4" fmla="*/ 543562 w 1043504"/>
                  <a:gd name="connsiteY4" fmla="*/ 1143000 h 1143000"/>
                  <a:gd name="connsiteX5" fmla="*/ 264797 w 1043504"/>
                  <a:gd name="connsiteY5" fmla="*/ 1108233 h 1143000"/>
                  <a:gd name="connsiteX6" fmla="*/ 284801 w 1043504"/>
                  <a:gd name="connsiteY6" fmla="*/ 926306 h 1143000"/>
                  <a:gd name="connsiteX7" fmla="*/ 452122 w 1043504"/>
                  <a:gd name="connsiteY7" fmla="*/ 0 h 1143000"/>
                  <a:gd name="connsiteX0" fmla="*/ 452122 w 1043504"/>
                  <a:gd name="connsiteY0" fmla="*/ 0 h 1143000"/>
                  <a:gd name="connsiteX1" fmla="*/ 853004 w 1043504"/>
                  <a:gd name="connsiteY1" fmla="*/ 0 h 1143000"/>
                  <a:gd name="connsiteX2" fmla="*/ 1043504 w 1043504"/>
                  <a:gd name="connsiteY2" fmla="*/ 624046 h 1143000"/>
                  <a:gd name="connsiteX3" fmla="*/ 580075 w 1043504"/>
                  <a:gd name="connsiteY3" fmla="*/ 1059656 h 1143000"/>
                  <a:gd name="connsiteX4" fmla="*/ 543562 w 1043504"/>
                  <a:gd name="connsiteY4" fmla="*/ 1143000 h 1143000"/>
                  <a:gd name="connsiteX5" fmla="*/ 264797 w 1043504"/>
                  <a:gd name="connsiteY5" fmla="*/ 1108233 h 1143000"/>
                  <a:gd name="connsiteX6" fmla="*/ 284801 w 1043504"/>
                  <a:gd name="connsiteY6" fmla="*/ 926306 h 1143000"/>
                  <a:gd name="connsiteX7" fmla="*/ 452122 w 1043504"/>
                  <a:gd name="connsiteY7" fmla="*/ 0 h 1143000"/>
                  <a:gd name="connsiteX0" fmla="*/ 452122 w 1043504"/>
                  <a:gd name="connsiteY0" fmla="*/ 0 h 1143000"/>
                  <a:gd name="connsiteX1" fmla="*/ 853004 w 1043504"/>
                  <a:gd name="connsiteY1" fmla="*/ 0 h 1143000"/>
                  <a:gd name="connsiteX2" fmla="*/ 1043504 w 1043504"/>
                  <a:gd name="connsiteY2" fmla="*/ 624046 h 1143000"/>
                  <a:gd name="connsiteX3" fmla="*/ 580075 w 1043504"/>
                  <a:gd name="connsiteY3" fmla="*/ 1059656 h 1143000"/>
                  <a:gd name="connsiteX4" fmla="*/ 543562 w 1043504"/>
                  <a:gd name="connsiteY4" fmla="*/ 1143000 h 1143000"/>
                  <a:gd name="connsiteX5" fmla="*/ 264797 w 1043504"/>
                  <a:gd name="connsiteY5" fmla="*/ 1108233 h 1143000"/>
                  <a:gd name="connsiteX6" fmla="*/ 284801 w 1043504"/>
                  <a:gd name="connsiteY6" fmla="*/ 926306 h 1143000"/>
                  <a:gd name="connsiteX7" fmla="*/ 452122 w 1043504"/>
                  <a:gd name="connsiteY7" fmla="*/ 0 h 1143000"/>
                  <a:gd name="connsiteX0" fmla="*/ 452122 w 1043595"/>
                  <a:gd name="connsiteY0" fmla="*/ 0 h 1143000"/>
                  <a:gd name="connsiteX1" fmla="*/ 853004 w 1043595"/>
                  <a:gd name="connsiteY1" fmla="*/ 0 h 1143000"/>
                  <a:gd name="connsiteX2" fmla="*/ 1043504 w 1043595"/>
                  <a:gd name="connsiteY2" fmla="*/ 624046 h 1143000"/>
                  <a:gd name="connsiteX3" fmla="*/ 580075 w 1043595"/>
                  <a:gd name="connsiteY3" fmla="*/ 1059656 h 1143000"/>
                  <a:gd name="connsiteX4" fmla="*/ 543562 w 1043595"/>
                  <a:gd name="connsiteY4" fmla="*/ 1143000 h 1143000"/>
                  <a:gd name="connsiteX5" fmla="*/ 264797 w 1043595"/>
                  <a:gd name="connsiteY5" fmla="*/ 1108233 h 1143000"/>
                  <a:gd name="connsiteX6" fmla="*/ 284801 w 1043595"/>
                  <a:gd name="connsiteY6" fmla="*/ 926306 h 1143000"/>
                  <a:gd name="connsiteX7" fmla="*/ 452122 w 1043595"/>
                  <a:gd name="connsiteY7" fmla="*/ 0 h 1143000"/>
                  <a:gd name="connsiteX0" fmla="*/ 452122 w 1043504"/>
                  <a:gd name="connsiteY0" fmla="*/ 0 h 1143000"/>
                  <a:gd name="connsiteX1" fmla="*/ 853004 w 1043504"/>
                  <a:gd name="connsiteY1" fmla="*/ 0 h 1143000"/>
                  <a:gd name="connsiteX2" fmla="*/ 1043504 w 1043504"/>
                  <a:gd name="connsiteY2" fmla="*/ 624046 h 1143000"/>
                  <a:gd name="connsiteX3" fmla="*/ 580075 w 1043504"/>
                  <a:gd name="connsiteY3" fmla="*/ 1059656 h 1143000"/>
                  <a:gd name="connsiteX4" fmla="*/ 543562 w 1043504"/>
                  <a:gd name="connsiteY4" fmla="*/ 1143000 h 1143000"/>
                  <a:gd name="connsiteX5" fmla="*/ 264797 w 1043504"/>
                  <a:gd name="connsiteY5" fmla="*/ 1108233 h 1143000"/>
                  <a:gd name="connsiteX6" fmla="*/ 284801 w 1043504"/>
                  <a:gd name="connsiteY6" fmla="*/ 926306 h 1143000"/>
                  <a:gd name="connsiteX7" fmla="*/ 452122 w 1043504"/>
                  <a:gd name="connsiteY7" fmla="*/ 0 h 1143000"/>
                  <a:gd name="connsiteX0" fmla="*/ 503764 w 1095146"/>
                  <a:gd name="connsiteY0" fmla="*/ 18840 h 1161840"/>
                  <a:gd name="connsiteX1" fmla="*/ 904646 w 1095146"/>
                  <a:gd name="connsiteY1" fmla="*/ 18840 h 1161840"/>
                  <a:gd name="connsiteX2" fmla="*/ 1095146 w 1095146"/>
                  <a:gd name="connsiteY2" fmla="*/ 642886 h 1161840"/>
                  <a:gd name="connsiteX3" fmla="*/ 631717 w 1095146"/>
                  <a:gd name="connsiteY3" fmla="*/ 1078496 h 1161840"/>
                  <a:gd name="connsiteX4" fmla="*/ 595204 w 1095146"/>
                  <a:gd name="connsiteY4" fmla="*/ 1161840 h 1161840"/>
                  <a:gd name="connsiteX5" fmla="*/ 316439 w 1095146"/>
                  <a:gd name="connsiteY5" fmla="*/ 1127073 h 1161840"/>
                  <a:gd name="connsiteX6" fmla="*/ 336443 w 1095146"/>
                  <a:gd name="connsiteY6" fmla="*/ 945146 h 1161840"/>
                  <a:gd name="connsiteX7" fmla="*/ 503764 w 1095146"/>
                  <a:gd name="connsiteY7" fmla="*/ 18840 h 1161840"/>
                  <a:gd name="connsiteX0" fmla="*/ 503764 w 1095146"/>
                  <a:gd name="connsiteY0" fmla="*/ 18840 h 1161840"/>
                  <a:gd name="connsiteX1" fmla="*/ 895121 w 1095146"/>
                  <a:gd name="connsiteY1" fmla="*/ 21222 h 1161840"/>
                  <a:gd name="connsiteX2" fmla="*/ 1095146 w 1095146"/>
                  <a:gd name="connsiteY2" fmla="*/ 642886 h 1161840"/>
                  <a:gd name="connsiteX3" fmla="*/ 631717 w 1095146"/>
                  <a:gd name="connsiteY3" fmla="*/ 1078496 h 1161840"/>
                  <a:gd name="connsiteX4" fmla="*/ 595204 w 1095146"/>
                  <a:gd name="connsiteY4" fmla="*/ 1161840 h 1161840"/>
                  <a:gd name="connsiteX5" fmla="*/ 316439 w 1095146"/>
                  <a:gd name="connsiteY5" fmla="*/ 1127073 h 1161840"/>
                  <a:gd name="connsiteX6" fmla="*/ 336443 w 1095146"/>
                  <a:gd name="connsiteY6" fmla="*/ 945146 h 1161840"/>
                  <a:gd name="connsiteX7" fmla="*/ 503764 w 1095146"/>
                  <a:gd name="connsiteY7" fmla="*/ 18840 h 1161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95146" h="1161840">
                    <a:moveTo>
                      <a:pt x="503764" y="18840"/>
                    </a:moveTo>
                    <a:lnTo>
                      <a:pt x="895121" y="21222"/>
                    </a:lnTo>
                    <a:cubicBezTo>
                      <a:pt x="1008627" y="560231"/>
                      <a:pt x="1076890" y="527740"/>
                      <a:pt x="1095146" y="642886"/>
                    </a:cubicBezTo>
                    <a:cubicBezTo>
                      <a:pt x="1094504" y="786158"/>
                      <a:pt x="1062704" y="972954"/>
                      <a:pt x="631717" y="1078496"/>
                    </a:cubicBezTo>
                    <a:cubicBezTo>
                      <a:pt x="548393" y="1164988"/>
                      <a:pt x="598141" y="1158110"/>
                      <a:pt x="595204" y="1161840"/>
                    </a:cubicBezTo>
                    <a:lnTo>
                      <a:pt x="316439" y="1127073"/>
                    </a:lnTo>
                    <a:cubicBezTo>
                      <a:pt x="332632" y="1032300"/>
                      <a:pt x="320250" y="1039919"/>
                      <a:pt x="336443" y="945146"/>
                    </a:cubicBezTo>
                    <a:cubicBezTo>
                      <a:pt x="-367401" y="564940"/>
                      <a:pt x="205102" y="-122448"/>
                      <a:pt x="503764" y="1884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angle 4">
                <a:extLst>
                  <a:ext uri="{FF2B5EF4-FFF2-40B4-BE49-F238E27FC236}">
                    <a16:creationId xmlns:a16="http://schemas.microsoft.com/office/drawing/2014/main" id="{C3F04556-A6BF-4BD4-A65F-3D11D1F5F040}"/>
                  </a:ext>
                </a:extLst>
              </p:cNvPr>
              <p:cNvSpPr/>
              <p:nvPr/>
            </p:nvSpPr>
            <p:spPr>
              <a:xfrm>
                <a:off x="3158637" y="2321168"/>
                <a:ext cx="962025" cy="428854"/>
              </a:xfrm>
              <a:custGeom>
                <a:avLst/>
                <a:gdLst>
                  <a:gd name="connsiteX0" fmla="*/ 0 w 276225"/>
                  <a:gd name="connsiteY0" fmla="*/ 0 h 45719"/>
                  <a:gd name="connsiteX1" fmla="*/ 276225 w 276225"/>
                  <a:gd name="connsiteY1" fmla="*/ 0 h 45719"/>
                  <a:gd name="connsiteX2" fmla="*/ 276225 w 276225"/>
                  <a:gd name="connsiteY2" fmla="*/ 45719 h 45719"/>
                  <a:gd name="connsiteX3" fmla="*/ 0 w 276225"/>
                  <a:gd name="connsiteY3" fmla="*/ 45719 h 45719"/>
                  <a:gd name="connsiteX4" fmla="*/ 0 w 276225"/>
                  <a:gd name="connsiteY4" fmla="*/ 0 h 45719"/>
                  <a:gd name="connsiteX0" fmla="*/ 0 w 857250"/>
                  <a:gd name="connsiteY0" fmla="*/ 240031 h 285750"/>
                  <a:gd name="connsiteX1" fmla="*/ 276225 w 857250"/>
                  <a:gd name="connsiteY1" fmla="*/ 240031 h 285750"/>
                  <a:gd name="connsiteX2" fmla="*/ 857250 w 857250"/>
                  <a:gd name="connsiteY2" fmla="*/ 0 h 285750"/>
                  <a:gd name="connsiteX3" fmla="*/ 0 w 857250"/>
                  <a:gd name="connsiteY3" fmla="*/ 285750 h 285750"/>
                  <a:gd name="connsiteX4" fmla="*/ 0 w 857250"/>
                  <a:gd name="connsiteY4" fmla="*/ 240031 h 285750"/>
                  <a:gd name="connsiteX0" fmla="*/ 0 w 857250"/>
                  <a:gd name="connsiteY0" fmla="*/ 323850 h 369569"/>
                  <a:gd name="connsiteX1" fmla="*/ 457200 w 857250"/>
                  <a:gd name="connsiteY1" fmla="*/ 0 h 369569"/>
                  <a:gd name="connsiteX2" fmla="*/ 857250 w 857250"/>
                  <a:gd name="connsiteY2" fmla="*/ 83819 h 369569"/>
                  <a:gd name="connsiteX3" fmla="*/ 0 w 857250"/>
                  <a:gd name="connsiteY3" fmla="*/ 369569 h 369569"/>
                  <a:gd name="connsiteX4" fmla="*/ 0 w 857250"/>
                  <a:gd name="connsiteY4" fmla="*/ 323850 h 369569"/>
                  <a:gd name="connsiteX0" fmla="*/ 0 w 885825"/>
                  <a:gd name="connsiteY0" fmla="*/ 323850 h 369569"/>
                  <a:gd name="connsiteX1" fmla="*/ 457200 w 885825"/>
                  <a:gd name="connsiteY1" fmla="*/ 0 h 369569"/>
                  <a:gd name="connsiteX2" fmla="*/ 885825 w 885825"/>
                  <a:gd name="connsiteY2" fmla="*/ 121919 h 369569"/>
                  <a:gd name="connsiteX3" fmla="*/ 0 w 885825"/>
                  <a:gd name="connsiteY3" fmla="*/ 369569 h 369569"/>
                  <a:gd name="connsiteX4" fmla="*/ 0 w 885825"/>
                  <a:gd name="connsiteY4" fmla="*/ 323850 h 369569"/>
                  <a:gd name="connsiteX0" fmla="*/ 0 w 917575"/>
                  <a:gd name="connsiteY0" fmla="*/ 323850 h 369569"/>
                  <a:gd name="connsiteX1" fmla="*/ 457200 w 917575"/>
                  <a:gd name="connsiteY1" fmla="*/ 0 h 369569"/>
                  <a:gd name="connsiteX2" fmla="*/ 917575 w 917575"/>
                  <a:gd name="connsiteY2" fmla="*/ 115569 h 369569"/>
                  <a:gd name="connsiteX3" fmla="*/ 0 w 917575"/>
                  <a:gd name="connsiteY3" fmla="*/ 369569 h 369569"/>
                  <a:gd name="connsiteX4" fmla="*/ 0 w 917575"/>
                  <a:gd name="connsiteY4" fmla="*/ 323850 h 369569"/>
                  <a:gd name="connsiteX0" fmla="*/ 0 w 917575"/>
                  <a:gd name="connsiteY0" fmla="*/ 317500 h 363219"/>
                  <a:gd name="connsiteX1" fmla="*/ 850900 w 917575"/>
                  <a:gd name="connsiteY1" fmla="*/ 0 h 363219"/>
                  <a:gd name="connsiteX2" fmla="*/ 917575 w 917575"/>
                  <a:gd name="connsiteY2" fmla="*/ 109219 h 363219"/>
                  <a:gd name="connsiteX3" fmla="*/ 0 w 917575"/>
                  <a:gd name="connsiteY3" fmla="*/ 363219 h 363219"/>
                  <a:gd name="connsiteX4" fmla="*/ 0 w 917575"/>
                  <a:gd name="connsiteY4" fmla="*/ 317500 h 363219"/>
                  <a:gd name="connsiteX0" fmla="*/ 0 w 974725"/>
                  <a:gd name="connsiteY0" fmla="*/ 241300 h 363219"/>
                  <a:gd name="connsiteX1" fmla="*/ 908050 w 974725"/>
                  <a:gd name="connsiteY1" fmla="*/ 0 h 363219"/>
                  <a:gd name="connsiteX2" fmla="*/ 974725 w 974725"/>
                  <a:gd name="connsiteY2" fmla="*/ 109219 h 363219"/>
                  <a:gd name="connsiteX3" fmla="*/ 57150 w 974725"/>
                  <a:gd name="connsiteY3" fmla="*/ 363219 h 363219"/>
                  <a:gd name="connsiteX4" fmla="*/ 0 w 974725"/>
                  <a:gd name="connsiteY4" fmla="*/ 241300 h 363219"/>
                  <a:gd name="connsiteX0" fmla="*/ 0 w 974725"/>
                  <a:gd name="connsiteY0" fmla="*/ 241300 h 426719"/>
                  <a:gd name="connsiteX1" fmla="*/ 908050 w 974725"/>
                  <a:gd name="connsiteY1" fmla="*/ 0 h 426719"/>
                  <a:gd name="connsiteX2" fmla="*/ 974725 w 974725"/>
                  <a:gd name="connsiteY2" fmla="*/ 109219 h 426719"/>
                  <a:gd name="connsiteX3" fmla="*/ 76200 w 974725"/>
                  <a:gd name="connsiteY3" fmla="*/ 426719 h 426719"/>
                  <a:gd name="connsiteX4" fmla="*/ 0 w 974725"/>
                  <a:gd name="connsiteY4" fmla="*/ 241300 h 426719"/>
                  <a:gd name="connsiteX0" fmla="*/ 0 w 974725"/>
                  <a:gd name="connsiteY0" fmla="*/ 241300 h 428906"/>
                  <a:gd name="connsiteX1" fmla="*/ 908050 w 974725"/>
                  <a:gd name="connsiteY1" fmla="*/ 0 h 428906"/>
                  <a:gd name="connsiteX2" fmla="*/ 974725 w 974725"/>
                  <a:gd name="connsiteY2" fmla="*/ 109219 h 428906"/>
                  <a:gd name="connsiteX3" fmla="*/ 76200 w 974725"/>
                  <a:gd name="connsiteY3" fmla="*/ 426719 h 428906"/>
                  <a:gd name="connsiteX4" fmla="*/ 0 w 974725"/>
                  <a:gd name="connsiteY4" fmla="*/ 241300 h 428906"/>
                  <a:gd name="connsiteX0" fmla="*/ 0 w 974725"/>
                  <a:gd name="connsiteY0" fmla="*/ 241300 h 428906"/>
                  <a:gd name="connsiteX1" fmla="*/ 908050 w 974725"/>
                  <a:gd name="connsiteY1" fmla="*/ 0 h 428906"/>
                  <a:gd name="connsiteX2" fmla="*/ 974725 w 974725"/>
                  <a:gd name="connsiteY2" fmla="*/ 109219 h 428906"/>
                  <a:gd name="connsiteX3" fmla="*/ 76200 w 974725"/>
                  <a:gd name="connsiteY3" fmla="*/ 426719 h 428906"/>
                  <a:gd name="connsiteX4" fmla="*/ 0 w 974725"/>
                  <a:gd name="connsiteY4" fmla="*/ 241300 h 428906"/>
                  <a:gd name="connsiteX0" fmla="*/ 0 w 974725"/>
                  <a:gd name="connsiteY0" fmla="*/ 241300 h 428906"/>
                  <a:gd name="connsiteX1" fmla="*/ 908050 w 974725"/>
                  <a:gd name="connsiteY1" fmla="*/ 0 h 428906"/>
                  <a:gd name="connsiteX2" fmla="*/ 974725 w 974725"/>
                  <a:gd name="connsiteY2" fmla="*/ 109219 h 428906"/>
                  <a:gd name="connsiteX3" fmla="*/ 76200 w 974725"/>
                  <a:gd name="connsiteY3" fmla="*/ 426719 h 428906"/>
                  <a:gd name="connsiteX4" fmla="*/ 0 w 974725"/>
                  <a:gd name="connsiteY4" fmla="*/ 241300 h 428906"/>
                  <a:gd name="connsiteX0" fmla="*/ 0 w 974725"/>
                  <a:gd name="connsiteY0" fmla="*/ 241300 h 428906"/>
                  <a:gd name="connsiteX1" fmla="*/ 908050 w 974725"/>
                  <a:gd name="connsiteY1" fmla="*/ 0 h 428906"/>
                  <a:gd name="connsiteX2" fmla="*/ 974725 w 974725"/>
                  <a:gd name="connsiteY2" fmla="*/ 109219 h 428906"/>
                  <a:gd name="connsiteX3" fmla="*/ 76200 w 974725"/>
                  <a:gd name="connsiteY3" fmla="*/ 426719 h 428906"/>
                  <a:gd name="connsiteX4" fmla="*/ 0 w 974725"/>
                  <a:gd name="connsiteY4" fmla="*/ 241300 h 428906"/>
                  <a:gd name="connsiteX0" fmla="*/ 0 w 962025"/>
                  <a:gd name="connsiteY0" fmla="*/ 260350 h 428906"/>
                  <a:gd name="connsiteX1" fmla="*/ 895350 w 962025"/>
                  <a:gd name="connsiteY1" fmla="*/ 0 h 428906"/>
                  <a:gd name="connsiteX2" fmla="*/ 962025 w 962025"/>
                  <a:gd name="connsiteY2" fmla="*/ 109219 h 428906"/>
                  <a:gd name="connsiteX3" fmla="*/ 63500 w 962025"/>
                  <a:gd name="connsiteY3" fmla="*/ 426719 h 428906"/>
                  <a:gd name="connsiteX4" fmla="*/ 0 w 962025"/>
                  <a:gd name="connsiteY4" fmla="*/ 260350 h 428906"/>
                  <a:gd name="connsiteX0" fmla="*/ 0 w 962025"/>
                  <a:gd name="connsiteY0" fmla="*/ 260350 h 428854"/>
                  <a:gd name="connsiteX1" fmla="*/ 895350 w 962025"/>
                  <a:gd name="connsiteY1" fmla="*/ 0 h 428854"/>
                  <a:gd name="connsiteX2" fmla="*/ 962025 w 962025"/>
                  <a:gd name="connsiteY2" fmla="*/ 102869 h 428854"/>
                  <a:gd name="connsiteX3" fmla="*/ 63500 w 962025"/>
                  <a:gd name="connsiteY3" fmla="*/ 426719 h 428854"/>
                  <a:gd name="connsiteX4" fmla="*/ 0 w 962025"/>
                  <a:gd name="connsiteY4" fmla="*/ 260350 h 428854"/>
                  <a:gd name="connsiteX0" fmla="*/ 962025 w 1053465"/>
                  <a:gd name="connsiteY0" fmla="*/ 102869 h 428854"/>
                  <a:gd name="connsiteX1" fmla="*/ 63500 w 1053465"/>
                  <a:gd name="connsiteY1" fmla="*/ 426719 h 428854"/>
                  <a:gd name="connsiteX2" fmla="*/ 0 w 1053465"/>
                  <a:gd name="connsiteY2" fmla="*/ 260350 h 428854"/>
                  <a:gd name="connsiteX3" fmla="*/ 895350 w 1053465"/>
                  <a:gd name="connsiteY3" fmla="*/ 0 h 428854"/>
                  <a:gd name="connsiteX4" fmla="*/ 1053465 w 1053465"/>
                  <a:gd name="connsiteY4" fmla="*/ 194309 h 428854"/>
                  <a:gd name="connsiteX0" fmla="*/ 962025 w 962025"/>
                  <a:gd name="connsiteY0" fmla="*/ 102869 h 428854"/>
                  <a:gd name="connsiteX1" fmla="*/ 63500 w 962025"/>
                  <a:gd name="connsiteY1" fmla="*/ 426719 h 428854"/>
                  <a:gd name="connsiteX2" fmla="*/ 0 w 962025"/>
                  <a:gd name="connsiteY2" fmla="*/ 260350 h 428854"/>
                  <a:gd name="connsiteX3" fmla="*/ 895350 w 962025"/>
                  <a:gd name="connsiteY3" fmla="*/ 0 h 428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2025" h="428854">
                    <a:moveTo>
                      <a:pt x="962025" y="102869"/>
                    </a:moveTo>
                    <a:cubicBezTo>
                      <a:pt x="662517" y="208702"/>
                      <a:pt x="302683" y="454236"/>
                      <a:pt x="63500" y="426719"/>
                    </a:cubicBezTo>
                    <a:lnTo>
                      <a:pt x="0" y="260350"/>
                    </a:lnTo>
                    <a:cubicBezTo>
                      <a:pt x="324908" y="138642"/>
                      <a:pt x="592667" y="80433"/>
                      <a:pt x="895350" y="0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Rectangle 7">
                <a:extLst>
                  <a:ext uri="{FF2B5EF4-FFF2-40B4-BE49-F238E27FC236}">
                    <a16:creationId xmlns:a16="http://schemas.microsoft.com/office/drawing/2014/main" id="{C8F31327-62E3-4EA4-8D53-729A1BAB5E1B}"/>
                  </a:ext>
                </a:extLst>
              </p:cNvPr>
              <p:cNvSpPr/>
              <p:nvPr/>
            </p:nvSpPr>
            <p:spPr>
              <a:xfrm>
                <a:off x="1238250" y="4533900"/>
                <a:ext cx="1257300" cy="800135"/>
              </a:xfrm>
              <a:custGeom>
                <a:avLst/>
                <a:gdLst>
                  <a:gd name="connsiteX0" fmla="*/ 0 w 352425"/>
                  <a:gd name="connsiteY0" fmla="*/ 0 h 245957"/>
                  <a:gd name="connsiteX1" fmla="*/ 352425 w 352425"/>
                  <a:gd name="connsiteY1" fmla="*/ 0 h 245957"/>
                  <a:gd name="connsiteX2" fmla="*/ 352425 w 352425"/>
                  <a:gd name="connsiteY2" fmla="*/ 245957 h 245957"/>
                  <a:gd name="connsiteX3" fmla="*/ 0 w 352425"/>
                  <a:gd name="connsiteY3" fmla="*/ 245957 h 245957"/>
                  <a:gd name="connsiteX4" fmla="*/ 0 w 352425"/>
                  <a:gd name="connsiteY4" fmla="*/ 0 h 245957"/>
                  <a:gd name="connsiteX0" fmla="*/ 904875 w 1257300"/>
                  <a:gd name="connsiteY0" fmla="*/ 0 h 484082"/>
                  <a:gd name="connsiteX1" fmla="*/ 1257300 w 1257300"/>
                  <a:gd name="connsiteY1" fmla="*/ 0 h 484082"/>
                  <a:gd name="connsiteX2" fmla="*/ 1257300 w 1257300"/>
                  <a:gd name="connsiteY2" fmla="*/ 245957 h 484082"/>
                  <a:gd name="connsiteX3" fmla="*/ 0 w 1257300"/>
                  <a:gd name="connsiteY3" fmla="*/ 484082 h 484082"/>
                  <a:gd name="connsiteX4" fmla="*/ 904875 w 1257300"/>
                  <a:gd name="connsiteY4" fmla="*/ 0 h 484082"/>
                  <a:gd name="connsiteX0" fmla="*/ 904875 w 1257300"/>
                  <a:gd name="connsiteY0" fmla="*/ 0 h 693632"/>
                  <a:gd name="connsiteX1" fmla="*/ 1257300 w 1257300"/>
                  <a:gd name="connsiteY1" fmla="*/ 0 h 693632"/>
                  <a:gd name="connsiteX2" fmla="*/ 38100 w 1257300"/>
                  <a:gd name="connsiteY2" fmla="*/ 693632 h 693632"/>
                  <a:gd name="connsiteX3" fmla="*/ 0 w 1257300"/>
                  <a:gd name="connsiteY3" fmla="*/ 484082 h 693632"/>
                  <a:gd name="connsiteX4" fmla="*/ 904875 w 1257300"/>
                  <a:gd name="connsiteY4" fmla="*/ 0 h 693632"/>
                  <a:gd name="connsiteX0" fmla="*/ 904875 w 1257300"/>
                  <a:gd name="connsiteY0" fmla="*/ 0 h 793584"/>
                  <a:gd name="connsiteX1" fmla="*/ 1257300 w 1257300"/>
                  <a:gd name="connsiteY1" fmla="*/ 0 h 793584"/>
                  <a:gd name="connsiteX2" fmla="*/ 38100 w 1257300"/>
                  <a:gd name="connsiteY2" fmla="*/ 693632 h 793584"/>
                  <a:gd name="connsiteX3" fmla="*/ 0 w 1257300"/>
                  <a:gd name="connsiteY3" fmla="*/ 484082 h 793584"/>
                  <a:gd name="connsiteX4" fmla="*/ 904875 w 1257300"/>
                  <a:gd name="connsiteY4" fmla="*/ 0 h 793584"/>
                  <a:gd name="connsiteX0" fmla="*/ 904875 w 1257300"/>
                  <a:gd name="connsiteY0" fmla="*/ 0 h 787069"/>
                  <a:gd name="connsiteX1" fmla="*/ 1257300 w 1257300"/>
                  <a:gd name="connsiteY1" fmla="*/ 0 h 787069"/>
                  <a:gd name="connsiteX2" fmla="*/ 38100 w 1257300"/>
                  <a:gd name="connsiteY2" fmla="*/ 693632 h 787069"/>
                  <a:gd name="connsiteX3" fmla="*/ 0 w 1257300"/>
                  <a:gd name="connsiteY3" fmla="*/ 484082 h 787069"/>
                  <a:gd name="connsiteX4" fmla="*/ 904875 w 1257300"/>
                  <a:gd name="connsiteY4" fmla="*/ 0 h 787069"/>
                  <a:gd name="connsiteX0" fmla="*/ 904875 w 1257300"/>
                  <a:gd name="connsiteY0" fmla="*/ 0 h 787069"/>
                  <a:gd name="connsiteX1" fmla="*/ 1257300 w 1257300"/>
                  <a:gd name="connsiteY1" fmla="*/ 0 h 787069"/>
                  <a:gd name="connsiteX2" fmla="*/ 38100 w 1257300"/>
                  <a:gd name="connsiteY2" fmla="*/ 693632 h 787069"/>
                  <a:gd name="connsiteX3" fmla="*/ 0 w 1257300"/>
                  <a:gd name="connsiteY3" fmla="*/ 484082 h 787069"/>
                  <a:gd name="connsiteX4" fmla="*/ 904875 w 1257300"/>
                  <a:gd name="connsiteY4" fmla="*/ 0 h 787069"/>
                  <a:gd name="connsiteX0" fmla="*/ 904875 w 1257300"/>
                  <a:gd name="connsiteY0" fmla="*/ 0 h 787069"/>
                  <a:gd name="connsiteX1" fmla="*/ 1257300 w 1257300"/>
                  <a:gd name="connsiteY1" fmla="*/ 0 h 787069"/>
                  <a:gd name="connsiteX2" fmla="*/ 38100 w 1257300"/>
                  <a:gd name="connsiteY2" fmla="*/ 693632 h 787069"/>
                  <a:gd name="connsiteX3" fmla="*/ 0 w 1257300"/>
                  <a:gd name="connsiteY3" fmla="*/ 484082 h 787069"/>
                  <a:gd name="connsiteX4" fmla="*/ 904875 w 1257300"/>
                  <a:gd name="connsiteY4" fmla="*/ 0 h 787069"/>
                  <a:gd name="connsiteX0" fmla="*/ 904875 w 1257300"/>
                  <a:gd name="connsiteY0" fmla="*/ 0 h 787069"/>
                  <a:gd name="connsiteX1" fmla="*/ 1257300 w 1257300"/>
                  <a:gd name="connsiteY1" fmla="*/ 0 h 787069"/>
                  <a:gd name="connsiteX2" fmla="*/ 38100 w 1257300"/>
                  <a:gd name="connsiteY2" fmla="*/ 693632 h 787069"/>
                  <a:gd name="connsiteX3" fmla="*/ 0 w 1257300"/>
                  <a:gd name="connsiteY3" fmla="*/ 484082 h 787069"/>
                  <a:gd name="connsiteX4" fmla="*/ 904875 w 1257300"/>
                  <a:gd name="connsiteY4" fmla="*/ 0 h 787069"/>
                  <a:gd name="connsiteX0" fmla="*/ 904875 w 1257300"/>
                  <a:gd name="connsiteY0" fmla="*/ 0 h 787069"/>
                  <a:gd name="connsiteX1" fmla="*/ 1257300 w 1257300"/>
                  <a:gd name="connsiteY1" fmla="*/ 0 h 787069"/>
                  <a:gd name="connsiteX2" fmla="*/ 38100 w 1257300"/>
                  <a:gd name="connsiteY2" fmla="*/ 693632 h 787069"/>
                  <a:gd name="connsiteX3" fmla="*/ 0 w 1257300"/>
                  <a:gd name="connsiteY3" fmla="*/ 484082 h 787069"/>
                  <a:gd name="connsiteX4" fmla="*/ 904875 w 1257300"/>
                  <a:gd name="connsiteY4" fmla="*/ 0 h 787069"/>
                  <a:gd name="connsiteX0" fmla="*/ 904875 w 1257300"/>
                  <a:gd name="connsiteY0" fmla="*/ 0 h 787069"/>
                  <a:gd name="connsiteX1" fmla="*/ 1257300 w 1257300"/>
                  <a:gd name="connsiteY1" fmla="*/ 0 h 787069"/>
                  <a:gd name="connsiteX2" fmla="*/ 38100 w 1257300"/>
                  <a:gd name="connsiteY2" fmla="*/ 693632 h 787069"/>
                  <a:gd name="connsiteX3" fmla="*/ 0 w 1257300"/>
                  <a:gd name="connsiteY3" fmla="*/ 484082 h 787069"/>
                  <a:gd name="connsiteX4" fmla="*/ 904875 w 1257300"/>
                  <a:gd name="connsiteY4" fmla="*/ 0 h 787069"/>
                  <a:gd name="connsiteX0" fmla="*/ 838200 w 1257300"/>
                  <a:gd name="connsiteY0" fmla="*/ 0 h 796594"/>
                  <a:gd name="connsiteX1" fmla="*/ 1257300 w 1257300"/>
                  <a:gd name="connsiteY1" fmla="*/ 9525 h 796594"/>
                  <a:gd name="connsiteX2" fmla="*/ 38100 w 1257300"/>
                  <a:gd name="connsiteY2" fmla="*/ 703157 h 796594"/>
                  <a:gd name="connsiteX3" fmla="*/ 0 w 1257300"/>
                  <a:gd name="connsiteY3" fmla="*/ 493607 h 796594"/>
                  <a:gd name="connsiteX4" fmla="*/ 838200 w 1257300"/>
                  <a:gd name="connsiteY4" fmla="*/ 0 h 796594"/>
                  <a:gd name="connsiteX0" fmla="*/ 838200 w 1257300"/>
                  <a:gd name="connsiteY0" fmla="*/ 0 h 796594"/>
                  <a:gd name="connsiteX1" fmla="*/ 1257300 w 1257300"/>
                  <a:gd name="connsiteY1" fmla="*/ 9525 h 796594"/>
                  <a:gd name="connsiteX2" fmla="*/ 38100 w 1257300"/>
                  <a:gd name="connsiteY2" fmla="*/ 703157 h 796594"/>
                  <a:gd name="connsiteX3" fmla="*/ 0 w 1257300"/>
                  <a:gd name="connsiteY3" fmla="*/ 493607 h 796594"/>
                  <a:gd name="connsiteX4" fmla="*/ 838200 w 1257300"/>
                  <a:gd name="connsiteY4" fmla="*/ 0 h 796594"/>
                  <a:gd name="connsiteX0" fmla="*/ 838200 w 1257300"/>
                  <a:gd name="connsiteY0" fmla="*/ 0 h 796594"/>
                  <a:gd name="connsiteX1" fmla="*/ 1257300 w 1257300"/>
                  <a:gd name="connsiteY1" fmla="*/ 9525 h 796594"/>
                  <a:gd name="connsiteX2" fmla="*/ 38100 w 1257300"/>
                  <a:gd name="connsiteY2" fmla="*/ 703157 h 796594"/>
                  <a:gd name="connsiteX3" fmla="*/ 0 w 1257300"/>
                  <a:gd name="connsiteY3" fmla="*/ 493607 h 796594"/>
                  <a:gd name="connsiteX4" fmla="*/ 838200 w 1257300"/>
                  <a:gd name="connsiteY4" fmla="*/ 0 h 796594"/>
                  <a:gd name="connsiteX0" fmla="*/ 838200 w 1257300"/>
                  <a:gd name="connsiteY0" fmla="*/ 0 h 796594"/>
                  <a:gd name="connsiteX1" fmla="*/ 1257300 w 1257300"/>
                  <a:gd name="connsiteY1" fmla="*/ 9525 h 796594"/>
                  <a:gd name="connsiteX2" fmla="*/ 38100 w 1257300"/>
                  <a:gd name="connsiteY2" fmla="*/ 703157 h 796594"/>
                  <a:gd name="connsiteX3" fmla="*/ 0 w 1257300"/>
                  <a:gd name="connsiteY3" fmla="*/ 493607 h 796594"/>
                  <a:gd name="connsiteX4" fmla="*/ 600075 w 1257300"/>
                  <a:gd name="connsiteY4" fmla="*/ 504825 h 796594"/>
                  <a:gd name="connsiteX5" fmla="*/ 838200 w 1257300"/>
                  <a:gd name="connsiteY5" fmla="*/ 0 h 796594"/>
                  <a:gd name="connsiteX0" fmla="*/ 838200 w 1257300"/>
                  <a:gd name="connsiteY0" fmla="*/ 0 h 796594"/>
                  <a:gd name="connsiteX1" fmla="*/ 1257300 w 1257300"/>
                  <a:gd name="connsiteY1" fmla="*/ 9525 h 796594"/>
                  <a:gd name="connsiteX2" fmla="*/ 38100 w 1257300"/>
                  <a:gd name="connsiteY2" fmla="*/ 703157 h 796594"/>
                  <a:gd name="connsiteX3" fmla="*/ 0 w 1257300"/>
                  <a:gd name="connsiteY3" fmla="*/ 493607 h 796594"/>
                  <a:gd name="connsiteX4" fmla="*/ 600075 w 1257300"/>
                  <a:gd name="connsiteY4" fmla="*/ 514350 h 796594"/>
                  <a:gd name="connsiteX5" fmla="*/ 838200 w 1257300"/>
                  <a:gd name="connsiteY5" fmla="*/ 0 h 796594"/>
                  <a:gd name="connsiteX0" fmla="*/ 838200 w 1257300"/>
                  <a:gd name="connsiteY0" fmla="*/ 0 h 796594"/>
                  <a:gd name="connsiteX1" fmla="*/ 1257300 w 1257300"/>
                  <a:gd name="connsiteY1" fmla="*/ 9525 h 796594"/>
                  <a:gd name="connsiteX2" fmla="*/ 38100 w 1257300"/>
                  <a:gd name="connsiteY2" fmla="*/ 703157 h 796594"/>
                  <a:gd name="connsiteX3" fmla="*/ 0 w 1257300"/>
                  <a:gd name="connsiteY3" fmla="*/ 493607 h 796594"/>
                  <a:gd name="connsiteX4" fmla="*/ 600075 w 1257300"/>
                  <a:gd name="connsiteY4" fmla="*/ 514350 h 796594"/>
                  <a:gd name="connsiteX5" fmla="*/ 838200 w 1257300"/>
                  <a:gd name="connsiteY5" fmla="*/ 0 h 796594"/>
                  <a:gd name="connsiteX0" fmla="*/ 838200 w 1257300"/>
                  <a:gd name="connsiteY0" fmla="*/ 0 h 761496"/>
                  <a:gd name="connsiteX1" fmla="*/ 1257300 w 1257300"/>
                  <a:gd name="connsiteY1" fmla="*/ 9525 h 761496"/>
                  <a:gd name="connsiteX2" fmla="*/ 38100 w 1257300"/>
                  <a:gd name="connsiteY2" fmla="*/ 665057 h 761496"/>
                  <a:gd name="connsiteX3" fmla="*/ 0 w 1257300"/>
                  <a:gd name="connsiteY3" fmla="*/ 493607 h 761496"/>
                  <a:gd name="connsiteX4" fmla="*/ 600075 w 1257300"/>
                  <a:gd name="connsiteY4" fmla="*/ 514350 h 761496"/>
                  <a:gd name="connsiteX5" fmla="*/ 838200 w 1257300"/>
                  <a:gd name="connsiteY5" fmla="*/ 0 h 761496"/>
                  <a:gd name="connsiteX0" fmla="*/ 838200 w 1257300"/>
                  <a:gd name="connsiteY0" fmla="*/ 0 h 800135"/>
                  <a:gd name="connsiteX1" fmla="*/ 1257300 w 1257300"/>
                  <a:gd name="connsiteY1" fmla="*/ 9525 h 800135"/>
                  <a:gd name="connsiteX2" fmla="*/ 38100 w 1257300"/>
                  <a:gd name="connsiteY2" fmla="*/ 665057 h 800135"/>
                  <a:gd name="connsiteX3" fmla="*/ 0 w 1257300"/>
                  <a:gd name="connsiteY3" fmla="*/ 493607 h 800135"/>
                  <a:gd name="connsiteX4" fmla="*/ 600075 w 1257300"/>
                  <a:gd name="connsiteY4" fmla="*/ 514350 h 800135"/>
                  <a:gd name="connsiteX5" fmla="*/ 838200 w 1257300"/>
                  <a:gd name="connsiteY5" fmla="*/ 0 h 800135"/>
                  <a:gd name="connsiteX0" fmla="*/ 838200 w 1257300"/>
                  <a:gd name="connsiteY0" fmla="*/ 0 h 800135"/>
                  <a:gd name="connsiteX1" fmla="*/ 1257300 w 1257300"/>
                  <a:gd name="connsiteY1" fmla="*/ 9525 h 800135"/>
                  <a:gd name="connsiteX2" fmla="*/ 38100 w 1257300"/>
                  <a:gd name="connsiteY2" fmla="*/ 665057 h 800135"/>
                  <a:gd name="connsiteX3" fmla="*/ 0 w 1257300"/>
                  <a:gd name="connsiteY3" fmla="*/ 493607 h 800135"/>
                  <a:gd name="connsiteX4" fmla="*/ 600075 w 1257300"/>
                  <a:gd name="connsiteY4" fmla="*/ 514350 h 800135"/>
                  <a:gd name="connsiteX5" fmla="*/ 838200 w 1257300"/>
                  <a:gd name="connsiteY5" fmla="*/ 0 h 800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300" h="800135">
                    <a:moveTo>
                      <a:pt x="838200" y="0"/>
                    </a:moveTo>
                    <a:lnTo>
                      <a:pt x="1257300" y="9525"/>
                    </a:lnTo>
                    <a:cubicBezTo>
                      <a:pt x="1079500" y="155011"/>
                      <a:pt x="1139825" y="1157746"/>
                      <a:pt x="38100" y="665057"/>
                    </a:cubicBezTo>
                    <a:lnTo>
                      <a:pt x="0" y="493607"/>
                    </a:lnTo>
                    <a:cubicBezTo>
                      <a:pt x="202520" y="408845"/>
                      <a:pt x="460375" y="596618"/>
                      <a:pt x="600075" y="514350"/>
                    </a:cubicBezTo>
                    <a:cubicBezTo>
                      <a:pt x="739775" y="432082"/>
                      <a:pt x="728663" y="73025"/>
                      <a:pt x="83820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angle 9">
                <a:extLst>
                  <a:ext uri="{FF2B5EF4-FFF2-40B4-BE49-F238E27FC236}">
                    <a16:creationId xmlns:a16="http://schemas.microsoft.com/office/drawing/2014/main" id="{B9F6673D-C1EC-4479-9CBF-D58D04C7FA19}"/>
                  </a:ext>
                </a:extLst>
              </p:cNvPr>
              <p:cNvSpPr/>
              <p:nvPr/>
            </p:nvSpPr>
            <p:spPr>
              <a:xfrm>
                <a:off x="2829560" y="4533899"/>
                <a:ext cx="509019" cy="1410249"/>
              </a:xfrm>
              <a:custGeom>
                <a:avLst/>
                <a:gdLst>
                  <a:gd name="connsiteX0" fmla="*/ 0 w 298450"/>
                  <a:gd name="connsiteY0" fmla="*/ 0 h 315350"/>
                  <a:gd name="connsiteX1" fmla="*/ 298450 w 298450"/>
                  <a:gd name="connsiteY1" fmla="*/ 0 h 315350"/>
                  <a:gd name="connsiteX2" fmla="*/ 298450 w 298450"/>
                  <a:gd name="connsiteY2" fmla="*/ 315350 h 315350"/>
                  <a:gd name="connsiteX3" fmla="*/ 0 w 298450"/>
                  <a:gd name="connsiteY3" fmla="*/ 315350 h 315350"/>
                  <a:gd name="connsiteX4" fmla="*/ 0 w 298450"/>
                  <a:gd name="connsiteY4" fmla="*/ 0 h 315350"/>
                  <a:gd name="connsiteX0" fmla="*/ 0 w 298450"/>
                  <a:gd name="connsiteY0" fmla="*/ 0 h 1405010"/>
                  <a:gd name="connsiteX1" fmla="*/ 298450 w 298450"/>
                  <a:gd name="connsiteY1" fmla="*/ 0 h 1405010"/>
                  <a:gd name="connsiteX2" fmla="*/ 298450 w 298450"/>
                  <a:gd name="connsiteY2" fmla="*/ 315350 h 1405010"/>
                  <a:gd name="connsiteX3" fmla="*/ 137160 w 298450"/>
                  <a:gd name="connsiteY3" fmla="*/ 1405010 h 1405010"/>
                  <a:gd name="connsiteX4" fmla="*/ 0 w 298450"/>
                  <a:gd name="connsiteY4" fmla="*/ 0 h 1405010"/>
                  <a:gd name="connsiteX0" fmla="*/ 0 w 298450"/>
                  <a:gd name="connsiteY0" fmla="*/ 0 h 1412630"/>
                  <a:gd name="connsiteX1" fmla="*/ 298450 w 298450"/>
                  <a:gd name="connsiteY1" fmla="*/ 0 h 1412630"/>
                  <a:gd name="connsiteX2" fmla="*/ 283210 w 298450"/>
                  <a:gd name="connsiteY2" fmla="*/ 1412630 h 1412630"/>
                  <a:gd name="connsiteX3" fmla="*/ 137160 w 298450"/>
                  <a:gd name="connsiteY3" fmla="*/ 1405010 h 1412630"/>
                  <a:gd name="connsiteX4" fmla="*/ 0 w 298450"/>
                  <a:gd name="connsiteY4" fmla="*/ 0 h 1412630"/>
                  <a:gd name="connsiteX0" fmla="*/ 0 w 403512"/>
                  <a:gd name="connsiteY0" fmla="*/ 0 h 1412630"/>
                  <a:gd name="connsiteX1" fmla="*/ 298450 w 403512"/>
                  <a:gd name="connsiteY1" fmla="*/ 0 h 1412630"/>
                  <a:gd name="connsiteX2" fmla="*/ 283210 w 403512"/>
                  <a:gd name="connsiteY2" fmla="*/ 1412630 h 1412630"/>
                  <a:gd name="connsiteX3" fmla="*/ 137160 w 403512"/>
                  <a:gd name="connsiteY3" fmla="*/ 1405010 h 1412630"/>
                  <a:gd name="connsiteX4" fmla="*/ 0 w 403512"/>
                  <a:gd name="connsiteY4" fmla="*/ 0 h 1412630"/>
                  <a:gd name="connsiteX0" fmla="*/ 0 w 403512"/>
                  <a:gd name="connsiteY0" fmla="*/ 0 h 1412630"/>
                  <a:gd name="connsiteX1" fmla="*/ 298450 w 403512"/>
                  <a:gd name="connsiteY1" fmla="*/ 0 h 1412630"/>
                  <a:gd name="connsiteX2" fmla="*/ 283210 w 403512"/>
                  <a:gd name="connsiteY2" fmla="*/ 1412630 h 1412630"/>
                  <a:gd name="connsiteX3" fmla="*/ 137160 w 403512"/>
                  <a:gd name="connsiteY3" fmla="*/ 1405010 h 1412630"/>
                  <a:gd name="connsiteX4" fmla="*/ 0 w 403512"/>
                  <a:gd name="connsiteY4" fmla="*/ 0 h 1412630"/>
                  <a:gd name="connsiteX0" fmla="*/ 0 w 494952"/>
                  <a:gd name="connsiteY0" fmla="*/ 0 h 1412630"/>
                  <a:gd name="connsiteX1" fmla="*/ 389890 w 494952"/>
                  <a:gd name="connsiteY1" fmla="*/ 0 h 1412630"/>
                  <a:gd name="connsiteX2" fmla="*/ 374650 w 494952"/>
                  <a:gd name="connsiteY2" fmla="*/ 1412630 h 1412630"/>
                  <a:gd name="connsiteX3" fmla="*/ 228600 w 494952"/>
                  <a:gd name="connsiteY3" fmla="*/ 1405010 h 1412630"/>
                  <a:gd name="connsiteX4" fmla="*/ 0 w 494952"/>
                  <a:gd name="connsiteY4" fmla="*/ 0 h 1412630"/>
                  <a:gd name="connsiteX0" fmla="*/ 0 w 494952"/>
                  <a:gd name="connsiteY0" fmla="*/ 0 h 1412630"/>
                  <a:gd name="connsiteX1" fmla="*/ 389890 w 494952"/>
                  <a:gd name="connsiteY1" fmla="*/ 0 h 1412630"/>
                  <a:gd name="connsiteX2" fmla="*/ 374650 w 494952"/>
                  <a:gd name="connsiteY2" fmla="*/ 1412630 h 1412630"/>
                  <a:gd name="connsiteX3" fmla="*/ 228600 w 494952"/>
                  <a:gd name="connsiteY3" fmla="*/ 1405010 h 1412630"/>
                  <a:gd name="connsiteX4" fmla="*/ 0 w 494952"/>
                  <a:gd name="connsiteY4" fmla="*/ 0 h 1412630"/>
                  <a:gd name="connsiteX0" fmla="*/ 0 w 494952"/>
                  <a:gd name="connsiteY0" fmla="*/ 0 h 1412630"/>
                  <a:gd name="connsiteX1" fmla="*/ 389890 w 494952"/>
                  <a:gd name="connsiteY1" fmla="*/ 0 h 1412630"/>
                  <a:gd name="connsiteX2" fmla="*/ 374650 w 494952"/>
                  <a:gd name="connsiteY2" fmla="*/ 1412630 h 1412630"/>
                  <a:gd name="connsiteX3" fmla="*/ 195263 w 494952"/>
                  <a:gd name="connsiteY3" fmla="*/ 1390722 h 1412630"/>
                  <a:gd name="connsiteX4" fmla="*/ 0 w 494952"/>
                  <a:gd name="connsiteY4" fmla="*/ 0 h 1412630"/>
                  <a:gd name="connsiteX0" fmla="*/ 0 w 501934"/>
                  <a:gd name="connsiteY0" fmla="*/ 0 h 1412630"/>
                  <a:gd name="connsiteX1" fmla="*/ 389890 w 501934"/>
                  <a:gd name="connsiteY1" fmla="*/ 0 h 1412630"/>
                  <a:gd name="connsiteX2" fmla="*/ 384175 w 501934"/>
                  <a:gd name="connsiteY2" fmla="*/ 1412630 h 1412630"/>
                  <a:gd name="connsiteX3" fmla="*/ 195263 w 501934"/>
                  <a:gd name="connsiteY3" fmla="*/ 1390722 h 1412630"/>
                  <a:gd name="connsiteX4" fmla="*/ 0 w 501934"/>
                  <a:gd name="connsiteY4" fmla="*/ 0 h 1412630"/>
                  <a:gd name="connsiteX0" fmla="*/ 0 w 509019"/>
                  <a:gd name="connsiteY0" fmla="*/ 0 h 1410249"/>
                  <a:gd name="connsiteX1" fmla="*/ 389890 w 509019"/>
                  <a:gd name="connsiteY1" fmla="*/ 0 h 1410249"/>
                  <a:gd name="connsiteX2" fmla="*/ 393700 w 509019"/>
                  <a:gd name="connsiteY2" fmla="*/ 1410249 h 1410249"/>
                  <a:gd name="connsiteX3" fmla="*/ 195263 w 509019"/>
                  <a:gd name="connsiteY3" fmla="*/ 1390722 h 1410249"/>
                  <a:gd name="connsiteX4" fmla="*/ 0 w 509019"/>
                  <a:gd name="connsiteY4" fmla="*/ 0 h 1410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9019" h="1410249">
                    <a:moveTo>
                      <a:pt x="0" y="0"/>
                    </a:moveTo>
                    <a:lnTo>
                      <a:pt x="389890" y="0"/>
                    </a:lnTo>
                    <a:cubicBezTo>
                      <a:pt x="384810" y="204177"/>
                      <a:pt x="657860" y="345012"/>
                      <a:pt x="393700" y="1410249"/>
                    </a:cubicBezTo>
                    <a:lnTo>
                      <a:pt x="195263" y="1390722"/>
                    </a:lnTo>
                    <a:cubicBezTo>
                      <a:pt x="119063" y="922385"/>
                      <a:pt x="320040" y="727417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Rectangle 6">
                <a:extLst>
                  <a:ext uri="{FF2B5EF4-FFF2-40B4-BE49-F238E27FC236}">
                    <a16:creationId xmlns:a16="http://schemas.microsoft.com/office/drawing/2014/main" id="{78D3A942-78F6-4576-BA39-9DABED9BB708}"/>
                  </a:ext>
                </a:extLst>
              </p:cNvPr>
              <p:cNvSpPr/>
              <p:nvPr/>
            </p:nvSpPr>
            <p:spPr>
              <a:xfrm>
                <a:off x="1962150" y="3970802"/>
                <a:ext cx="1333500" cy="878448"/>
              </a:xfrm>
              <a:custGeom>
                <a:avLst/>
                <a:gdLst>
                  <a:gd name="connsiteX0" fmla="*/ 0 w 876300"/>
                  <a:gd name="connsiteY0" fmla="*/ 0 h 200417"/>
                  <a:gd name="connsiteX1" fmla="*/ 876300 w 876300"/>
                  <a:gd name="connsiteY1" fmla="*/ 0 h 200417"/>
                  <a:gd name="connsiteX2" fmla="*/ 876300 w 876300"/>
                  <a:gd name="connsiteY2" fmla="*/ 200417 h 200417"/>
                  <a:gd name="connsiteX3" fmla="*/ 0 w 876300"/>
                  <a:gd name="connsiteY3" fmla="*/ 200417 h 200417"/>
                  <a:gd name="connsiteX4" fmla="*/ 0 w 876300"/>
                  <a:gd name="connsiteY4" fmla="*/ 0 h 200417"/>
                  <a:gd name="connsiteX0" fmla="*/ 228600 w 1104900"/>
                  <a:gd name="connsiteY0" fmla="*/ 0 h 848117"/>
                  <a:gd name="connsiteX1" fmla="*/ 1104900 w 1104900"/>
                  <a:gd name="connsiteY1" fmla="*/ 0 h 848117"/>
                  <a:gd name="connsiteX2" fmla="*/ 1104900 w 1104900"/>
                  <a:gd name="connsiteY2" fmla="*/ 200417 h 848117"/>
                  <a:gd name="connsiteX3" fmla="*/ 0 w 1104900"/>
                  <a:gd name="connsiteY3" fmla="*/ 848117 h 848117"/>
                  <a:gd name="connsiteX4" fmla="*/ 228600 w 1104900"/>
                  <a:gd name="connsiteY4" fmla="*/ 0 h 848117"/>
                  <a:gd name="connsiteX0" fmla="*/ 228600 w 1104900"/>
                  <a:gd name="connsiteY0" fmla="*/ 0 h 848117"/>
                  <a:gd name="connsiteX1" fmla="*/ 1104900 w 1104900"/>
                  <a:gd name="connsiteY1" fmla="*/ 0 h 848117"/>
                  <a:gd name="connsiteX2" fmla="*/ 1104900 w 1104900"/>
                  <a:gd name="connsiteY2" fmla="*/ 200417 h 848117"/>
                  <a:gd name="connsiteX3" fmla="*/ 714375 w 1104900"/>
                  <a:gd name="connsiteY3" fmla="*/ 553574 h 848117"/>
                  <a:gd name="connsiteX4" fmla="*/ 0 w 1104900"/>
                  <a:gd name="connsiteY4" fmla="*/ 848117 h 848117"/>
                  <a:gd name="connsiteX5" fmla="*/ 228600 w 1104900"/>
                  <a:gd name="connsiteY5" fmla="*/ 0 h 848117"/>
                  <a:gd name="connsiteX0" fmla="*/ 228600 w 1104900"/>
                  <a:gd name="connsiteY0" fmla="*/ 0 h 848117"/>
                  <a:gd name="connsiteX1" fmla="*/ 1104900 w 1104900"/>
                  <a:gd name="connsiteY1" fmla="*/ 0 h 848117"/>
                  <a:gd name="connsiteX2" fmla="*/ 1104900 w 1104900"/>
                  <a:gd name="connsiteY2" fmla="*/ 200417 h 848117"/>
                  <a:gd name="connsiteX3" fmla="*/ 714375 w 1104900"/>
                  <a:gd name="connsiteY3" fmla="*/ 553574 h 848117"/>
                  <a:gd name="connsiteX4" fmla="*/ 619125 w 1104900"/>
                  <a:gd name="connsiteY4" fmla="*/ 829799 h 848117"/>
                  <a:gd name="connsiteX5" fmla="*/ 0 w 1104900"/>
                  <a:gd name="connsiteY5" fmla="*/ 848117 h 848117"/>
                  <a:gd name="connsiteX6" fmla="*/ 228600 w 1104900"/>
                  <a:gd name="connsiteY6" fmla="*/ 0 h 848117"/>
                  <a:gd name="connsiteX0" fmla="*/ 228600 w 1104900"/>
                  <a:gd name="connsiteY0" fmla="*/ 0 h 848117"/>
                  <a:gd name="connsiteX1" fmla="*/ 1104900 w 1104900"/>
                  <a:gd name="connsiteY1" fmla="*/ 0 h 848117"/>
                  <a:gd name="connsiteX2" fmla="*/ 1104900 w 1104900"/>
                  <a:gd name="connsiteY2" fmla="*/ 200417 h 848117"/>
                  <a:gd name="connsiteX3" fmla="*/ 847725 w 1104900"/>
                  <a:gd name="connsiteY3" fmla="*/ 810749 h 848117"/>
                  <a:gd name="connsiteX4" fmla="*/ 714375 w 1104900"/>
                  <a:gd name="connsiteY4" fmla="*/ 553574 h 848117"/>
                  <a:gd name="connsiteX5" fmla="*/ 619125 w 1104900"/>
                  <a:gd name="connsiteY5" fmla="*/ 829799 h 848117"/>
                  <a:gd name="connsiteX6" fmla="*/ 0 w 1104900"/>
                  <a:gd name="connsiteY6" fmla="*/ 848117 h 848117"/>
                  <a:gd name="connsiteX7" fmla="*/ 228600 w 1104900"/>
                  <a:gd name="connsiteY7" fmla="*/ 0 h 848117"/>
                  <a:gd name="connsiteX0" fmla="*/ 228600 w 1333500"/>
                  <a:gd name="connsiteY0" fmla="*/ 0 h 848117"/>
                  <a:gd name="connsiteX1" fmla="*/ 1104900 w 1333500"/>
                  <a:gd name="connsiteY1" fmla="*/ 0 h 848117"/>
                  <a:gd name="connsiteX2" fmla="*/ 1333500 w 1333500"/>
                  <a:gd name="connsiteY2" fmla="*/ 752867 h 848117"/>
                  <a:gd name="connsiteX3" fmla="*/ 847725 w 1333500"/>
                  <a:gd name="connsiteY3" fmla="*/ 810749 h 848117"/>
                  <a:gd name="connsiteX4" fmla="*/ 714375 w 1333500"/>
                  <a:gd name="connsiteY4" fmla="*/ 553574 h 848117"/>
                  <a:gd name="connsiteX5" fmla="*/ 619125 w 1333500"/>
                  <a:gd name="connsiteY5" fmla="*/ 829799 h 848117"/>
                  <a:gd name="connsiteX6" fmla="*/ 0 w 1333500"/>
                  <a:gd name="connsiteY6" fmla="*/ 848117 h 848117"/>
                  <a:gd name="connsiteX7" fmla="*/ 228600 w 1333500"/>
                  <a:gd name="connsiteY7" fmla="*/ 0 h 848117"/>
                  <a:gd name="connsiteX0" fmla="*/ 228600 w 1333500"/>
                  <a:gd name="connsiteY0" fmla="*/ 0 h 848117"/>
                  <a:gd name="connsiteX1" fmla="*/ 1104900 w 1333500"/>
                  <a:gd name="connsiteY1" fmla="*/ 0 h 848117"/>
                  <a:gd name="connsiteX2" fmla="*/ 1333500 w 1333500"/>
                  <a:gd name="connsiteY2" fmla="*/ 752867 h 848117"/>
                  <a:gd name="connsiteX3" fmla="*/ 847725 w 1333500"/>
                  <a:gd name="connsiteY3" fmla="*/ 810749 h 848117"/>
                  <a:gd name="connsiteX4" fmla="*/ 714375 w 1333500"/>
                  <a:gd name="connsiteY4" fmla="*/ 553574 h 848117"/>
                  <a:gd name="connsiteX5" fmla="*/ 619125 w 1333500"/>
                  <a:gd name="connsiteY5" fmla="*/ 829799 h 848117"/>
                  <a:gd name="connsiteX6" fmla="*/ 0 w 1333500"/>
                  <a:gd name="connsiteY6" fmla="*/ 848117 h 848117"/>
                  <a:gd name="connsiteX7" fmla="*/ 228600 w 1333500"/>
                  <a:gd name="connsiteY7" fmla="*/ 0 h 848117"/>
                  <a:gd name="connsiteX0" fmla="*/ 228600 w 1333500"/>
                  <a:gd name="connsiteY0" fmla="*/ 0 h 848117"/>
                  <a:gd name="connsiteX1" fmla="*/ 1104900 w 1333500"/>
                  <a:gd name="connsiteY1" fmla="*/ 0 h 848117"/>
                  <a:gd name="connsiteX2" fmla="*/ 1333500 w 1333500"/>
                  <a:gd name="connsiteY2" fmla="*/ 752867 h 848117"/>
                  <a:gd name="connsiteX3" fmla="*/ 847725 w 1333500"/>
                  <a:gd name="connsiteY3" fmla="*/ 810749 h 848117"/>
                  <a:gd name="connsiteX4" fmla="*/ 714375 w 1333500"/>
                  <a:gd name="connsiteY4" fmla="*/ 553574 h 848117"/>
                  <a:gd name="connsiteX5" fmla="*/ 619125 w 1333500"/>
                  <a:gd name="connsiteY5" fmla="*/ 829799 h 848117"/>
                  <a:gd name="connsiteX6" fmla="*/ 0 w 1333500"/>
                  <a:gd name="connsiteY6" fmla="*/ 848117 h 848117"/>
                  <a:gd name="connsiteX7" fmla="*/ 228600 w 1333500"/>
                  <a:gd name="connsiteY7" fmla="*/ 0 h 848117"/>
                  <a:gd name="connsiteX0" fmla="*/ 228600 w 1333500"/>
                  <a:gd name="connsiteY0" fmla="*/ 0 h 848117"/>
                  <a:gd name="connsiteX1" fmla="*/ 1104900 w 1333500"/>
                  <a:gd name="connsiteY1" fmla="*/ 0 h 848117"/>
                  <a:gd name="connsiteX2" fmla="*/ 1333500 w 1333500"/>
                  <a:gd name="connsiteY2" fmla="*/ 752867 h 848117"/>
                  <a:gd name="connsiteX3" fmla="*/ 847725 w 1333500"/>
                  <a:gd name="connsiteY3" fmla="*/ 810749 h 848117"/>
                  <a:gd name="connsiteX4" fmla="*/ 714375 w 1333500"/>
                  <a:gd name="connsiteY4" fmla="*/ 553574 h 848117"/>
                  <a:gd name="connsiteX5" fmla="*/ 619125 w 1333500"/>
                  <a:gd name="connsiteY5" fmla="*/ 829799 h 848117"/>
                  <a:gd name="connsiteX6" fmla="*/ 0 w 1333500"/>
                  <a:gd name="connsiteY6" fmla="*/ 848117 h 848117"/>
                  <a:gd name="connsiteX7" fmla="*/ 228600 w 1333500"/>
                  <a:gd name="connsiteY7" fmla="*/ 0 h 848117"/>
                  <a:gd name="connsiteX0" fmla="*/ 228600 w 1333500"/>
                  <a:gd name="connsiteY0" fmla="*/ 0 h 848117"/>
                  <a:gd name="connsiteX1" fmla="*/ 1104900 w 1333500"/>
                  <a:gd name="connsiteY1" fmla="*/ 0 h 848117"/>
                  <a:gd name="connsiteX2" fmla="*/ 1333500 w 1333500"/>
                  <a:gd name="connsiteY2" fmla="*/ 752867 h 848117"/>
                  <a:gd name="connsiteX3" fmla="*/ 847725 w 1333500"/>
                  <a:gd name="connsiteY3" fmla="*/ 810749 h 848117"/>
                  <a:gd name="connsiteX4" fmla="*/ 714375 w 1333500"/>
                  <a:gd name="connsiteY4" fmla="*/ 553574 h 848117"/>
                  <a:gd name="connsiteX5" fmla="*/ 619125 w 1333500"/>
                  <a:gd name="connsiteY5" fmla="*/ 829799 h 848117"/>
                  <a:gd name="connsiteX6" fmla="*/ 0 w 1333500"/>
                  <a:gd name="connsiteY6" fmla="*/ 848117 h 848117"/>
                  <a:gd name="connsiteX7" fmla="*/ 228600 w 1333500"/>
                  <a:gd name="connsiteY7" fmla="*/ 0 h 848117"/>
                  <a:gd name="connsiteX0" fmla="*/ 228600 w 1333500"/>
                  <a:gd name="connsiteY0" fmla="*/ 0 h 863731"/>
                  <a:gd name="connsiteX1" fmla="*/ 1104900 w 1333500"/>
                  <a:gd name="connsiteY1" fmla="*/ 0 h 863731"/>
                  <a:gd name="connsiteX2" fmla="*/ 1333500 w 1333500"/>
                  <a:gd name="connsiteY2" fmla="*/ 752867 h 863731"/>
                  <a:gd name="connsiteX3" fmla="*/ 847725 w 1333500"/>
                  <a:gd name="connsiteY3" fmla="*/ 810749 h 863731"/>
                  <a:gd name="connsiteX4" fmla="*/ 714375 w 1333500"/>
                  <a:gd name="connsiteY4" fmla="*/ 553574 h 863731"/>
                  <a:gd name="connsiteX5" fmla="*/ 619125 w 1333500"/>
                  <a:gd name="connsiteY5" fmla="*/ 829799 h 863731"/>
                  <a:gd name="connsiteX6" fmla="*/ 0 w 1333500"/>
                  <a:gd name="connsiteY6" fmla="*/ 848117 h 863731"/>
                  <a:gd name="connsiteX7" fmla="*/ 228600 w 1333500"/>
                  <a:gd name="connsiteY7" fmla="*/ 0 h 863731"/>
                  <a:gd name="connsiteX0" fmla="*/ 228600 w 1333500"/>
                  <a:gd name="connsiteY0" fmla="*/ 0 h 878448"/>
                  <a:gd name="connsiteX1" fmla="*/ 1104900 w 1333500"/>
                  <a:gd name="connsiteY1" fmla="*/ 0 h 878448"/>
                  <a:gd name="connsiteX2" fmla="*/ 1333500 w 1333500"/>
                  <a:gd name="connsiteY2" fmla="*/ 752867 h 878448"/>
                  <a:gd name="connsiteX3" fmla="*/ 847725 w 1333500"/>
                  <a:gd name="connsiteY3" fmla="*/ 810749 h 878448"/>
                  <a:gd name="connsiteX4" fmla="*/ 714375 w 1333500"/>
                  <a:gd name="connsiteY4" fmla="*/ 553574 h 878448"/>
                  <a:gd name="connsiteX5" fmla="*/ 619125 w 1333500"/>
                  <a:gd name="connsiteY5" fmla="*/ 829799 h 878448"/>
                  <a:gd name="connsiteX6" fmla="*/ 0 w 1333500"/>
                  <a:gd name="connsiteY6" fmla="*/ 848117 h 878448"/>
                  <a:gd name="connsiteX7" fmla="*/ 228600 w 1333500"/>
                  <a:gd name="connsiteY7" fmla="*/ 0 h 878448"/>
                  <a:gd name="connsiteX0" fmla="*/ 228600 w 1333500"/>
                  <a:gd name="connsiteY0" fmla="*/ 0 h 878448"/>
                  <a:gd name="connsiteX1" fmla="*/ 1104900 w 1333500"/>
                  <a:gd name="connsiteY1" fmla="*/ 0 h 878448"/>
                  <a:gd name="connsiteX2" fmla="*/ 1333500 w 1333500"/>
                  <a:gd name="connsiteY2" fmla="*/ 752867 h 878448"/>
                  <a:gd name="connsiteX3" fmla="*/ 847725 w 1333500"/>
                  <a:gd name="connsiteY3" fmla="*/ 810749 h 878448"/>
                  <a:gd name="connsiteX4" fmla="*/ 714375 w 1333500"/>
                  <a:gd name="connsiteY4" fmla="*/ 553574 h 878448"/>
                  <a:gd name="connsiteX5" fmla="*/ 619125 w 1333500"/>
                  <a:gd name="connsiteY5" fmla="*/ 829799 h 878448"/>
                  <a:gd name="connsiteX6" fmla="*/ 0 w 1333500"/>
                  <a:gd name="connsiteY6" fmla="*/ 848117 h 878448"/>
                  <a:gd name="connsiteX7" fmla="*/ 228600 w 1333500"/>
                  <a:gd name="connsiteY7" fmla="*/ 0 h 878448"/>
                  <a:gd name="connsiteX0" fmla="*/ 228600 w 1333500"/>
                  <a:gd name="connsiteY0" fmla="*/ 0 h 878448"/>
                  <a:gd name="connsiteX1" fmla="*/ 1104900 w 1333500"/>
                  <a:gd name="connsiteY1" fmla="*/ 0 h 878448"/>
                  <a:gd name="connsiteX2" fmla="*/ 1333500 w 1333500"/>
                  <a:gd name="connsiteY2" fmla="*/ 752867 h 878448"/>
                  <a:gd name="connsiteX3" fmla="*/ 847725 w 1333500"/>
                  <a:gd name="connsiteY3" fmla="*/ 810749 h 878448"/>
                  <a:gd name="connsiteX4" fmla="*/ 714375 w 1333500"/>
                  <a:gd name="connsiteY4" fmla="*/ 553574 h 878448"/>
                  <a:gd name="connsiteX5" fmla="*/ 619125 w 1333500"/>
                  <a:gd name="connsiteY5" fmla="*/ 829799 h 878448"/>
                  <a:gd name="connsiteX6" fmla="*/ 0 w 1333500"/>
                  <a:gd name="connsiteY6" fmla="*/ 848117 h 878448"/>
                  <a:gd name="connsiteX7" fmla="*/ 228600 w 1333500"/>
                  <a:gd name="connsiteY7" fmla="*/ 0 h 878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3500" h="878448">
                    <a:moveTo>
                      <a:pt x="228600" y="0"/>
                    </a:moveTo>
                    <a:lnTo>
                      <a:pt x="1104900" y="0"/>
                    </a:lnTo>
                    <a:cubicBezTo>
                      <a:pt x="1228725" y="250956"/>
                      <a:pt x="1295400" y="559061"/>
                      <a:pt x="1333500" y="752867"/>
                    </a:cubicBezTo>
                    <a:cubicBezTo>
                      <a:pt x="1296988" y="821317"/>
                      <a:pt x="979487" y="837615"/>
                      <a:pt x="847725" y="810749"/>
                    </a:cubicBezTo>
                    <a:cubicBezTo>
                      <a:pt x="782638" y="869608"/>
                      <a:pt x="758825" y="483724"/>
                      <a:pt x="714375" y="553574"/>
                    </a:cubicBezTo>
                    <a:cubicBezTo>
                      <a:pt x="669925" y="572624"/>
                      <a:pt x="663575" y="810749"/>
                      <a:pt x="619125" y="829799"/>
                    </a:cubicBezTo>
                    <a:cubicBezTo>
                      <a:pt x="412750" y="893055"/>
                      <a:pt x="282575" y="889636"/>
                      <a:pt x="0" y="848117"/>
                    </a:cubicBezTo>
                    <a:cubicBezTo>
                      <a:pt x="28575" y="565411"/>
                      <a:pt x="85725" y="282706"/>
                      <a:pt x="228600" y="0"/>
                    </a:cubicBezTo>
                    <a:close/>
                  </a:path>
                </a:pathLst>
              </a:custGeom>
              <a:solidFill>
                <a:srgbClr val="9DC3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angle 3">
                <a:extLst>
                  <a:ext uri="{FF2B5EF4-FFF2-40B4-BE49-F238E27FC236}">
                    <a16:creationId xmlns:a16="http://schemas.microsoft.com/office/drawing/2014/main" id="{DB6F6519-40D2-497B-9121-98E9B77D7B31}"/>
                  </a:ext>
                </a:extLst>
              </p:cNvPr>
              <p:cNvSpPr/>
              <p:nvPr/>
            </p:nvSpPr>
            <p:spPr>
              <a:xfrm>
                <a:off x="1983658" y="2481943"/>
                <a:ext cx="1465462" cy="1689276"/>
              </a:xfrm>
              <a:custGeom>
                <a:avLst/>
                <a:gdLst>
                  <a:gd name="connsiteX0" fmla="*/ 0 w 493485"/>
                  <a:gd name="connsiteY0" fmla="*/ 0 h 1451428"/>
                  <a:gd name="connsiteX1" fmla="*/ 493485 w 493485"/>
                  <a:gd name="connsiteY1" fmla="*/ 0 h 1451428"/>
                  <a:gd name="connsiteX2" fmla="*/ 493485 w 493485"/>
                  <a:gd name="connsiteY2" fmla="*/ 1451428 h 1451428"/>
                  <a:gd name="connsiteX3" fmla="*/ 0 w 493485"/>
                  <a:gd name="connsiteY3" fmla="*/ 1451428 h 1451428"/>
                  <a:gd name="connsiteX4" fmla="*/ 0 w 493485"/>
                  <a:gd name="connsiteY4" fmla="*/ 0 h 1451428"/>
                  <a:gd name="connsiteX0" fmla="*/ 72571 w 493485"/>
                  <a:gd name="connsiteY0" fmla="*/ 0 h 1553028"/>
                  <a:gd name="connsiteX1" fmla="*/ 493485 w 493485"/>
                  <a:gd name="connsiteY1" fmla="*/ 101600 h 1553028"/>
                  <a:gd name="connsiteX2" fmla="*/ 493485 w 493485"/>
                  <a:gd name="connsiteY2" fmla="*/ 1553028 h 1553028"/>
                  <a:gd name="connsiteX3" fmla="*/ 0 w 493485"/>
                  <a:gd name="connsiteY3" fmla="*/ 1553028 h 1553028"/>
                  <a:gd name="connsiteX4" fmla="*/ 72571 w 493485"/>
                  <a:gd name="connsiteY4" fmla="*/ 0 h 1553028"/>
                  <a:gd name="connsiteX0" fmla="*/ 566057 w 986971"/>
                  <a:gd name="connsiteY0" fmla="*/ 0 h 1567542"/>
                  <a:gd name="connsiteX1" fmla="*/ 986971 w 986971"/>
                  <a:gd name="connsiteY1" fmla="*/ 101600 h 1567542"/>
                  <a:gd name="connsiteX2" fmla="*/ 986971 w 986971"/>
                  <a:gd name="connsiteY2" fmla="*/ 1553028 h 1567542"/>
                  <a:gd name="connsiteX3" fmla="*/ 0 w 986971"/>
                  <a:gd name="connsiteY3" fmla="*/ 1567542 h 1567542"/>
                  <a:gd name="connsiteX4" fmla="*/ 566057 w 986971"/>
                  <a:gd name="connsiteY4" fmla="*/ 0 h 1567542"/>
                  <a:gd name="connsiteX0" fmla="*/ 566057 w 986971"/>
                  <a:gd name="connsiteY0" fmla="*/ 0 h 1567542"/>
                  <a:gd name="connsiteX1" fmla="*/ 986971 w 986971"/>
                  <a:gd name="connsiteY1" fmla="*/ 101600 h 1567542"/>
                  <a:gd name="connsiteX2" fmla="*/ 986971 w 986971"/>
                  <a:gd name="connsiteY2" fmla="*/ 1553028 h 1567542"/>
                  <a:gd name="connsiteX3" fmla="*/ 0 w 986971"/>
                  <a:gd name="connsiteY3" fmla="*/ 1567542 h 1567542"/>
                  <a:gd name="connsiteX4" fmla="*/ 566057 w 986971"/>
                  <a:gd name="connsiteY4" fmla="*/ 0 h 1567542"/>
                  <a:gd name="connsiteX0" fmla="*/ 606610 w 1027524"/>
                  <a:gd name="connsiteY0" fmla="*/ 0 h 1567542"/>
                  <a:gd name="connsiteX1" fmla="*/ 1027524 w 1027524"/>
                  <a:gd name="connsiteY1" fmla="*/ 101600 h 1567542"/>
                  <a:gd name="connsiteX2" fmla="*/ 1027524 w 1027524"/>
                  <a:gd name="connsiteY2" fmla="*/ 1553028 h 1567542"/>
                  <a:gd name="connsiteX3" fmla="*/ 40553 w 1027524"/>
                  <a:gd name="connsiteY3" fmla="*/ 1567542 h 1567542"/>
                  <a:gd name="connsiteX4" fmla="*/ 200210 w 1027524"/>
                  <a:gd name="connsiteY4" fmla="*/ 914400 h 1567542"/>
                  <a:gd name="connsiteX5" fmla="*/ 606610 w 1027524"/>
                  <a:gd name="connsiteY5" fmla="*/ 0 h 1567542"/>
                  <a:gd name="connsiteX0" fmla="*/ 606610 w 1027524"/>
                  <a:gd name="connsiteY0" fmla="*/ 0 h 1567542"/>
                  <a:gd name="connsiteX1" fmla="*/ 1027524 w 1027524"/>
                  <a:gd name="connsiteY1" fmla="*/ 101600 h 1567542"/>
                  <a:gd name="connsiteX2" fmla="*/ 1027524 w 1027524"/>
                  <a:gd name="connsiteY2" fmla="*/ 1553028 h 1567542"/>
                  <a:gd name="connsiteX3" fmla="*/ 40553 w 1027524"/>
                  <a:gd name="connsiteY3" fmla="*/ 1567542 h 1567542"/>
                  <a:gd name="connsiteX4" fmla="*/ 200210 w 1027524"/>
                  <a:gd name="connsiteY4" fmla="*/ 914400 h 1567542"/>
                  <a:gd name="connsiteX5" fmla="*/ 606610 w 1027524"/>
                  <a:gd name="connsiteY5" fmla="*/ 0 h 1567542"/>
                  <a:gd name="connsiteX0" fmla="*/ 606610 w 1027524"/>
                  <a:gd name="connsiteY0" fmla="*/ 0 h 1567542"/>
                  <a:gd name="connsiteX1" fmla="*/ 1027524 w 1027524"/>
                  <a:gd name="connsiteY1" fmla="*/ 101600 h 1567542"/>
                  <a:gd name="connsiteX2" fmla="*/ 1027524 w 1027524"/>
                  <a:gd name="connsiteY2" fmla="*/ 1553028 h 1567542"/>
                  <a:gd name="connsiteX3" fmla="*/ 40553 w 1027524"/>
                  <a:gd name="connsiteY3" fmla="*/ 1567542 h 1567542"/>
                  <a:gd name="connsiteX4" fmla="*/ 200210 w 1027524"/>
                  <a:gd name="connsiteY4" fmla="*/ 914400 h 1567542"/>
                  <a:gd name="connsiteX5" fmla="*/ 606610 w 1027524"/>
                  <a:gd name="connsiteY5" fmla="*/ 0 h 1567542"/>
                  <a:gd name="connsiteX0" fmla="*/ 657943 w 1078857"/>
                  <a:gd name="connsiteY0" fmla="*/ 0 h 1553028"/>
                  <a:gd name="connsiteX1" fmla="*/ 1078857 w 1078857"/>
                  <a:gd name="connsiteY1" fmla="*/ 101600 h 1553028"/>
                  <a:gd name="connsiteX2" fmla="*/ 1078857 w 1078857"/>
                  <a:gd name="connsiteY2" fmla="*/ 1553028 h 1553028"/>
                  <a:gd name="connsiteX3" fmla="*/ 33829 w 1078857"/>
                  <a:gd name="connsiteY3" fmla="*/ 1538514 h 1553028"/>
                  <a:gd name="connsiteX4" fmla="*/ 251543 w 1078857"/>
                  <a:gd name="connsiteY4" fmla="*/ 914400 h 1553028"/>
                  <a:gd name="connsiteX5" fmla="*/ 657943 w 1078857"/>
                  <a:gd name="connsiteY5" fmla="*/ 0 h 1553028"/>
                  <a:gd name="connsiteX0" fmla="*/ 657943 w 1078857"/>
                  <a:gd name="connsiteY0" fmla="*/ 0 h 1646640"/>
                  <a:gd name="connsiteX1" fmla="*/ 1078857 w 1078857"/>
                  <a:gd name="connsiteY1" fmla="*/ 101600 h 1646640"/>
                  <a:gd name="connsiteX2" fmla="*/ 1078857 w 1078857"/>
                  <a:gd name="connsiteY2" fmla="*/ 1553028 h 1646640"/>
                  <a:gd name="connsiteX3" fmla="*/ 33829 w 1078857"/>
                  <a:gd name="connsiteY3" fmla="*/ 1538514 h 1646640"/>
                  <a:gd name="connsiteX4" fmla="*/ 251543 w 1078857"/>
                  <a:gd name="connsiteY4" fmla="*/ 914400 h 1646640"/>
                  <a:gd name="connsiteX5" fmla="*/ 657943 w 1078857"/>
                  <a:gd name="connsiteY5" fmla="*/ 0 h 1646640"/>
                  <a:gd name="connsiteX0" fmla="*/ 657943 w 1136914"/>
                  <a:gd name="connsiteY0" fmla="*/ 0 h 1665180"/>
                  <a:gd name="connsiteX1" fmla="*/ 1078857 w 1136914"/>
                  <a:gd name="connsiteY1" fmla="*/ 101600 h 1665180"/>
                  <a:gd name="connsiteX2" fmla="*/ 1136914 w 1136914"/>
                  <a:gd name="connsiteY2" fmla="*/ 1611085 h 1665180"/>
                  <a:gd name="connsiteX3" fmla="*/ 33829 w 1136914"/>
                  <a:gd name="connsiteY3" fmla="*/ 1538514 h 1665180"/>
                  <a:gd name="connsiteX4" fmla="*/ 251543 w 1136914"/>
                  <a:gd name="connsiteY4" fmla="*/ 914400 h 1665180"/>
                  <a:gd name="connsiteX5" fmla="*/ 657943 w 1136914"/>
                  <a:gd name="connsiteY5" fmla="*/ 0 h 1665180"/>
                  <a:gd name="connsiteX0" fmla="*/ 657943 w 1136914"/>
                  <a:gd name="connsiteY0" fmla="*/ 0 h 1689276"/>
                  <a:gd name="connsiteX1" fmla="*/ 1078857 w 1136914"/>
                  <a:gd name="connsiteY1" fmla="*/ 101600 h 1689276"/>
                  <a:gd name="connsiteX2" fmla="*/ 1136914 w 1136914"/>
                  <a:gd name="connsiteY2" fmla="*/ 1611085 h 1689276"/>
                  <a:gd name="connsiteX3" fmla="*/ 33829 w 1136914"/>
                  <a:gd name="connsiteY3" fmla="*/ 1538514 h 1689276"/>
                  <a:gd name="connsiteX4" fmla="*/ 251543 w 1136914"/>
                  <a:gd name="connsiteY4" fmla="*/ 914400 h 1689276"/>
                  <a:gd name="connsiteX5" fmla="*/ 657943 w 1136914"/>
                  <a:gd name="connsiteY5" fmla="*/ 0 h 1689276"/>
                  <a:gd name="connsiteX0" fmla="*/ 657943 w 1180457"/>
                  <a:gd name="connsiteY0" fmla="*/ 0 h 1689276"/>
                  <a:gd name="connsiteX1" fmla="*/ 1078857 w 1180457"/>
                  <a:gd name="connsiteY1" fmla="*/ 101600 h 1689276"/>
                  <a:gd name="connsiteX2" fmla="*/ 1180457 w 1180457"/>
                  <a:gd name="connsiteY2" fmla="*/ 725714 h 1689276"/>
                  <a:gd name="connsiteX3" fmla="*/ 1136914 w 1180457"/>
                  <a:gd name="connsiteY3" fmla="*/ 1611085 h 1689276"/>
                  <a:gd name="connsiteX4" fmla="*/ 33829 w 1180457"/>
                  <a:gd name="connsiteY4" fmla="*/ 1538514 h 1689276"/>
                  <a:gd name="connsiteX5" fmla="*/ 251543 w 1180457"/>
                  <a:gd name="connsiteY5" fmla="*/ 914400 h 1689276"/>
                  <a:gd name="connsiteX6" fmla="*/ 657943 w 1180457"/>
                  <a:gd name="connsiteY6" fmla="*/ 0 h 1689276"/>
                  <a:gd name="connsiteX0" fmla="*/ 657943 w 1312020"/>
                  <a:gd name="connsiteY0" fmla="*/ 0 h 1689276"/>
                  <a:gd name="connsiteX1" fmla="*/ 1311086 w 1312020"/>
                  <a:gd name="connsiteY1" fmla="*/ 14514 h 1689276"/>
                  <a:gd name="connsiteX2" fmla="*/ 1180457 w 1312020"/>
                  <a:gd name="connsiteY2" fmla="*/ 725714 h 1689276"/>
                  <a:gd name="connsiteX3" fmla="*/ 1136914 w 1312020"/>
                  <a:gd name="connsiteY3" fmla="*/ 1611085 h 1689276"/>
                  <a:gd name="connsiteX4" fmla="*/ 33829 w 1312020"/>
                  <a:gd name="connsiteY4" fmla="*/ 1538514 h 1689276"/>
                  <a:gd name="connsiteX5" fmla="*/ 251543 w 1312020"/>
                  <a:gd name="connsiteY5" fmla="*/ 914400 h 1689276"/>
                  <a:gd name="connsiteX6" fmla="*/ 657943 w 1312020"/>
                  <a:gd name="connsiteY6" fmla="*/ 0 h 1689276"/>
                  <a:gd name="connsiteX0" fmla="*/ 657943 w 1312020"/>
                  <a:gd name="connsiteY0" fmla="*/ 3893 h 1693169"/>
                  <a:gd name="connsiteX1" fmla="*/ 1311086 w 1312020"/>
                  <a:gd name="connsiteY1" fmla="*/ 18407 h 1693169"/>
                  <a:gd name="connsiteX2" fmla="*/ 1180457 w 1312020"/>
                  <a:gd name="connsiteY2" fmla="*/ 729607 h 1693169"/>
                  <a:gd name="connsiteX3" fmla="*/ 1136914 w 1312020"/>
                  <a:gd name="connsiteY3" fmla="*/ 1614978 h 1693169"/>
                  <a:gd name="connsiteX4" fmla="*/ 33829 w 1312020"/>
                  <a:gd name="connsiteY4" fmla="*/ 1542407 h 1693169"/>
                  <a:gd name="connsiteX5" fmla="*/ 251543 w 1312020"/>
                  <a:gd name="connsiteY5" fmla="*/ 918293 h 1693169"/>
                  <a:gd name="connsiteX6" fmla="*/ 657943 w 1312020"/>
                  <a:gd name="connsiteY6" fmla="*/ 3893 h 1693169"/>
                  <a:gd name="connsiteX0" fmla="*/ 657943 w 1432889"/>
                  <a:gd name="connsiteY0" fmla="*/ 3893 h 1693169"/>
                  <a:gd name="connsiteX1" fmla="*/ 1311086 w 1432889"/>
                  <a:gd name="connsiteY1" fmla="*/ 18407 h 1693169"/>
                  <a:gd name="connsiteX2" fmla="*/ 1427199 w 1432889"/>
                  <a:gd name="connsiteY2" fmla="*/ 686065 h 1693169"/>
                  <a:gd name="connsiteX3" fmla="*/ 1180457 w 1432889"/>
                  <a:gd name="connsiteY3" fmla="*/ 729607 h 1693169"/>
                  <a:gd name="connsiteX4" fmla="*/ 1136914 w 1432889"/>
                  <a:gd name="connsiteY4" fmla="*/ 1614978 h 1693169"/>
                  <a:gd name="connsiteX5" fmla="*/ 33829 w 1432889"/>
                  <a:gd name="connsiteY5" fmla="*/ 1542407 h 1693169"/>
                  <a:gd name="connsiteX6" fmla="*/ 251543 w 1432889"/>
                  <a:gd name="connsiteY6" fmla="*/ 918293 h 1693169"/>
                  <a:gd name="connsiteX7" fmla="*/ 657943 w 1432889"/>
                  <a:gd name="connsiteY7" fmla="*/ 3893 h 1693169"/>
                  <a:gd name="connsiteX0" fmla="*/ 657943 w 1477886"/>
                  <a:gd name="connsiteY0" fmla="*/ 3893 h 1693169"/>
                  <a:gd name="connsiteX1" fmla="*/ 1311086 w 1477886"/>
                  <a:gd name="connsiteY1" fmla="*/ 18407 h 1693169"/>
                  <a:gd name="connsiteX2" fmla="*/ 1470742 w 1477886"/>
                  <a:gd name="connsiteY2" fmla="*/ 381265 h 1693169"/>
                  <a:gd name="connsiteX3" fmla="*/ 1427199 w 1477886"/>
                  <a:gd name="connsiteY3" fmla="*/ 686065 h 1693169"/>
                  <a:gd name="connsiteX4" fmla="*/ 1180457 w 1477886"/>
                  <a:gd name="connsiteY4" fmla="*/ 729607 h 1693169"/>
                  <a:gd name="connsiteX5" fmla="*/ 1136914 w 1477886"/>
                  <a:gd name="connsiteY5" fmla="*/ 1614978 h 1693169"/>
                  <a:gd name="connsiteX6" fmla="*/ 33829 w 1477886"/>
                  <a:gd name="connsiteY6" fmla="*/ 1542407 h 1693169"/>
                  <a:gd name="connsiteX7" fmla="*/ 251543 w 1477886"/>
                  <a:gd name="connsiteY7" fmla="*/ 918293 h 1693169"/>
                  <a:gd name="connsiteX8" fmla="*/ 657943 w 1477886"/>
                  <a:gd name="connsiteY8" fmla="*/ 3893 h 1693169"/>
                  <a:gd name="connsiteX0" fmla="*/ 657943 w 1480294"/>
                  <a:gd name="connsiteY0" fmla="*/ 3893 h 1693169"/>
                  <a:gd name="connsiteX1" fmla="*/ 1311086 w 1480294"/>
                  <a:gd name="connsiteY1" fmla="*/ 18407 h 1693169"/>
                  <a:gd name="connsiteX2" fmla="*/ 1464391 w 1480294"/>
                  <a:gd name="connsiteY2" fmla="*/ 288964 h 1693169"/>
                  <a:gd name="connsiteX3" fmla="*/ 1470742 w 1480294"/>
                  <a:gd name="connsiteY3" fmla="*/ 381265 h 1693169"/>
                  <a:gd name="connsiteX4" fmla="*/ 1427199 w 1480294"/>
                  <a:gd name="connsiteY4" fmla="*/ 686065 h 1693169"/>
                  <a:gd name="connsiteX5" fmla="*/ 1180457 w 1480294"/>
                  <a:gd name="connsiteY5" fmla="*/ 729607 h 1693169"/>
                  <a:gd name="connsiteX6" fmla="*/ 1136914 w 1480294"/>
                  <a:gd name="connsiteY6" fmla="*/ 1614978 h 1693169"/>
                  <a:gd name="connsiteX7" fmla="*/ 33829 w 1480294"/>
                  <a:gd name="connsiteY7" fmla="*/ 1542407 h 1693169"/>
                  <a:gd name="connsiteX8" fmla="*/ 251543 w 1480294"/>
                  <a:gd name="connsiteY8" fmla="*/ 918293 h 1693169"/>
                  <a:gd name="connsiteX9" fmla="*/ 657943 w 1480294"/>
                  <a:gd name="connsiteY9" fmla="*/ 3893 h 1693169"/>
                  <a:gd name="connsiteX0" fmla="*/ 657943 w 1470808"/>
                  <a:gd name="connsiteY0" fmla="*/ 3893 h 1693169"/>
                  <a:gd name="connsiteX1" fmla="*/ 1311086 w 1470808"/>
                  <a:gd name="connsiteY1" fmla="*/ 18407 h 1693169"/>
                  <a:gd name="connsiteX2" fmla="*/ 1464391 w 1470808"/>
                  <a:gd name="connsiteY2" fmla="*/ 288964 h 1693169"/>
                  <a:gd name="connsiteX3" fmla="*/ 1470742 w 1470808"/>
                  <a:gd name="connsiteY3" fmla="*/ 381265 h 1693169"/>
                  <a:gd name="connsiteX4" fmla="*/ 1427199 w 1470808"/>
                  <a:gd name="connsiteY4" fmla="*/ 686065 h 1693169"/>
                  <a:gd name="connsiteX5" fmla="*/ 1180457 w 1470808"/>
                  <a:gd name="connsiteY5" fmla="*/ 729607 h 1693169"/>
                  <a:gd name="connsiteX6" fmla="*/ 1136914 w 1470808"/>
                  <a:gd name="connsiteY6" fmla="*/ 1614978 h 1693169"/>
                  <a:gd name="connsiteX7" fmla="*/ 33829 w 1470808"/>
                  <a:gd name="connsiteY7" fmla="*/ 1542407 h 1693169"/>
                  <a:gd name="connsiteX8" fmla="*/ 251543 w 1470808"/>
                  <a:gd name="connsiteY8" fmla="*/ 918293 h 1693169"/>
                  <a:gd name="connsiteX9" fmla="*/ 657943 w 1470808"/>
                  <a:gd name="connsiteY9" fmla="*/ 3893 h 1693169"/>
                  <a:gd name="connsiteX0" fmla="*/ 657943 w 1471108"/>
                  <a:gd name="connsiteY0" fmla="*/ 3893 h 1693169"/>
                  <a:gd name="connsiteX1" fmla="*/ 1311086 w 1471108"/>
                  <a:gd name="connsiteY1" fmla="*/ 18407 h 1693169"/>
                  <a:gd name="connsiteX2" fmla="*/ 1464391 w 1471108"/>
                  <a:gd name="connsiteY2" fmla="*/ 288964 h 1693169"/>
                  <a:gd name="connsiteX3" fmla="*/ 1470742 w 1471108"/>
                  <a:gd name="connsiteY3" fmla="*/ 381265 h 1693169"/>
                  <a:gd name="connsiteX4" fmla="*/ 1427199 w 1471108"/>
                  <a:gd name="connsiteY4" fmla="*/ 686065 h 1693169"/>
                  <a:gd name="connsiteX5" fmla="*/ 1180457 w 1471108"/>
                  <a:gd name="connsiteY5" fmla="*/ 729607 h 1693169"/>
                  <a:gd name="connsiteX6" fmla="*/ 1136914 w 1471108"/>
                  <a:gd name="connsiteY6" fmla="*/ 1614978 h 1693169"/>
                  <a:gd name="connsiteX7" fmla="*/ 33829 w 1471108"/>
                  <a:gd name="connsiteY7" fmla="*/ 1542407 h 1693169"/>
                  <a:gd name="connsiteX8" fmla="*/ 251543 w 1471108"/>
                  <a:gd name="connsiteY8" fmla="*/ 918293 h 1693169"/>
                  <a:gd name="connsiteX9" fmla="*/ 657943 w 1471108"/>
                  <a:gd name="connsiteY9" fmla="*/ 3893 h 1693169"/>
                  <a:gd name="connsiteX0" fmla="*/ 657943 w 1471108"/>
                  <a:gd name="connsiteY0" fmla="*/ 3893 h 1693169"/>
                  <a:gd name="connsiteX1" fmla="*/ 1311086 w 1471108"/>
                  <a:gd name="connsiteY1" fmla="*/ 18407 h 1693169"/>
                  <a:gd name="connsiteX2" fmla="*/ 1464391 w 1471108"/>
                  <a:gd name="connsiteY2" fmla="*/ 288964 h 1693169"/>
                  <a:gd name="connsiteX3" fmla="*/ 1470742 w 1471108"/>
                  <a:gd name="connsiteY3" fmla="*/ 381265 h 1693169"/>
                  <a:gd name="connsiteX4" fmla="*/ 1427199 w 1471108"/>
                  <a:gd name="connsiteY4" fmla="*/ 686065 h 1693169"/>
                  <a:gd name="connsiteX5" fmla="*/ 1180457 w 1471108"/>
                  <a:gd name="connsiteY5" fmla="*/ 729607 h 1693169"/>
                  <a:gd name="connsiteX6" fmla="*/ 1136914 w 1471108"/>
                  <a:gd name="connsiteY6" fmla="*/ 1614978 h 1693169"/>
                  <a:gd name="connsiteX7" fmla="*/ 33829 w 1471108"/>
                  <a:gd name="connsiteY7" fmla="*/ 1542407 h 1693169"/>
                  <a:gd name="connsiteX8" fmla="*/ 251543 w 1471108"/>
                  <a:gd name="connsiteY8" fmla="*/ 918293 h 1693169"/>
                  <a:gd name="connsiteX9" fmla="*/ 657943 w 1471108"/>
                  <a:gd name="connsiteY9" fmla="*/ 3893 h 1693169"/>
                  <a:gd name="connsiteX0" fmla="*/ 657943 w 1471108"/>
                  <a:gd name="connsiteY0" fmla="*/ 0 h 1689276"/>
                  <a:gd name="connsiteX1" fmla="*/ 1311086 w 1471108"/>
                  <a:gd name="connsiteY1" fmla="*/ 14514 h 1689276"/>
                  <a:gd name="connsiteX2" fmla="*/ 1464391 w 1471108"/>
                  <a:gd name="connsiteY2" fmla="*/ 285071 h 1689276"/>
                  <a:gd name="connsiteX3" fmla="*/ 1470742 w 1471108"/>
                  <a:gd name="connsiteY3" fmla="*/ 377372 h 1689276"/>
                  <a:gd name="connsiteX4" fmla="*/ 1427199 w 1471108"/>
                  <a:gd name="connsiteY4" fmla="*/ 682172 h 1689276"/>
                  <a:gd name="connsiteX5" fmla="*/ 1180457 w 1471108"/>
                  <a:gd name="connsiteY5" fmla="*/ 725714 h 1689276"/>
                  <a:gd name="connsiteX6" fmla="*/ 1136914 w 1471108"/>
                  <a:gd name="connsiteY6" fmla="*/ 1611085 h 1689276"/>
                  <a:gd name="connsiteX7" fmla="*/ 33829 w 1471108"/>
                  <a:gd name="connsiteY7" fmla="*/ 1538514 h 1689276"/>
                  <a:gd name="connsiteX8" fmla="*/ 251543 w 1471108"/>
                  <a:gd name="connsiteY8" fmla="*/ 914400 h 1689276"/>
                  <a:gd name="connsiteX9" fmla="*/ 657943 w 1471108"/>
                  <a:gd name="connsiteY9" fmla="*/ 0 h 1689276"/>
                  <a:gd name="connsiteX0" fmla="*/ 657943 w 1471108"/>
                  <a:gd name="connsiteY0" fmla="*/ 0 h 1689276"/>
                  <a:gd name="connsiteX1" fmla="*/ 1311086 w 1471108"/>
                  <a:gd name="connsiteY1" fmla="*/ 14514 h 1689276"/>
                  <a:gd name="connsiteX2" fmla="*/ 1464391 w 1471108"/>
                  <a:gd name="connsiteY2" fmla="*/ 285071 h 1689276"/>
                  <a:gd name="connsiteX3" fmla="*/ 1470742 w 1471108"/>
                  <a:gd name="connsiteY3" fmla="*/ 377372 h 1689276"/>
                  <a:gd name="connsiteX4" fmla="*/ 1427199 w 1471108"/>
                  <a:gd name="connsiteY4" fmla="*/ 682172 h 1689276"/>
                  <a:gd name="connsiteX5" fmla="*/ 1180457 w 1471108"/>
                  <a:gd name="connsiteY5" fmla="*/ 725714 h 1689276"/>
                  <a:gd name="connsiteX6" fmla="*/ 1136914 w 1471108"/>
                  <a:gd name="connsiteY6" fmla="*/ 1611085 h 1689276"/>
                  <a:gd name="connsiteX7" fmla="*/ 33829 w 1471108"/>
                  <a:gd name="connsiteY7" fmla="*/ 1538514 h 1689276"/>
                  <a:gd name="connsiteX8" fmla="*/ 251543 w 1471108"/>
                  <a:gd name="connsiteY8" fmla="*/ 914400 h 1689276"/>
                  <a:gd name="connsiteX9" fmla="*/ 657943 w 1471108"/>
                  <a:gd name="connsiteY9" fmla="*/ 0 h 1689276"/>
                  <a:gd name="connsiteX0" fmla="*/ 657943 w 1470748"/>
                  <a:gd name="connsiteY0" fmla="*/ 0 h 1689276"/>
                  <a:gd name="connsiteX1" fmla="*/ 1311086 w 1470748"/>
                  <a:gd name="connsiteY1" fmla="*/ 14514 h 1689276"/>
                  <a:gd name="connsiteX2" fmla="*/ 1464391 w 1470748"/>
                  <a:gd name="connsiteY2" fmla="*/ 285071 h 1689276"/>
                  <a:gd name="connsiteX3" fmla="*/ 1226266 w 1470748"/>
                  <a:gd name="connsiteY3" fmla="*/ 327932 h 1689276"/>
                  <a:gd name="connsiteX4" fmla="*/ 1470742 w 1470748"/>
                  <a:gd name="connsiteY4" fmla="*/ 377372 h 1689276"/>
                  <a:gd name="connsiteX5" fmla="*/ 1427199 w 1470748"/>
                  <a:gd name="connsiteY5" fmla="*/ 682172 h 1689276"/>
                  <a:gd name="connsiteX6" fmla="*/ 1180457 w 1470748"/>
                  <a:gd name="connsiteY6" fmla="*/ 725714 h 1689276"/>
                  <a:gd name="connsiteX7" fmla="*/ 1136914 w 1470748"/>
                  <a:gd name="connsiteY7" fmla="*/ 1611085 h 1689276"/>
                  <a:gd name="connsiteX8" fmla="*/ 33829 w 1470748"/>
                  <a:gd name="connsiteY8" fmla="*/ 1538514 h 1689276"/>
                  <a:gd name="connsiteX9" fmla="*/ 251543 w 1470748"/>
                  <a:gd name="connsiteY9" fmla="*/ 914400 h 1689276"/>
                  <a:gd name="connsiteX10" fmla="*/ 657943 w 1470748"/>
                  <a:gd name="connsiteY10" fmla="*/ 0 h 1689276"/>
                  <a:gd name="connsiteX0" fmla="*/ 657943 w 1470747"/>
                  <a:gd name="connsiteY0" fmla="*/ 0 h 1689276"/>
                  <a:gd name="connsiteX1" fmla="*/ 1311086 w 1470747"/>
                  <a:gd name="connsiteY1" fmla="*/ 14514 h 1689276"/>
                  <a:gd name="connsiteX2" fmla="*/ 1464391 w 1470747"/>
                  <a:gd name="connsiteY2" fmla="*/ 285071 h 1689276"/>
                  <a:gd name="connsiteX3" fmla="*/ 1197691 w 1470747"/>
                  <a:gd name="connsiteY3" fmla="*/ 332695 h 1689276"/>
                  <a:gd name="connsiteX4" fmla="*/ 1470742 w 1470747"/>
                  <a:gd name="connsiteY4" fmla="*/ 377372 h 1689276"/>
                  <a:gd name="connsiteX5" fmla="*/ 1427199 w 1470747"/>
                  <a:gd name="connsiteY5" fmla="*/ 682172 h 1689276"/>
                  <a:gd name="connsiteX6" fmla="*/ 1180457 w 1470747"/>
                  <a:gd name="connsiteY6" fmla="*/ 725714 h 1689276"/>
                  <a:gd name="connsiteX7" fmla="*/ 1136914 w 1470747"/>
                  <a:gd name="connsiteY7" fmla="*/ 1611085 h 1689276"/>
                  <a:gd name="connsiteX8" fmla="*/ 33829 w 1470747"/>
                  <a:gd name="connsiteY8" fmla="*/ 1538514 h 1689276"/>
                  <a:gd name="connsiteX9" fmla="*/ 251543 w 1470747"/>
                  <a:gd name="connsiteY9" fmla="*/ 914400 h 1689276"/>
                  <a:gd name="connsiteX10" fmla="*/ 657943 w 1470747"/>
                  <a:gd name="connsiteY10" fmla="*/ 0 h 1689276"/>
                  <a:gd name="connsiteX0" fmla="*/ 657943 w 1470747"/>
                  <a:gd name="connsiteY0" fmla="*/ 0 h 1689276"/>
                  <a:gd name="connsiteX1" fmla="*/ 1311086 w 1470747"/>
                  <a:gd name="connsiteY1" fmla="*/ 14514 h 1689276"/>
                  <a:gd name="connsiteX2" fmla="*/ 1464391 w 1470747"/>
                  <a:gd name="connsiteY2" fmla="*/ 285071 h 1689276"/>
                  <a:gd name="connsiteX3" fmla="*/ 1197691 w 1470747"/>
                  <a:gd name="connsiteY3" fmla="*/ 332695 h 1689276"/>
                  <a:gd name="connsiteX4" fmla="*/ 1470742 w 1470747"/>
                  <a:gd name="connsiteY4" fmla="*/ 377372 h 1689276"/>
                  <a:gd name="connsiteX5" fmla="*/ 1217649 w 1470747"/>
                  <a:gd name="connsiteY5" fmla="*/ 882197 h 1689276"/>
                  <a:gd name="connsiteX6" fmla="*/ 1180457 w 1470747"/>
                  <a:gd name="connsiteY6" fmla="*/ 725714 h 1689276"/>
                  <a:gd name="connsiteX7" fmla="*/ 1136914 w 1470747"/>
                  <a:gd name="connsiteY7" fmla="*/ 1611085 h 1689276"/>
                  <a:gd name="connsiteX8" fmla="*/ 33829 w 1470747"/>
                  <a:gd name="connsiteY8" fmla="*/ 1538514 h 1689276"/>
                  <a:gd name="connsiteX9" fmla="*/ 251543 w 1470747"/>
                  <a:gd name="connsiteY9" fmla="*/ 914400 h 1689276"/>
                  <a:gd name="connsiteX10" fmla="*/ 657943 w 1470747"/>
                  <a:gd name="connsiteY10" fmla="*/ 0 h 1689276"/>
                  <a:gd name="connsiteX0" fmla="*/ 657943 w 1470747"/>
                  <a:gd name="connsiteY0" fmla="*/ 0 h 1689276"/>
                  <a:gd name="connsiteX1" fmla="*/ 1311086 w 1470747"/>
                  <a:gd name="connsiteY1" fmla="*/ 14514 h 1689276"/>
                  <a:gd name="connsiteX2" fmla="*/ 1464391 w 1470747"/>
                  <a:gd name="connsiteY2" fmla="*/ 285071 h 1689276"/>
                  <a:gd name="connsiteX3" fmla="*/ 1197691 w 1470747"/>
                  <a:gd name="connsiteY3" fmla="*/ 332695 h 1689276"/>
                  <a:gd name="connsiteX4" fmla="*/ 1470742 w 1470747"/>
                  <a:gd name="connsiteY4" fmla="*/ 739322 h 1689276"/>
                  <a:gd name="connsiteX5" fmla="*/ 1217649 w 1470747"/>
                  <a:gd name="connsiteY5" fmla="*/ 882197 h 1689276"/>
                  <a:gd name="connsiteX6" fmla="*/ 1180457 w 1470747"/>
                  <a:gd name="connsiteY6" fmla="*/ 725714 h 1689276"/>
                  <a:gd name="connsiteX7" fmla="*/ 1136914 w 1470747"/>
                  <a:gd name="connsiteY7" fmla="*/ 1611085 h 1689276"/>
                  <a:gd name="connsiteX8" fmla="*/ 33829 w 1470747"/>
                  <a:gd name="connsiteY8" fmla="*/ 1538514 h 1689276"/>
                  <a:gd name="connsiteX9" fmla="*/ 251543 w 1470747"/>
                  <a:gd name="connsiteY9" fmla="*/ 914400 h 1689276"/>
                  <a:gd name="connsiteX10" fmla="*/ 657943 w 1470747"/>
                  <a:gd name="connsiteY10" fmla="*/ 0 h 1689276"/>
                  <a:gd name="connsiteX0" fmla="*/ 657943 w 1470747"/>
                  <a:gd name="connsiteY0" fmla="*/ 0 h 1689276"/>
                  <a:gd name="connsiteX1" fmla="*/ 1311086 w 1470747"/>
                  <a:gd name="connsiteY1" fmla="*/ 14514 h 1689276"/>
                  <a:gd name="connsiteX2" fmla="*/ 1464391 w 1470747"/>
                  <a:gd name="connsiteY2" fmla="*/ 285071 h 1689276"/>
                  <a:gd name="connsiteX3" fmla="*/ 1197691 w 1470747"/>
                  <a:gd name="connsiteY3" fmla="*/ 332695 h 1689276"/>
                  <a:gd name="connsiteX4" fmla="*/ 1470742 w 1470747"/>
                  <a:gd name="connsiteY4" fmla="*/ 786947 h 1689276"/>
                  <a:gd name="connsiteX5" fmla="*/ 1217649 w 1470747"/>
                  <a:gd name="connsiteY5" fmla="*/ 882197 h 1689276"/>
                  <a:gd name="connsiteX6" fmla="*/ 1180457 w 1470747"/>
                  <a:gd name="connsiteY6" fmla="*/ 725714 h 1689276"/>
                  <a:gd name="connsiteX7" fmla="*/ 1136914 w 1470747"/>
                  <a:gd name="connsiteY7" fmla="*/ 1611085 h 1689276"/>
                  <a:gd name="connsiteX8" fmla="*/ 33829 w 1470747"/>
                  <a:gd name="connsiteY8" fmla="*/ 1538514 h 1689276"/>
                  <a:gd name="connsiteX9" fmla="*/ 251543 w 1470747"/>
                  <a:gd name="connsiteY9" fmla="*/ 914400 h 1689276"/>
                  <a:gd name="connsiteX10" fmla="*/ 657943 w 1470747"/>
                  <a:gd name="connsiteY10" fmla="*/ 0 h 1689276"/>
                  <a:gd name="connsiteX0" fmla="*/ 657943 w 1471029"/>
                  <a:gd name="connsiteY0" fmla="*/ 0 h 1689276"/>
                  <a:gd name="connsiteX1" fmla="*/ 1311086 w 1471029"/>
                  <a:gd name="connsiteY1" fmla="*/ 14514 h 1689276"/>
                  <a:gd name="connsiteX2" fmla="*/ 1464391 w 1471029"/>
                  <a:gd name="connsiteY2" fmla="*/ 285071 h 1689276"/>
                  <a:gd name="connsiteX3" fmla="*/ 1197691 w 1471029"/>
                  <a:gd name="connsiteY3" fmla="*/ 332695 h 1689276"/>
                  <a:gd name="connsiteX4" fmla="*/ 1207735 w 1471029"/>
                  <a:gd name="connsiteY4" fmla="*/ 467972 h 1689276"/>
                  <a:gd name="connsiteX5" fmla="*/ 1470742 w 1471029"/>
                  <a:gd name="connsiteY5" fmla="*/ 786947 h 1689276"/>
                  <a:gd name="connsiteX6" fmla="*/ 1217649 w 1471029"/>
                  <a:gd name="connsiteY6" fmla="*/ 882197 h 1689276"/>
                  <a:gd name="connsiteX7" fmla="*/ 1180457 w 1471029"/>
                  <a:gd name="connsiteY7" fmla="*/ 725714 h 1689276"/>
                  <a:gd name="connsiteX8" fmla="*/ 1136914 w 1471029"/>
                  <a:gd name="connsiteY8" fmla="*/ 1611085 h 1689276"/>
                  <a:gd name="connsiteX9" fmla="*/ 33829 w 1471029"/>
                  <a:gd name="connsiteY9" fmla="*/ 1538514 h 1689276"/>
                  <a:gd name="connsiteX10" fmla="*/ 251543 w 1471029"/>
                  <a:gd name="connsiteY10" fmla="*/ 914400 h 1689276"/>
                  <a:gd name="connsiteX11" fmla="*/ 657943 w 1471029"/>
                  <a:gd name="connsiteY11" fmla="*/ 0 h 1689276"/>
                  <a:gd name="connsiteX0" fmla="*/ 657943 w 1465462"/>
                  <a:gd name="connsiteY0" fmla="*/ 0 h 1689276"/>
                  <a:gd name="connsiteX1" fmla="*/ 1311086 w 1465462"/>
                  <a:gd name="connsiteY1" fmla="*/ 14514 h 1689276"/>
                  <a:gd name="connsiteX2" fmla="*/ 1464391 w 1465462"/>
                  <a:gd name="connsiteY2" fmla="*/ 285071 h 1689276"/>
                  <a:gd name="connsiteX3" fmla="*/ 1197691 w 1465462"/>
                  <a:gd name="connsiteY3" fmla="*/ 332695 h 1689276"/>
                  <a:gd name="connsiteX4" fmla="*/ 1207735 w 1465462"/>
                  <a:gd name="connsiteY4" fmla="*/ 467972 h 1689276"/>
                  <a:gd name="connsiteX5" fmla="*/ 1451692 w 1465462"/>
                  <a:gd name="connsiteY5" fmla="*/ 834572 h 1689276"/>
                  <a:gd name="connsiteX6" fmla="*/ 1217649 w 1465462"/>
                  <a:gd name="connsiteY6" fmla="*/ 882197 h 1689276"/>
                  <a:gd name="connsiteX7" fmla="*/ 1180457 w 1465462"/>
                  <a:gd name="connsiteY7" fmla="*/ 725714 h 1689276"/>
                  <a:gd name="connsiteX8" fmla="*/ 1136914 w 1465462"/>
                  <a:gd name="connsiteY8" fmla="*/ 1611085 h 1689276"/>
                  <a:gd name="connsiteX9" fmla="*/ 33829 w 1465462"/>
                  <a:gd name="connsiteY9" fmla="*/ 1538514 h 1689276"/>
                  <a:gd name="connsiteX10" fmla="*/ 251543 w 1465462"/>
                  <a:gd name="connsiteY10" fmla="*/ 914400 h 1689276"/>
                  <a:gd name="connsiteX11" fmla="*/ 657943 w 1465462"/>
                  <a:gd name="connsiteY11" fmla="*/ 0 h 1689276"/>
                  <a:gd name="connsiteX0" fmla="*/ 657943 w 1465462"/>
                  <a:gd name="connsiteY0" fmla="*/ 0 h 1689276"/>
                  <a:gd name="connsiteX1" fmla="*/ 1311086 w 1465462"/>
                  <a:gd name="connsiteY1" fmla="*/ 14514 h 1689276"/>
                  <a:gd name="connsiteX2" fmla="*/ 1464391 w 1465462"/>
                  <a:gd name="connsiteY2" fmla="*/ 285071 h 1689276"/>
                  <a:gd name="connsiteX3" fmla="*/ 1197691 w 1465462"/>
                  <a:gd name="connsiteY3" fmla="*/ 332695 h 1689276"/>
                  <a:gd name="connsiteX4" fmla="*/ 1451692 w 1465462"/>
                  <a:gd name="connsiteY4" fmla="*/ 834572 h 1689276"/>
                  <a:gd name="connsiteX5" fmla="*/ 1217649 w 1465462"/>
                  <a:gd name="connsiteY5" fmla="*/ 882197 h 1689276"/>
                  <a:gd name="connsiteX6" fmla="*/ 1180457 w 1465462"/>
                  <a:gd name="connsiteY6" fmla="*/ 725714 h 1689276"/>
                  <a:gd name="connsiteX7" fmla="*/ 1136914 w 1465462"/>
                  <a:gd name="connsiteY7" fmla="*/ 1611085 h 1689276"/>
                  <a:gd name="connsiteX8" fmla="*/ 33829 w 1465462"/>
                  <a:gd name="connsiteY8" fmla="*/ 1538514 h 1689276"/>
                  <a:gd name="connsiteX9" fmla="*/ 251543 w 1465462"/>
                  <a:gd name="connsiteY9" fmla="*/ 914400 h 1689276"/>
                  <a:gd name="connsiteX10" fmla="*/ 657943 w 1465462"/>
                  <a:gd name="connsiteY10" fmla="*/ 0 h 1689276"/>
                  <a:gd name="connsiteX0" fmla="*/ 657943 w 1465462"/>
                  <a:gd name="connsiteY0" fmla="*/ 0 h 1689276"/>
                  <a:gd name="connsiteX1" fmla="*/ 1311086 w 1465462"/>
                  <a:gd name="connsiteY1" fmla="*/ 14514 h 1689276"/>
                  <a:gd name="connsiteX2" fmla="*/ 1464391 w 1465462"/>
                  <a:gd name="connsiteY2" fmla="*/ 285071 h 1689276"/>
                  <a:gd name="connsiteX3" fmla="*/ 1197691 w 1465462"/>
                  <a:gd name="connsiteY3" fmla="*/ 332695 h 1689276"/>
                  <a:gd name="connsiteX4" fmla="*/ 1217649 w 1465462"/>
                  <a:gd name="connsiteY4" fmla="*/ 882197 h 1689276"/>
                  <a:gd name="connsiteX5" fmla="*/ 1180457 w 1465462"/>
                  <a:gd name="connsiteY5" fmla="*/ 725714 h 1689276"/>
                  <a:gd name="connsiteX6" fmla="*/ 1136914 w 1465462"/>
                  <a:gd name="connsiteY6" fmla="*/ 1611085 h 1689276"/>
                  <a:gd name="connsiteX7" fmla="*/ 33829 w 1465462"/>
                  <a:gd name="connsiteY7" fmla="*/ 1538514 h 1689276"/>
                  <a:gd name="connsiteX8" fmla="*/ 251543 w 1465462"/>
                  <a:gd name="connsiteY8" fmla="*/ 914400 h 1689276"/>
                  <a:gd name="connsiteX9" fmla="*/ 657943 w 1465462"/>
                  <a:gd name="connsiteY9" fmla="*/ 0 h 1689276"/>
                  <a:gd name="connsiteX0" fmla="*/ 657943 w 1465462"/>
                  <a:gd name="connsiteY0" fmla="*/ 0 h 1689276"/>
                  <a:gd name="connsiteX1" fmla="*/ 1311086 w 1465462"/>
                  <a:gd name="connsiteY1" fmla="*/ 14514 h 1689276"/>
                  <a:gd name="connsiteX2" fmla="*/ 1464391 w 1465462"/>
                  <a:gd name="connsiteY2" fmla="*/ 285071 h 1689276"/>
                  <a:gd name="connsiteX3" fmla="*/ 1197691 w 1465462"/>
                  <a:gd name="connsiteY3" fmla="*/ 332695 h 1689276"/>
                  <a:gd name="connsiteX4" fmla="*/ 1180457 w 1465462"/>
                  <a:gd name="connsiteY4" fmla="*/ 725714 h 1689276"/>
                  <a:gd name="connsiteX5" fmla="*/ 1136914 w 1465462"/>
                  <a:gd name="connsiteY5" fmla="*/ 1611085 h 1689276"/>
                  <a:gd name="connsiteX6" fmla="*/ 33829 w 1465462"/>
                  <a:gd name="connsiteY6" fmla="*/ 1538514 h 1689276"/>
                  <a:gd name="connsiteX7" fmla="*/ 251543 w 1465462"/>
                  <a:gd name="connsiteY7" fmla="*/ 914400 h 1689276"/>
                  <a:gd name="connsiteX8" fmla="*/ 657943 w 1465462"/>
                  <a:gd name="connsiteY8" fmla="*/ 0 h 1689276"/>
                  <a:gd name="connsiteX0" fmla="*/ 657943 w 1465462"/>
                  <a:gd name="connsiteY0" fmla="*/ 0 h 1689276"/>
                  <a:gd name="connsiteX1" fmla="*/ 1311086 w 1465462"/>
                  <a:gd name="connsiteY1" fmla="*/ 14514 h 1689276"/>
                  <a:gd name="connsiteX2" fmla="*/ 1464391 w 1465462"/>
                  <a:gd name="connsiteY2" fmla="*/ 285071 h 1689276"/>
                  <a:gd name="connsiteX3" fmla="*/ 1197691 w 1465462"/>
                  <a:gd name="connsiteY3" fmla="*/ 370795 h 1689276"/>
                  <a:gd name="connsiteX4" fmla="*/ 1180457 w 1465462"/>
                  <a:gd name="connsiteY4" fmla="*/ 725714 h 1689276"/>
                  <a:gd name="connsiteX5" fmla="*/ 1136914 w 1465462"/>
                  <a:gd name="connsiteY5" fmla="*/ 1611085 h 1689276"/>
                  <a:gd name="connsiteX6" fmla="*/ 33829 w 1465462"/>
                  <a:gd name="connsiteY6" fmla="*/ 1538514 h 1689276"/>
                  <a:gd name="connsiteX7" fmla="*/ 251543 w 1465462"/>
                  <a:gd name="connsiteY7" fmla="*/ 914400 h 1689276"/>
                  <a:gd name="connsiteX8" fmla="*/ 657943 w 1465462"/>
                  <a:gd name="connsiteY8" fmla="*/ 0 h 1689276"/>
                  <a:gd name="connsiteX0" fmla="*/ 657943 w 1465462"/>
                  <a:gd name="connsiteY0" fmla="*/ 0 h 1689276"/>
                  <a:gd name="connsiteX1" fmla="*/ 1311086 w 1465462"/>
                  <a:gd name="connsiteY1" fmla="*/ 14514 h 1689276"/>
                  <a:gd name="connsiteX2" fmla="*/ 1464391 w 1465462"/>
                  <a:gd name="connsiteY2" fmla="*/ 285071 h 1689276"/>
                  <a:gd name="connsiteX3" fmla="*/ 1197691 w 1465462"/>
                  <a:gd name="connsiteY3" fmla="*/ 370795 h 1689276"/>
                  <a:gd name="connsiteX4" fmla="*/ 1180457 w 1465462"/>
                  <a:gd name="connsiteY4" fmla="*/ 973364 h 1689276"/>
                  <a:gd name="connsiteX5" fmla="*/ 1136914 w 1465462"/>
                  <a:gd name="connsiteY5" fmla="*/ 1611085 h 1689276"/>
                  <a:gd name="connsiteX6" fmla="*/ 33829 w 1465462"/>
                  <a:gd name="connsiteY6" fmla="*/ 1538514 h 1689276"/>
                  <a:gd name="connsiteX7" fmla="*/ 251543 w 1465462"/>
                  <a:gd name="connsiteY7" fmla="*/ 914400 h 1689276"/>
                  <a:gd name="connsiteX8" fmla="*/ 657943 w 1465462"/>
                  <a:gd name="connsiteY8" fmla="*/ 0 h 1689276"/>
                  <a:gd name="connsiteX0" fmla="*/ 657943 w 1465462"/>
                  <a:gd name="connsiteY0" fmla="*/ 0 h 1689276"/>
                  <a:gd name="connsiteX1" fmla="*/ 1311086 w 1465462"/>
                  <a:gd name="connsiteY1" fmla="*/ 14514 h 1689276"/>
                  <a:gd name="connsiteX2" fmla="*/ 1464391 w 1465462"/>
                  <a:gd name="connsiteY2" fmla="*/ 285071 h 1689276"/>
                  <a:gd name="connsiteX3" fmla="*/ 1197691 w 1465462"/>
                  <a:gd name="connsiteY3" fmla="*/ 370795 h 1689276"/>
                  <a:gd name="connsiteX4" fmla="*/ 1209032 w 1465462"/>
                  <a:gd name="connsiteY4" fmla="*/ 973364 h 1689276"/>
                  <a:gd name="connsiteX5" fmla="*/ 1136914 w 1465462"/>
                  <a:gd name="connsiteY5" fmla="*/ 1611085 h 1689276"/>
                  <a:gd name="connsiteX6" fmla="*/ 33829 w 1465462"/>
                  <a:gd name="connsiteY6" fmla="*/ 1538514 h 1689276"/>
                  <a:gd name="connsiteX7" fmla="*/ 251543 w 1465462"/>
                  <a:gd name="connsiteY7" fmla="*/ 914400 h 1689276"/>
                  <a:gd name="connsiteX8" fmla="*/ 657943 w 1465462"/>
                  <a:gd name="connsiteY8" fmla="*/ 0 h 1689276"/>
                  <a:gd name="connsiteX0" fmla="*/ 657943 w 1465462"/>
                  <a:gd name="connsiteY0" fmla="*/ 0 h 1689276"/>
                  <a:gd name="connsiteX1" fmla="*/ 1311086 w 1465462"/>
                  <a:gd name="connsiteY1" fmla="*/ 14514 h 1689276"/>
                  <a:gd name="connsiteX2" fmla="*/ 1464391 w 1465462"/>
                  <a:gd name="connsiteY2" fmla="*/ 285071 h 1689276"/>
                  <a:gd name="connsiteX3" fmla="*/ 1197691 w 1465462"/>
                  <a:gd name="connsiteY3" fmla="*/ 370795 h 1689276"/>
                  <a:gd name="connsiteX4" fmla="*/ 1209032 w 1465462"/>
                  <a:gd name="connsiteY4" fmla="*/ 973364 h 1689276"/>
                  <a:gd name="connsiteX5" fmla="*/ 1155964 w 1465462"/>
                  <a:gd name="connsiteY5" fmla="*/ 1611085 h 1689276"/>
                  <a:gd name="connsiteX6" fmla="*/ 33829 w 1465462"/>
                  <a:gd name="connsiteY6" fmla="*/ 1538514 h 1689276"/>
                  <a:gd name="connsiteX7" fmla="*/ 251543 w 1465462"/>
                  <a:gd name="connsiteY7" fmla="*/ 914400 h 1689276"/>
                  <a:gd name="connsiteX8" fmla="*/ 657943 w 1465462"/>
                  <a:gd name="connsiteY8" fmla="*/ 0 h 168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65462" h="1689276">
                    <a:moveTo>
                      <a:pt x="657943" y="0"/>
                    </a:moveTo>
                    <a:cubicBezTo>
                      <a:pt x="785170" y="90563"/>
                      <a:pt x="1064343" y="-19352"/>
                      <a:pt x="1311086" y="14514"/>
                    </a:cubicBezTo>
                    <a:cubicBezTo>
                      <a:pt x="1446288" y="64407"/>
                      <a:pt x="1461595" y="219832"/>
                      <a:pt x="1464391" y="285071"/>
                    </a:cubicBezTo>
                    <a:cubicBezTo>
                      <a:pt x="1485179" y="336514"/>
                      <a:pt x="1196633" y="355412"/>
                      <a:pt x="1197691" y="370795"/>
                    </a:cubicBezTo>
                    <a:cubicBezTo>
                      <a:pt x="1150369" y="444236"/>
                      <a:pt x="1219162" y="760299"/>
                      <a:pt x="1209032" y="973364"/>
                    </a:cubicBezTo>
                    <a:lnTo>
                      <a:pt x="1155964" y="1611085"/>
                    </a:lnTo>
                    <a:cubicBezTo>
                      <a:pt x="822135" y="1678818"/>
                      <a:pt x="643429" y="1775580"/>
                      <a:pt x="33829" y="1538514"/>
                    </a:cubicBezTo>
                    <a:cubicBezTo>
                      <a:pt x="-89542" y="1427238"/>
                      <a:pt x="157200" y="1175657"/>
                      <a:pt x="251543" y="914400"/>
                    </a:cubicBezTo>
                    <a:cubicBezTo>
                      <a:pt x="287829" y="653143"/>
                      <a:pt x="229772" y="232229"/>
                      <a:pt x="657943" y="0"/>
                    </a:cubicBezTo>
                    <a:close/>
                  </a:path>
                </a:pathLst>
              </a:custGeom>
              <a:solidFill>
                <a:srgbClr val="FFF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Rectangle 5">
                <a:extLst>
                  <a:ext uri="{FF2B5EF4-FFF2-40B4-BE49-F238E27FC236}">
                    <a16:creationId xmlns:a16="http://schemas.microsoft.com/office/drawing/2014/main" id="{D85044EA-E1F8-482F-8563-6A0CC43B4347}"/>
                  </a:ext>
                </a:extLst>
              </p:cNvPr>
              <p:cNvSpPr/>
              <p:nvPr/>
            </p:nvSpPr>
            <p:spPr>
              <a:xfrm>
                <a:off x="4039258" y="2070757"/>
                <a:ext cx="341675" cy="357181"/>
              </a:xfrm>
              <a:custGeom>
                <a:avLst/>
                <a:gdLst>
                  <a:gd name="connsiteX0" fmla="*/ 0 w 45719"/>
                  <a:gd name="connsiteY0" fmla="*/ 0 h 60325"/>
                  <a:gd name="connsiteX1" fmla="*/ 45719 w 45719"/>
                  <a:gd name="connsiteY1" fmla="*/ 0 h 60325"/>
                  <a:gd name="connsiteX2" fmla="*/ 45719 w 45719"/>
                  <a:gd name="connsiteY2" fmla="*/ 60325 h 60325"/>
                  <a:gd name="connsiteX3" fmla="*/ 0 w 45719"/>
                  <a:gd name="connsiteY3" fmla="*/ 60325 h 60325"/>
                  <a:gd name="connsiteX4" fmla="*/ 0 w 45719"/>
                  <a:gd name="connsiteY4" fmla="*/ 0 h 60325"/>
                  <a:gd name="connsiteX0" fmla="*/ 0 w 77469"/>
                  <a:gd name="connsiteY0" fmla="*/ 0 h 66675"/>
                  <a:gd name="connsiteX1" fmla="*/ 77469 w 77469"/>
                  <a:gd name="connsiteY1" fmla="*/ 6350 h 66675"/>
                  <a:gd name="connsiteX2" fmla="*/ 77469 w 77469"/>
                  <a:gd name="connsiteY2" fmla="*/ 66675 h 66675"/>
                  <a:gd name="connsiteX3" fmla="*/ 31750 w 77469"/>
                  <a:gd name="connsiteY3" fmla="*/ 66675 h 66675"/>
                  <a:gd name="connsiteX4" fmla="*/ 0 w 77469"/>
                  <a:gd name="connsiteY4" fmla="*/ 0 h 66675"/>
                  <a:gd name="connsiteX0" fmla="*/ 0 w 77469"/>
                  <a:gd name="connsiteY0" fmla="*/ 0 h 104775"/>
                  <a:gd name="connsiteX1" fmla="*/ 77469 w 77469"/>
                  <a:gd name="connsiteY1" fmla="*/ 6350 h 104775"/>
                  <a:gd name="connsiteX2" fmla="*/ 77469 w 77469"/>
                  <a:gd name="connsiteY2" fmla="*/ 66675 h 104775"/>
                  <a:gd name="connsiteX3" fmla="*/ 63500 w 77469"/>
                  <a:gd name="connsiteY3" fmla="*/ 104775 h 104775"/>
                  <a:gd name="connsiteX4" fmla="*/ 0 w 77469"/>
                  <a:gd name="connsiteY4" fmla="*/ 0 h 104775"/>
                  <a:gd name="connsiteX0" fmla="*/ 0 w 77469"/>
                  <a:gd name="connsiteY0" fmla="*/ 244475 h 349250"/>
                  <a:gd name="connsiteX1" fmla="*/ 23494 w 77469"/>
                  <a:gd name="connsiteY1" fmla="*/ 0 h 349250"/>
                  <a:gd name="connsiteX2" fmla="*/ 77469 w 77469"/>
                  <a:gd name="connsiteY2" fmla="*/ 311150 h 349250"/>
                  <a:gd name="connsiteX3" fmla="*/ 63500 w 77469"/>
                  <a:gd name="connsiteY3" fmla="*/ 349250 h 349250"/>
                  <a:gd name="connsiteX4" fmla="*/ 0 w 77469"/>
                  <a:gd name="connsiteY4" fmla="*/ 244475 h 349250"/>
                  <a:gd name="connsiteX0" fmla="*/ 0 w 82550"/>
                  <a:gd name="connsiteY0" fmla="*/ 244475 h 349250"/>
                  <a:gd name="connsiteX1" fmla="*/ 23494 w 82550"/>
                  <a:gd name="connsiteY1" fmla="*/ 0 h 349250"/>
                  <a:gd name="connsiteX2" fmla="*/ 82550 w 82550"/>
                  <a:gd name="connsiteY2" fmla="*/ 114300 h 349250"/>
                  <a:gd name="connsiteX3" fmla="*/ 77469 w 82550"/>
                  <a:gd name="connsiteY3" fmla="*/ 311150 h 349250"/>
                  <a:gd name="connsiteX4" fmla="*/ 63500 w 82550"/>
                  <a:gd name="connsiteY4" fmla="*/ 349250 h 349250"/>
                  <a:gd name="connsiteX5" fmla="*/ 0 w 82550"/>
                  <a:gd name="connsiteY5" fmla="*/ 244475 h 349250"/>
                  <a:gd name="connsiteX0" fmla="*/ 0 w 238124"/>
                  <a:gd name="connsiteY0" fmla="*/ 288905 h 393680"/>
                  <a:gd name="connsiteX1" fmla="*/ 23494 w 238124"/>
                  <a:gd name="connsiteY1" fmla="*/ 44430 h 393680"/>
                  <a:gd name="connsiteX2" fmla="*/ 82550 w 238124"/>
                  <a:gd name="connsiteY2" fmla="*/ 158730 h 393680"/>
                  <a:gd name="connsiteX3" fmla="*/ 238124 w 238124"/>
                  <a:gd name="connsiteY3" fmla="*/ 3155 h 393680"/>
                  <a:gd name="connsiteX4" fmla="*/ 77469 w 238124"/>
                  <a:gd name="connsiteY4" fmla="*/ 355580 h 393680"/>
                  <a:gd name="connsiteX5" fmla="*/ 63500 w 238124"/>
                  <a:gd name="connsiteY5" fmla="*/ 393680 h 393680"/>
                  <a:gd name="connsiteX6" fmla="*/ 0 w 238124"/>
                  <a:gd name="connsiteY6" fmla="*/ 288905 h 393680"/>
                  <a:gd name="connsiteX0" fmla="*/ 0 w 238124"/>
                  <a:gd name="connsiteY0" fmla="*/ 288905 h 393680"/>
                  <a:gd name="connsiteX1" fmla="*/ 23494 w 238124"/>
                  <a:gd name="connsiteY1" fmla="*/ 44430 h 393680"/>
                  <a:gd name="connsiteX2" fmla="*/ 82550 w 238124"/>
                  <a:gd name="connsiteY2" fmla="*/ 158730 h 393680"/>
                  <a:gd name="connsiteX3" fmla="*/ 238124 w 238124"/>
                  <a:gd name="connsiteY3" fmla="*/ 3155 h 393680"/>
                  <a:gd name="connsiteX4" fmla="*/ 200024 w 238124"/>
                  <a:gd name="connsiteY4" fmla="*/ 136505 h 393680"/>
                  <a:gd name="connsiteX5" fmla="*/ 77469 w 238124"/>
                  <a:gd name="connsiteY5" fmla="*/ 355580 h 393680"/>
                  <a:gd name="connsiteX6" fmla="*/ 63500 w 238124"/>
                  <a:gd name="connsiteY6" fmla="*/ 393680 h 393680"/>
                  <a:gd name="connsiteX7" fmla="*/ 0 w 238124"/>
                  <a:gd name="connsiteY7" fmla="*/ 288905 h 393680"/>
                  <a:gd name="connsiteX0" fmla="*/ 0 w 320967"/>
                  <a:gd name="connsiteY0" fmla="*/ 288905 h 393680"/>
                  <a:gd name="connsiteX1" fmla="*/ 23494 w 320967"/>
                  <a:gd name="connsiteY1" fmla="*/ 44430 h 393680"/>
                  <a:gd name="connsiteX2" fmla="*/ 82550 w 320967"/>
                  <a:gd name="connsiteY2" fmla="*/ 158730 h 393680"/>
                  <a:gd name="connsiteX3" fmla="*/ 238124 w 320967"/>
                  <a:gd name="connsiteY3" fmla="*/ 3155 h 393680"/>
                  <a:gd name="connsiteX4" fmla="*/ 200024 w 320967"/>
                  <a:gd name="connsiteY4" fmla="*/ 136505 h 393680"/>
                  <a:gd name="connsiteX5" fmla="*/ 320674 w 320967"/>
                  <a:gd name="connsiteY5" fmla="*/ 98405 h 393680"/>
                  <a:gd name="connsiteX6" fmla="*/ 77469 w 320967"/>
                  <a:gd name="connsiteY6" fmla="*/ 355580 h 393680"/>
                  <a:gd name="connsiteX7" fmla="*/ 63500 w 320967"/>
                  <a:gd name="connsiteY7" fmla="*/ 393680 h 393680"/>
                  <a:gd name="connsiteX8" fmla="*/ 0 w 320967"/>
                  <a:gd name="connsiteY8" fmla="*/ 288905 h 393680"/>
                  <a:gd name="connsiteX0" fmla="*/ 0 w 320967"/>
                  <a:gd name="connsiteY0" fmla="*/ 288905 h 393680"/>
                  <a:gd name="connsiteX1" fmla="*/ 23494 w 320967"/>
                  <a:gd name="connsiteY1" fmla="*/ 44430 h 393680"/>
                  <a:gd name="connsiteX2" fmla="*/ 82550 w 320967"/>
                  <a:gd name="connsiteY2" fmla="*/ 158730 h 393680"/>
                  <a:gd name="connsiteX3" fmla="*/ 238124 w 320967"/>
                  <a:gd name="connsiteY3" fmla="*/ 3155 h 393680"/>
                  <a:gd name="connsiteX4" fmla="*/ 200024 w 320967"/>
                  <a:gd name="connsiteY4" fmla="*/ 136505 h 393680"/>
                  <a:gd name="connsiteX5" fmla="*/ 320674 w 320967"/>
                  <a:gd name="connsiteY5" fmla="*/ 98405 h 393680"/>
                  <a:gd name="connsiteX6" fmla="*/ 219074 w 320967"/>
                  <a:gd name="connsiteY6" fmla="*/ 200005 h 393680"/>
                  <a:gd name="connsiteX7" fmla="*/ 77469 w 320967"/>
                  <a:gd name="connsiteY7" fmla="*/ 355580 h 393680"/>
                  <a:gd name="connsiteX8" fmla="*/ 63500 w 320967"/>
                  <a:gd name="connsiteY8" fmla="*/ 393680 h 393680"/>
                  <a:gd name="connsiteX9" fmla="*/ 0 w 320967"/>
                  <a:gd name="connsiteY9" fmla="*/ 288905 h 393680"/>
                  <a:gd name="connsiteX0" fmla="*/ 0 w 381290"/>
                  <a:gd name="connsiteY0" fmla="*/ 288905 h 393680"/>
                  <a:gd name="connsiteX1" fmla="*/ 23494 w 381290"/>
                  <a:gd name="connsiteY1" fmla="*/ 44430 h 393680"/>
                  <a:gd name="connsiteX2" fmla="*/ 82550 w 381290"/>
                  <a:gd name="connsiteY2" fmla="*/ 158730 h 393680"/>
                  <a:gd name="connsiteX3" fmla="*/ 238124 w 381290"/>
                  <a:gd name="connsiteY3" fmla="*/ 3155 h 393680"/>
                  <a:gd name="connsiteX4" fmla="*/ 200024 w 381290"/>
                  <a:gd name="connsiteY4" fmla="*/ 136505 h 393680"/>
                  <a:gd name="connsiteX5" fmla="*/ 320674 w 381290"/>
                  <a:gd name="connsiteY5" fmla="*/ 98405 h 393680"/>
                  <a:gd name="connsiteX6" fmla="*/ 219074 w 381290"/>
                  <a:gd name="connsiteY6" fmla="*/ 200005 h 393680"/>
                  <a:gd name="connsiteX7" fmla="*/ 380999 w 381290"/>
                  <a:gd name="connsiteY7" fmla="*/ 206355 h 393680"/>
                  <a:gd name="connsiteX8" fmla="*/ 77469 w 381290"/>
                  <a:gd name="connsiteY8" fmla="*/ 355580 h 393680"/>
                  <a:gd name="connsiteX9" fmla="*/ 63500 w 381290"/>
                  <a:gd name="connsiteY9" fmla="*/ 393680 h 393680"/>
                  <a:gd name="connsiteX10" fmla="*/ 0 w 381290"/>
                  <a:gd name="connsiteY10" fmla="*/ 288905 h 393680"/>
                  <a:gd name="connsiteX0" fmla="*/ 0 w 381290"/>
                  <a:gd name="connsiteY0" fmla="*/ 288905 h 393680"/>
                  <a:gd name="connsiteX1" fmla="*/ 23494 w 381290"/>
                  <a:gd name="connsiteY1" fmla="*/ 44430 h 393680"/>
                  <a:gd name="connsiteX2" fmla="*/ 82550 w 381290"/>
                  <a:gd name="connsiteY2" fmla="*/ 158730 h 393680"/>
                  <a:gd name="connsiteX3" fmla="*/ 238124 w 381290"/>
                  <a:gd name="connsiteY3" fmla="*/ 3155 h 393680"/>
                  <a:gd name="connsiteX4" fmla="*/ 200024 w 381290"/>
                  <a:gd name="connsiteY4" fmla="*/ 136505 h 393680"/>
                  <a:gd name="connsiteX5" fmla="*/ 320674 w 381290"/>
                  <a:gd name="connsiteY5" fmla="*/ 98405 h 393680"/>
                  <a:gd name="connsiteX6" fmla="*/ 219074 w 381290"/>
                  <a:gd name="connsiteY6" fmla="*/ 200005 h 393680"/>
                  <a:gd name="connsiteX7" fmla="*/ 380999 w 381290"/>
                  <a:gd name="connsiteY7" fmla="*/ 206355 h 393680"/>
                  <a:gd name="connsiteX8" fmla="*/ 225423 w 381290"/>
                  <a:gd name="connsiteY8" fmla="*/ 263505 h 393680"/>
                  <a:gd name="connsiteX9" fmla="*/ 77469 w 381290"/>
                  <a:gd name="connsiteY9" fmla="*/ 355580 h 393680"/>
                  <a:gd name="connsiteX10" fmla="*/ 63500 w 381290"/>
                  <a:gd name="connsiteY10" fmla="*/ 393680 h 393680"/>
                  <a:gd name="connsiteX11" fmla="*/ 0 w 381290"/>
                  <a:gd name="connsiteY11" fmla="*/ 288905 h 393680"/>
                  <a:gd name="connsiteX0" fmla="*/ 0 w 381290"/>
                  <a:gd name="connsiteY0" fmla="*/ 288905 h 393680"/>
                  <a:gd name="connsiteX1" fmla="*/ 23494 w 381290"/>
                  <a:gd name="connsiteY1" fmla="*/ 44430 h 393680"/>
                  <a:gd name="connsiteX2" fmla="*/ 82550 w 381290"/>
                  <a:gd name="connsiteY2" fmla="*/ 158730 h 393680"/>
                  <a:gd name="connsiteX3" fmla="*/ 238124 w 381290"/>
                  <a:gd name="connsiteY3" fmla="*/ 3155 h 393680"/>
                  <a:gd name="connsiteX4" fmla="*/ 200024 w 381290"/>
                  <a:gd name="connsiteY4" fmla="*/ 136505 h 393680"/>
                  <a:gd name="connsiteX5" fmla="*/ 320674 w 381290"/>
                  <a:gd name="connsiteY5" fmla="*/ 98405 h 393680"/>
                  <a:gd name="connsiteX6" fmla="*/ 219074 w 381290"/>
                  <a:gd name="connsiteY6" fmla="*/ 200005 h 393680"/>
                  <a:gd name="connsiteX7" fmla="*/ 380999 w 381290"/>
                  <a:gd name="connsiteY7" fmla="*/ 206355 h 393680"/>
                  <a:gd name="connsiteX8" fmla="*/ 225423 w 381290"/>
                  <a:gd name="connsiteY8" fmla="*/ 263505 h 393680"/>
                  <a:gd name="connsiteX9" fmla="*/ 315594 w 381290"/>
                  <a:gd name="connsiteY9" fmla="*/ 311130 h 393680"/>
                  <a:gd name="connsiteX10" fmla="*/ 63500 w 381290"/>
                  <a:gd name="connsiteY10" fmla="*/ 393680 h 393680"/>
                  <a:gd name="connsiteX11" fmla="*/ 0 w 381290"/>
                  <a:gd name="connsiteY11" fmla="*/ 288905 h 393680"/>
                  <a:gd name="connsiteX0" fmla="*/ 0 w 381290"/>
                  <a:gd name="connsiteY0" fmla="*/ 288905 h 393680"/>
                  <a:gd name="connsiteX1" fmla="*/ 23494 w 381290"/>
                  <a:gd name="connsiteY1" fmla="*/ 44430 h 393680"/>
                  <a:gd name="connsiteX2" fmla="*/ 82550 w 381290"/>
                  <a:gd name="connsiteY2" fmla="*/ 158730 h 393680"/>
                  <a:gd name="connsiteX3" fmla="*/ 238124 w 381290"/>
                  <a:gd name="connsiteY3" fmla="*/ 3155 h 393680"/>
                  <a:gd name="connsiteX4" fmla="*/ 200024 w 381290"/>
                  <a:gd name="connsiteY4" fmla="*/ 136505 h 393680"/>
                  <a:gd name="connsiteX5" fmla="*/ 320674 w 381290"/>
                  <a:gd name="connsiteY5" fmla="*/ 98405 h 393680"/>
                  <a:gd name="connsiteX6" fmla="*/ 219074 w 381290"/>
                  <a:gd name="connsiteY6" fmla="*/ 200005 h 393680"/>
                  <a:gd name="connsiteX7" fmla="*/ 380999 w 381290"/>
                  <a:gd name="connsiteY7" fmla="*/ 206355 h 393680"/>
                  <a:gd name="connsiteX8" fmla="*/ 225423 w 381290"/>
                  <a:gd name="connsiteY8" fmla="*/ 263505 h 393680"/>
                  <a:gd name="connsiteX9" fmla="*/ 315594 w 381290"/>
                  <a:gd name="connsiteY9" fmla="*/ 311130 h 393680"/>
                  <a:gd name="connsiteX10" fmla="*/ 63500 w 381290"/>
                  <a:gd name="connsiteY10" fmla="*/ 393680 h 393680"/>
                  <a:gd name="connsiteX11" fmla="*/ 0 w 381290"/>
                  <a:gd name="connsiteY11" fmla="*/ 288905 h 393680"/>
                  <a:gd name="connsiteX0" fmla="*/ 0 w 381290"/>
                  <a:gd name="connsiteY0" fmla="*/ 288905 h 393680"/>
                  <a:gd name="connsiteX1" fmla="*/ 23494 w 381290"/>
                  <a:gd name="connsiteY1" fmla="*/ 44430 h 393680"/>
                  <a:gd name="connsiteX2" fmla="*/ 82550 w 381290"/>
                  <a:gd name="connsiteY2" fmla="*/ 158730 h 393680"/>
                  <a:gd name="connsiteX3" fmla="*/ 238124 w 381290"/>
                  <a:gd name="connsiteY3" fmla="*/ 3155 h 393680"/>
                  <a:gd name="connsiteX4" fmla="*/ 200024 w 381290"/>
                  <a:gd name="connsiteY4" fmla="*/ 136505 h 393680"/>
                  <a:gd name="connsiteX5" fmla="*/ 320674 w 381290"/>
                  <a:gd name="connsiteY5" fmla="*/ 98405 h 393680"/>
                  <a:gd name="connsiteX6" fmla="*/ 219074 w 381290"/>
                  <a:gd name="connsiteY6" fmla="*/ 200005 h 393680"/>
                  <a:gd name="connsiteX7" fmla="*/ 380999 w 381290"/>
                  <a:gd name="connsiteY7" fmla="*/ 206355 h 393680"/>
                  <a:gd name="connsiteX8" fmla="*/ 225423 w 381290"/>
                  <a:gd name="connsiteY8" fmla="*/ 263505 h 393680"/>
                  <a:gd name="connsiteX9" fmla="*/ 315594 w 381290"/>
                  <a:gd name="connsiteY9" fmla="*/ 311130 h 393680"/>
                  <a:gd name="connsiteX10" fmla="*/ 63500 w 381290"/>
                  <a:gd name="connsiteY10" fmla="*/ 393680 h 393680"/>
                  <a:gd name="connsiteX11" fmla="*/ 0 w 381290"/>
                  <a:gd name="connsiteY11" fmla="*/ 288905 h 393680"/>
                  <a:gd name="connsiteX0" fmla="*/ 0 w 381290"/>
                  <a:gd name="connsiteY0" fmla="*/ 288905 h 393680"/>
                  <a:gd name="connsiteX1" fmla="*/ 23494 w 381290"/>
                  <a:gd name="connsiteY1" fmla="*/ 44430 h 393680"/>
                  <a:gd name="connsiteX2" fmla="*/ 82550 w 381290"/>
                  <a:gd name="connsiteY2" fmla="*/ 158730 h 393680"/>
                  <a:gd name="connsiteX3" fmla="*/ 238124 w 381290"/>
                  <a:gd name="connsiteY3" fmla="*/ 3155 h 393680"/>
                  <a:gd name="connsiteX4" fmla="*/ 200024 w 381290"/>
                  <a:gd name="connsiteY4" fmla="*/ 136505 h 393680"/>
                  <a:gd name="connsiteX5" fmla="*/ 320674 w 381290"/>
                  <a:gd name="connsiteY5" fmla="*/ 98405 h 393680"/>
                  <a:gd name="connsiteX6" fmla="*/ 219074 w 381290"/>
                  <a:gd name="connsiteY6" fmla="*/ 200005 h 393680"/>
                  <a:gd name="connsiteX7" fmla="*/ 380999 w 381290"/>
                  <a:gd name="connsiteY7" fmla="*/ 206355 h 393680"/>
                  <a:gd name="connsiteX8" fmla="*/ 225423 w 381290"/>
                  <a:gd name="connsiteY8" fmla="*/ 263505 h 393680"/>
                  <a:gd name="connsiteX9" fmla="*/ 315594 w 381290"/>
                  <a:gd name="connsiteY9" fmla="*/ 311130 h 393680"/>
                  <a:gd name="connsiteX10" fmla="*/ 63500 w 381290"/>
                  <a:gd name="connsiteY10" fmla="*/ 393680 h 393680"/>
                  <a:gd name="connsiteX11" fmla="*/ 0 w 381290"/>
                  <a:gd name="connsiteY11" fmla="*/ 288905 h 393680"/>
                  <a:gd name="connsiteX0" fmla="*/ 0 w 381290"/>
                  <a:gd name="connsiteY0" fmla="*/ 288905 h 393680"/>
                  <a:gd name="connsiteX1" fmla="*/ 23494 w 381290"/>
                  <a:gd name="connsiteY1" fmla="*/ 44430 h 393680"/>
                  <a:gd name="connsiteX2" fmla="*/ 82550 w 381290"/>
                  <a:gd name="connsiteY2" fmla="*/ 158730 h 393680"/>
                  <a:gd name="connsiteX3" fmla="*/ 238124 w 381290"/>
                  <a:gd name="connsiteY3" fmla="*/ 3155 h 393680"/>
                  <a:gd name="connsiteX4" fmla="*/ 200024 w 381290"/>
                  <a:gd name="connsiteY4" fmla="*/ 136505 h 393680"/>
                  <a:gd name="connsiteX5" fmla="*/ 320674 w 381290"/>
                  <a:gd name="connsiteY5" fmla="*/ 98405 h 393680"/>
                  <a:gd name="connsiteX6" fmla="*/ 219074 w 381290"/>
                  <a:gd name="connsiteY6" fmla="*/ 200005 h 393680"/>
                  <a:gd name="connsiteX7" fmla="*/ 380999 w 381290"/>
                  <a:gd name="connsiteY7" fmla="*/ 206355 h 393680"/>
                  <a:gd name="connsiteX8" fmla="*/ 225423 w 381290"/>
                  <a:gd name="connsiteY8" fmla="*/ 263505 h 393680"/>
                  <a:gd name="connsiteX9" fmla="*/ 315594 w 381290"/>
                  <a:gd name="connsiteY9" fmla="*/ 311130 h 393680"/>
                  <a:gd name="connsiteX10" fmla="*/ 63500 w 381290"/>
                  <a:gd name="connsiteY10" fmla="*/ 393680 h 393680"/>
                  <a:gd name="connsiteX11" fmla="*/ 0 w 381290"/>
                  <a:gd name="connsiteY11" fmla="*/ 288905 h 393680"/>
                  <a:gd name="connsiteX0" fmla="*/ 0 w 381290"/>
                  <a:gd name="connsiteY0" fmla="*/ 288905 h 393680"/>
                  <a:gd name="connsiteX1" fmla="*/ 23494 w 381290"/>
                  <a:gd name="connsiteY1" fmla="*/ 44430 h 393680"/>
                  <a:gd name="connsiteX2" fmla="*/ 82550 w 381290"/>
                  <a:gd name="connsiteY2" fmla="*/ 158730 h 393680"/>
                  <a:gd name="connsiteX3" fmla="*/ 238124 w 381290"/>
                  <a:gd name="connsiteY3" fmla="*/ 3155 h 393680"/>
                  <a:gd name="connsiteX4" fmla="*/ 200024 w 381290"/>
                  <a:gd name="connsiteY4" fmla="*/ 136505 h 393680"/>
                  <a:gd name="connsiteX5" fmla="*/ 320674 w 381290"/>
                  <a:gd name="connsiteY5" fmla="*/ 98405 h 393680"/>
                  <a:gd name="connsiteX6" fmla="*/ 219074 w 381290"/>
                  <a:gd name="connsiteY6" fmla="*/ 200005 h 393680"/>
                  <a:gd name="connsiteX7" fmla="*/ 380999 w 381290"/>
                  <a:gd name="connsiteY7" fmla="*/ 206355 h 393680"/>
                  <a:gd name="connsiteX8" fmla="*/ 225423 w 381290"/>
                  <a:gd name="connsiteY8" fmla="*/ 263505 h 393680"/>
                  <a:gd name="connsiteX9" fmla="*/ 315594 w 381290"/>
                  <a:gd name="connsiteY9" fmla="*/ 311130 h 393680"/>
                  <a:gd name="connsiteX10" fmla="*/ 63500 w 381290"/>
                  <a:gd name="connsiteY10" fmla="*/ 393680 h 393680"/>
                  <a:gd name="connsiteX11" fmla="*/ 0 w 381290"/>
                  <a:gd name="connsiteY11" fmla="*/ 288905 h 393680"/>
                  <a:gd name="connsiteX0" fmla="*/ 0 w 381290"/>
                  <a:gd name="connsiteY0" fmla="*/ 288905 h 393680"/>
                  <a:gd name="connsiteX1" fmla="*/ 23494 w 381290"/>
                  <a:gd name="connsiteY1" fmla="*/ 44430 h 393680"/>
                  <a:gd name="connsiteX2" fmla="*/ 82550 w 381290"/>
                  <a:gd name="connsiteY2" fmla="*/ 158730 h 393680"/>
                  <a:gd name="connsiteX3" fmla="*/ 238124 w 381290"/>
                  <a:gd name="connsiteY3" fmla="*/ 3155 h 393680"/>
                  <a:gd name="connsiteX4" fmla="*/ 200024 w 381290"/>
                  <a:gd name="connsiteY4" fmla="*/ 136505 h 393680"/>
                  <a:gd name="connsiteX5" fmla="*/ 320674 w 381290"/>
                  <a:gd name="connsiteY5" fmla="*/ 98405 h 393680"/>
                  <a:gd name="connsiteX6" fmla="*/ 219074 w 381290"/>
                  <a:gd name="connsiteY6" fmla="*/ 200005 h 393680"/>
                  <a:gd name="connsiteX7" fmla="*/ 380999 w 381290"/>
                  <a:gd name="connsiteY7" fmla="*/ 206355 h 393680"/>
                  <a:gd name="connsiteX8" fmla="*/ 225423 w 381290"/>
                  <a:gd name="connsiteY8" fmla="*/ 263505 h 393680"/>
                  <a:gd name="connsiteX9" fmla="*/ 315594 w 381290"/>
                  <a:gd name="connsiteY9" fmla="*/ 311130 h 393680"/>
                  <a:gd name="connsiteX10" fmla="*/ 63500 w 381290"/>
                  <a:gd name="connsiteY10" fmla="*/ 393680 h 393680"/>
                  <a:gd name="connsiteX11" fmla="*/ 0 w 381290"/>
                  <a:gd name="connsiteY11" fmla="*/ 288905 h 393680"/>
                  <a:gd name="connsiteX0" fmla="*/ 0 w 381290"/>
                  <a:gd name="connsiteY0" fmla="*/ 288905 h 393680"/>
                  <a:gd name="connsiteX1" fmla="*/ 23494 w 381290"/>
                  <a:gd name="connsiteY1" fmla="*/ 44430 h 393680"/>
                  <a:gd name="connsiteX2" fmla="*/ 82550 w 381290"/>
                  <a:gd name="connsiteY2" fmla="*/ 158730 h 393680"/>
                  <a:gd name="connsiteX3" fmla="*/ 238124 w 381290"/>
                  <a:gd name="connsiteY3" fmla="*/ 3155 h 393680"/>
                  <a:gd name="connsiteX4" fmla="*/ 200024 w 381290"/>
                  <a:gd name="connsiteY4" fmla="*/ 136505 h 393680"/>
                  <a:gd name="connsiteX5" fmla="*/ 320674 w 381290"/>
                  <a:gd name="connsiteY5" fmla="*/ 98405 h 393680"/>
                  <a:gd name="connsiteX6" fmla="*/ 219074 w 381290"/>
                  <a:gd name="connsiteY6" fmla="*/ 200005 h 393680"/>
                  <a:gd name="connsiteX7" fmla="*/ 380999 w 381290"/>
                  <a:gd name="connsiteY7" fmla="*/ 206355 h 393680"/>
                  <a:gd name="connsiteX8" fmla="*/ 225423 w 381290"/>
                  <a:gd name="connsiteY8" fmla="*/ 263505 h 393680"/>
                  <a:gd name="connsiteX9" fmla="*/ 315594 w 381290"/>
                  <a:gd name="connsiteY9" fmla="*/ 311130 h 393680"/>
                  <a:gd name="connsiteX10" fmla="*/ 63500 w 381290"/>
                  <a:gd name="connsiteY10" fmla="*/ 393680 h 393680"/>
                  <a:gd name="connsiteX11" fmla="*/ 0 w 381290"/>
                  <a:gd name="connsiteY11" fmla="*/ 288905 h 393680"/>
                  <a:gd name="connsiteX0" fmla="*/ 0 w 381290"/>
                  <a:gd name="connsiteY0" fmla="*/ 288905 h 393680"/>
                  <a:gd name="connsiteX1" fmla="*/ 23494 w 381290"/>
                  <a:gd name="connsiteY1" fmla="*/ 44430 h 393680"/>
                  <a:gd name="connsiteX2" fmla="*/ 82550 w 381290"/>
                  <a:gd name="connsiteY2" fmla="*/ 158730 h 393680"/>
                  <a:gd name="connsiteX3" fmla="*/ 238124 w 381290"/>
                  <a:gd name="connsiteY3" fmla="*/ 3155 h 393680"/>
                  <a:gd name="connsiteX4" fmla="*/ 200024 w 381290"/>
                  <a:gd name="connsiteY4" fmla="*/ 136505 h 393680"/>
                  <a:gd name="connsiteX5" fmla="*/ 320674 w 381290"/>
                  <a:gd name="connsiteY5" fmla="*/ 98405 h 393680"/>
                  <a:gd name="connsiteX6" fmla="*/ 219074 w 381290"/>
                  <a:gd name="connsiteY6" fmla="*/ 200005 h 393680"/>
                  <a:gd name="connsiteX7" fmla="*/ 380999 w 381290"/>
                  <a:gd name="connsiteY7" fmla="*/ 206355 h 393680"/>
                  <a:gd name="connsiteX8" fmla="*/ 225423 w 381290"/>
                  <a:gd name="connsiteY8" fmla="*/ 263505 h 393680"/>
                  <a:gd name="connsiteX9" fmla="*/ 315594 w 381290"/>
                  <a:gd name="connsiteY9" fmla="*/ 311130 h 393680"/>
                  <a:gd name="connsiteX10" fmla="*/ 63500 w 381290"/>
                  <a:gd name="connsiteY10" fmla="*/ 393680 h 393680"/>
                  <a:gd name="connsiteX11" fmla="*/ 0 w 381290"/>
                  <a:gd name="connsiteY11" fmla="*/ 288905 h 393680"/>
                  <a:gd name="connsiteX0" fmla="*/ 0 w 381290"/>
                  <a:gd name="connsiteY0" fmla="*/ 288905 h 393680"/>
                  <a:gd name="connsiteX1" fmla="*/ 23494 w 381290"/>
                  <a:gd name="connsiteY1" fmla="*/ 44430 h 393680"/>
                  <a:gd name="connsiteX2" fmla="*/ 82550 w 381290"/>
                  <a:gd name="connsiteY2" fmla="*/ 158730 h 393680"/>
                  <a:gd name="connsiteX3" fmla="*/ 238124 w 381290"/>
                  <a:gd name="connsiteY3" fmla="*/ 3155 h 393680"/>
                  <a:gd name="connsiteX4" fmla="*/ 200024 w 381290"/>
                  <a:gd name="connsiteY4" fmla="*/ 136505 h 393680"/>
                  <a:gd name="connsiteX5" fmla="*/ 330199 w 381290"/>
                  <a:gd name="connsiteY5" fmla="*/ 92055 h 393680"/>
                  <a:gd name="connsiteX6" fmla="*/ 219074 w 381290"/>
                  <a:gd name="connsiteY6" fmla="*/ 200005 h 393680"/>
                  <a:gd name="connsiteX7" fmla="*/ 380999 w 381290"/>
                  <a:gd name="connsiteY7" fmla="*/ 206355 h 393680"/>
                  <a:gd name="connsiteX8" fmla="*/ 225423 w 381290"/>
                  <a:gd name="connsiteY8" fmla="*/ 263505 h 393680"/>
                  <a:gd name="connsiteX9" fmla="*/ 315594 w 381290"/>
                  <a:gd name="connsiteY9" fmla="*/ 311130 h 393680"/>
                  <a:gd name="connsiteX10" fmla="*/ 63500 w 381290"/>
                  <a:gd name="connsiteY10" fmla="*/ 393680 h 393680"/>
                  <a:gd name="connsiteX11" fmla="*/ 0 w 381290"/>
                  <a:gd name="connsiteY11" fmla="*/ 288905 h 393680"/>
                  <a:gd name="connsiteX0" fmla="*/ 0 w 381290"/>
                  <a:gd name="connsiteY0" fmla="*/ 288905 h 393680"/>
                  <a:gd name="connsiteX1" fmla="*/ 23494 w 381290"/>
                  <a:gd name="connsiteY1" fmla="*/ 44430 h 393680"/>
                  <a:gd name="connsiteX2" fmla="*/ 82550 w 381290"/>
                  <a:gd name="connsiteY2" fmla="*/ 158730 h 393680"/>
                  <a:gd name="connsiteX3" fmla="*/ 238124 w 381290"/>
                  <a:gd name="connsiteY3" fmla="*/ 3155 h 393680"/>
                  <a:gd name="connsiteX4" fmla="*/ 200024 w 381290"/>
                  <a:gd name="connsiteY4" fmla="*/ 136505 h 393680"/>
                  <a:gd name="connsiteX5" fmla="*/ 330199 w 381290"/>
                  <a:gd name="connsiteY5" fmla="*/ 92055 h 393680"/>
                  <a:gd name="connsiteX6" fmla="*/ 219074 w 381290"/>
                  <a:gd name="connsiteY6" fmla="*/ 200005 h 393680"/>
                  <a:gd name="connsiteX7" fmla="*/ 380999 w 381290"/>
                  <a:gd name="connsiteY7" fmla="*/ 206355 h 393680"/>
                  <a:gd name="connsiteX8" fmla="*/ 225423 w 381290"/>
                  <a:gd name="connsiteY8" fmla="*/ 263505 h 393680"/>
                  <a:gd name="connsiteX9" fmla="*/ 315594 w 381290"/>
                  <a:gd name="connsiteY9" fmla="*/ 311130 h 393680"/>
                  <a:gd name="connsiteX10" fmla="*/ 63500 w 381290"/>
                  <a:gd name="connsiteY10" fmla="*/ 393680 h 393680"/>
                  <a:gd name="connsiteX11" fmla="*/ 0 w 381290"/>
                  <a:gd name="connsiteY11" fmla="*/ 288905 h 393680"/>
                  <a:gd name="connsiteX0" fmla="*/ 0 w 380999"/>
                  <a:gd name="connsiteY0" fmla="*/ 288905 h 393680"/>
                  <a:gd name="connsiteX1" fmla="*/ 23494 w 380999"/>
                  <a:gd name="connsiteY1" fmla="*/ 44430 h 393680"/>
                  <a:gd name="connsiteX2" fmla="*/ 82550 w 380999"/>
                  <a:gd name="connsiteY2" fmla="*/ 158730 h 393680"/>
                  <a:gd name="connsiteX3" fmla="*/ 238124 w 380999"/>
                  <a:gd name="connsiteY3" fmla="*/ 3155 h 393680"/>
                  <a:gd name="connsiteX4" fmla="*/ 200024 w 380999"/>
                  <a:gd name="connsiteY4" fmla="*/ 136505 h 393680"/>
                  <a:gd name="connsiteX5" fmla="*/ 330199 w 380999"/>
                  <a:gd name="connsiteY5" fmla="*/ 92055 h 393680"/>
                  <a:gd name="connsiteX6" fmla="*/ 219074 w 380999"/>
                  <a:gd name="connsiteY6" fmla="*/ 200005 h 393680"/>
                  <a:gd name="connsiteX7" fmla="*/ 380999 w 380999"/>
                  <a:gd name="connsiteY7" fmla="*/ 206355 h 393680"/>
                  <a:gd name="connsiteX8" fmla="*/ 225423 w 380999"/>
                  <a:gd name="connsiteY8" fmla="*/ 263505 h 393680"/>
                  <a:gd name="connsiteX9" fmla="*/ 315594 w 380999"/>
                  <a:gd name="connsiteY9" fmla="*/ 311130 h 393680"/>
                  <a:gd name="connsiteX10" fmla="*/ 63500 w 380999"/>
                  <a:gd name="connsiteY10" fmla="*/ 393680 h 393680"/>
                  <a:gd name="connsiteX11" fmla="*/ 0 w 380999"/>
                  <a:gd name="connsiteY11" fmla="*/ 288905 h 393680"/>
                  <a:gd name="connsiteX0" fmla="*/ 0 w 380999"/>
                  <a:gd name="connsiteY0" fmla="*/ 288905 h 393680"/>
                  <a:gd name="connsiteX1" fmla="*/ 23494 w 380999"/>
                  <a:gd name="connsiteY1" fmla="*/ 44430 h 393680"/>
                  <a:gd name="connsiteX2" fmla="*/ 82550 w 380999"/>
                  <a:gd name="connsiteY2" fmla="*/ 158730 h 393680"/>
                  <a:gd name="connsiteX3" fmla="*/ 238124 w 380999"/>
                  <a:gd name="connsiteY3" fmla="*/ 3155 h 393680"/>
                  <a:gd name="connsiteX4" fmla="*/ 200024 w 380999"/>
                  <a:gd name="connsiteY4" fmla="*/ 136505 h 393680"/>
                  <a:gd name="connsiteX5" fmla="*/ 330199 w 380999"/>
                  <a:gd name="connsiteY5" fmla="*/ 92055 h 393680"/>
                  <a:gd name="connsiteX6" fmla="*/ 219074 w 380999"/>
                  <a:gd name="connsiteY6" fmla="*/ 200005 h 393680"/>
                  <a:gd name="connsiteX7" fmla="*/ 380999 w 380999"/>
                  <a:gd name="connsiteY7" fmla="*/ 206355 h 393680"/>
                  <a:gd name="connsiteX8" fmla="*/ 225423 w 380999"/>
                  <a:gd name="connsiteY8" fmla="*/ 263505 h 393680"/>
                  <a:gd name="connsiteX9" fmla="*/ 315594 w 380999"/>
                  <a:gd name="connsiteY9" fmla="*/ 311130 h 393680"/>
                  <a:gd name="connsiteX10" fmla="*/ 63500 w 380999"/>
                  <a:gd name="connsiteY10" fmla="*/ 393680 h 393680"/>
                  <a:gd name="connsiteX11" fmla="*/ 0 w 380999"/>
                  <a:gd name="connsiteY11" fmla="*/ 288905 h 393680"/>
                  <a:gd name="connsiteX0" fmla="*/ 0 w 380999"/>
                  <a:gd name="connsiteY0" fmla="*/ 288905 h 393680"/>
                  <a:gd name="connsiteX1" fmla="*/ 23494 w 380999"/>
                  <a:gd name="connsiteY1" fmla="*/ 44430 h 393680"/>
                  <a:gd name="connsiteX2" fmla="*/ 82550 w 380999"/>
                  <a:gd name="connsiteY2" fmla="*/ 158730 h 393680"/>
                  <a:gd name="connsiteX3" fmla="*/ 238124 w 380999"/>
                  <a:gd name="connsiteY3" fmla="*/ 3155 h 393680"/>
                  <a:gd name="connsiteX4" fmla="*/ 200024 w 380999"/>
                  <a:gd name="connsiteY4" fmla="*/ 136505 h 393680"/>
                  <a:gd name="connsiteX5" fmla="*/ 330199 w 380999"/>
                  <a:gd name="connsiteY5" fmla="*/ 92055 h 393680"/>
                  <a:gd name="connsiteX6" fmla="*/ 219074 w 380999"/>
                  <a:gd name="connsiteY6" fmla="*/ 200005 h 393680"/>
                  <a:gd name="connsiteX7" fmla="*/ 380999 w 380999"/>
                  <a:gd name="connsiteY7" fmla="*/ 206355 h 393680"/>
                  <a:gd name="connsiteX8" fmla="*/ 225423 w 380999"/>
                  <a:gd name="connsiteY8" fmla="*/ 263505 h 393680"/>
                  <a:gd name="connsiteX9" fmla="*/ 315594 w 380999"/>
                  <a:gd name="connsiteY9" fmla="*/ 311130 h 393680"/>
                  <a:gd name="connsiteX10" fmla="*/ 63500 w 380999"/>
                  <a:gd name="connsiteY10" fmla="*/ 393680 h 393680"/>
                  <a:gd name="connsiteX11" fmla="*/ 0 w 380999"/>
                  <a:gd name="connsiteY11" fmla="*/ 288905 h 393680"/>
                  <a:gd name="connsiteX0" fmla="*/ 0 w 380999"/>
                  <a:gd name="connsiteY0" fmla="*/ 288905 h 393680"/>
                  <a:gd name="connsiteX1" fmla="*/ 23494 w 380999"/>
                  <a:gd name="connsiteY1" fmla="*/ 44430 h 393680"/>
                  <a:gd name="connsiteX2" fmla="*/ 82550 w 380999"/>
                  <a:gd name="connsiteY2" fmla="*/ 158730 h 393680"/>
                  <a:gd name="connsiteX3" fmla="*/ 238124 w 380999"/>
                  <a:gd name="connsiteY3" fmla="*/ 3155 h 393680"/>
                  <a:gd name="connsiteX4" fmla="*/ 200024 w 380999"/>
                  <a:gd name="connsiteY4" fmla="*/ 136505 h 393680"/>
                  <a:gd name="connsiteX5" fmla="*/ 330199 w 380999"/>
                  <a:gd name="connsiteY5" fmla="*/ 92055 h 393680"/>
                  <a:gd name="connsiteX6" fmla="*/ 219074 w 380999"/>
                  <a:gd name="connsiteY6" fmla="*/ 200005 h 393680"/>
                  <a:gd name="connsiteX7" fmla="*/ 380999 w 380999"/>
                  <a:gd name="connsiteY7" fmla="*/ 206355 h 393680"/>
                  <a:gd name="connsiteX8" fmla="*/ 225423 w 380999"/>
                  <a:gd name="connsiteY8" fmla="*/ 263505 h 393680"/>
                  <a:gd name="connsiteX9" fmla="*/ 347344 w 380999"/>
                  <a:gd name="connsiteY9" fmla="*/ 304780 h 393680"/>
                  <a:gd name="connsiteX10" fmla="*/ 63500 w 380999"/>
                  <a:gd name="connsiteY10" fmla="*/ 393680 h 393680"/>
                  <a:gd name="connsiteX11" fmla="*/ 0 w 380999"/>
                  <a:gd name="connsiteY11" fmla="*/ 288905 h 393680"/>
                  <a:gd name="connsiteX0" fmla="*/ 0 w 380999"/>
                  <a:gd name="connsiteY0" fmla="*/ 288905 h 393680"/>
                  <a:gd name="connsiteX1" fmla="*/ 23494 w 380999"/>
                  <a:gd name="connsiteY1" fmla="*/ 44430 h 393680"/>
                  <a:gd name="connsiteX2" fmla="*/ 82550 w 380999"/>
                  <a:gd name="connsiteY2" fmla="*/ 158730 h 393680"/>
                  <a:gd name="connsiteX3" fmla="*/ 238124 w 380999"/>
                  <a:gd name="connsiteY3" fmla="*/ 3155 h 393680"/>
                  <a:gd name="connsiteX4" fmla="*/ 200024 w 380999"/>
                  <a:gd name="connsiteY4" fmla="*/ 136505 h 393680"/>
                  <a:gd name="connsiteX5" fmla="*/ 330199 w 380999"/>
                  <a:gd name="connsiteY5" fmla="*/ 92055 h 393680"/>
                  <a:gd name="connsiteX6" fmla="*/ 219074 w 380999"/>
                  <a:gd name="connsiteY6" fmla="*/ 200005 h 393680"/>
                  <a:gd name="connsiteX7" fmla="*/ 380999 w 380999"/>
                  <a:gd name="connsiteY7" fmla="*/ 206355 h 393680"/>
                  <a:gd name="connsiteX8" fmla="*/ 234948 w 380999"/>
                  <a:gd name="connsiteY8" fmla="*/ 263505 h 393680"/>
                  <a:gd name="connsiteX9" fmla="*/ 347344 w 380999"/>
                  <a:gd name="connsiteY9" fmla="*/ 304780 h 393680"/>
                  <a:gd name="connsiteX10" fmla="*/ 63500 w 380999"/>
                  <a:gd name="connsiteY10" fmla="*/ 393680 h 393680"/>
                  <a:gd name="connsiteX11" fmla="*/ 0 w 380999"/>
                  <a:gd name="connsiteY11" fmla="*/ 288905 h 393680"/>
                  <a:gd name="connsiteX0" fmla="*/ 0 w 380999"/>
                  <a:gd name="connsiteY0" fmla="*/ 288905 h 393680"/>
                  <a:gd name="connsiteX1" fmla="*/ 23494 w 380999"/>
                  <a:gd name="connsiteY1" fmla="*/ 44430 h 393680"/>
                  <a:gd name="connsiteX2" fmla="*/ 82550 w 380999"/>
                  <a:gd name="connsiteY2" fmla="*/ 158730 h 393680"/>
                  <a:gd name="connsiteX3" fmla="*/ 238124 w 380999"/>
                  <a:gd name="connsiteY3" fmla="*/ 3155 h 393680"/>
                  <a:gd name="connsiteX4" fmla="*/ 200024 w 380999"/>
                  <a:gd name="connsiteY4" fmla="*/ 136505 h 393680"/>
                  <a:gd name="connsiteX5" fmla="*/ 330199 w 380999"/>
                  <a:gd name="connsiteY5" fmla="*/ 92055 h 393680"/>
                  <a:gd name="connsiteX6" fmla="*/ 219074 w 380999"/>
                  <a:gd name="connsiteY6" fmla="*/ 200005 h 393680"/>
                  <a:gd name="connsiteX7" fmla="*/ 380999 w 380999"/>
                  <a:gd name="connsiteY7" fmla="*/ 206355 h 393680"/>
                  <a:gd name="connsiteX8" fmla="*/ 247648 w 380999"/>
                  <a:gd name="connsiteY8" fmla="*/ 263505 h 393680"/>
                  <a:gd name="connsiteX9" fmla="*/ 347344 w 380999"/>
                  <a:gd name="connsiteY9" fmla="*/ 304780 h 393680"/>
                  <a:gd name="connsiteX10" fmla="*/ 63500 w 380999"/>
                  <a:gd name="connsiteY10" fmla="*/ 393680 h 393680"/>
                  <a:gd name="connsiteX11" fmla="*/ 0 w 380999"/>
                  <a:gd name="connsiteY11" fmla="*/ 288905 h 393680"/>
                  <a:gd name="connsiteX0" fmla="*/ 0 w 380999"/>
                  <a:gd name="connsiteY0" fmla="*/ 288905 h 393680"/>
                  <a:gd name="connsiteX1" fmla="*/ 23494 w 380999"/>
                  <a:gd name="connsiteY1" fmla="*/ 44430 h 393680"/>
                  <a:gd name="connsiteX2" fmla="*/ 82550 w 380999"/>
                  <a:gd name="connsiteY2" fmla="*/ 158730 h 393680"/>
                  <a:gd name="connsiteX3" fmla="*/ 238124 w 380999"/>
                  <a:gd name="connsiteY3" fmla="*/ 3155 h 393680"/>
                  <a:gd name="connsiteX4" fmla="*/ 200024 w 380999"/>
                  <a:gd name="connsiteY4" fmla="*/ 136505 h 393680"/>
                  <a:gd name="connsiteX5" fmla="*/ 330199 w 380999"/>
                  <a:gd name="connsiteY5" fmla="*/ 92055 h 393680"/>
                  <a:gd name="connsiteX6" fmla="*/ 219074 w 380999"/>
                  <a:gd name="connsiteY6" fmla="*/ 200005 h 393680"/>
                  <a:gd name="connsiteX7" fmla="*/ 380999 w 380999"/>
                  <a:gd name="connsiteY7" fmla="*/ 206355 h 393680"/>
                  <a:gd name="connsiteX8" fmla="*/ 247648 w 380999"/>
                  <a:gd name="connsiteY8" fmla="*/ 263505 h 393680"/>
                  <a:gd name="connsiteX9" fmla="*/ 347344 w 380999"/>
                  <a:gd name="connsiteY9" fmla="*/ 304780 h 393680"/>
                  <a:gd name="connsiteX10" fmla="*/ 63500 w 380999"/>
                  <a:gd name="connsiteY10" fmla="*/ 393680 h 393680"/>
                  <a:gd name="connsiteX11" fmla="*/ 0 w 380999"/>
                  <a:gd name="connsiteY11" fmla="*/ 288905 h 393680"/>
                  <a:gd name="connsiteX0" fmla="*/ 0 w 380999"/>
                  <a:gd name="connsiteY0" fmla="*/ 290102 h 394877"/>
                  <a:gd name="connsiteX1" fmla="*/ 23494 w 380999"/>
                  <a:gd name="connsiteY1" fmla="*/ 45627 h 394877"/>
                  <a:gd name="connsiteX2" fmla="*/ 82550 w 380999"/>
                  <a:gd name="connsiteY2" fmla="*/ 159927 h 394877"/>
                  <a:gd name="connsiteX3" fmla="*/ 238124 w 380999"/>
                  <a:gd name="connsiteY3" fmla="*/ 4352 h 394877"/>
                  <a:gd name="connsiteX4" fmla="*/ 200024 w 380999"/>
                  <a:gd name="connsiteY4" fmla="*/ 137702 h 394877"/>
                  <a:gd name="connsiteX5" fmla="*/ 330199 w 380999"/>
                  <a:gd name="connsiteY5" fmla="*/ 93252 h 394877"/>
                  <a:gd name="connsiteX6" fmla="*/ 219074 w 380999"/>
                  <a:gd name="connsiteY6" fmla="*/ 201202 h 394877"/>
                  <a:gd name="connsiteX7" fmla="*/ 380999 w 380999"/>
                  <a:gd name="connsiteY7" fmla="*/ 207552 h 394877"/>
                  <a:gd name="connsiteX8" fmla="*/ 247648 w 380999"/>
                  <a:gd name="connsiteY8" fmla="*/ 264702 h 394877"/>
                  <a:gd name="connsiteX9" fmla="*/ 347344 w 380999"/>
                  <a:gd name="connsiteY9" fmla="*/ 305977 h 394877"/>
                  <a:gd name="connsiteX10" fmla="*/ 63500 w 380999"/>
                  <a:gd name="connsiteY10" fmla="*/ 394877 h 394877"/>
                  <a:gd name="connsiteX11" fmla="*/ 0 w 380999"/>
                  <a:gd name="connsiteY11" fmla="*/ 290102 h 394877"/>
                  <a:gd name="connsiteX0" fmla="*/ 0 w 380999"/>
                  <a:gd name="connsiteY0" fmla="*/ 290102 h 395640"/>
                  <a:gd name="connsiteX1" fmla="*/ 23494 w 380999"/>
                  <a:gd name="connsiteY1" fmla="*/ 45627 h 395640"/>
                  <a:gd name="connsiteX2" fmla="*/ 82550 w 380999"/>
                  <a:gd name="connsiteY2" fmla="*/ 159927 h 395640"/>
                  <a:gd name="connsiteX3" fmla="*/ 238124 w 380999"/>
                  <a:gd name="connsiteY3" fmla="*/ 4352 h 395640"/>
                  <a:gd name="connsiteX4" fmla="*/ 200024 w 380999"/>
                  <a:gd name="connsiteY4" fmla="*/ 137702 h 395640"/>
                  <a:gd name="connsiteX5" fmla="*/ 330199 w 380999"/>
                  <a:gd name="connsiteY5" fmla="*/ 93252 h 395640"/>
                  <a:gd name="connsiteX6" fmla="*/ 219074 w 380999"/>
                  <a:gd name="connsiteY6" fmla="*/ 201202 h 395640"/>
                  <a:gd name="connsiteX7" fmla="*/ 380999 w 380999"/>
                  <a:gd name="connsiteY7" fmla="*/ 207552 h 395640"/>
                  <a:gd name="connsiteX8" fmla="*/ 247648 w 380999"/>
                  <a:gd name="connsiteY8" fmla="*/ 264702 h 395640"/>
                  <a:gd name="connsiteX9" fmla="*/ 347344 w 380999"/>
                  <a:gd name="connsiteY9" fmla="*/ 305977 h 395640"/>
                  <a:gd name="connsiteX10" fmla="*/ 224866 w 380999"/>
                  <a:gd name="connsiteY10" fmla="*/ 296380 h 395640"/>
                  <a:gd name="connsiteX11" fmla="*/ 63500 w 380999"/>
                  <a:gd name="connsiteY11" fmla="*/ 394877 h 395640"/>
                  <a:gd name="connsiteX12" fmla="*/ 0 w 380999"/>
                  <a:gd name="connsiteY12" fmla="*/ 290102 h 395640"/>
                  <a:gd name="connsiteX0" fmla="*/ 0 w 380999"/>
                  <a:gd name="connsiteY0" fmla="*/ 290102 h 395640"/>
                  <a:gd name="connsiteX1" fmla="*/ 23494 w 380999"/>
                  <a:gd name="connsiteY1" fmla="*/ 45627 h 395640"/>
                  <a:gd name="connsiteX2" fmla="*/ 82550 w 380999"/>
                  <a:gd name="connsiteY2" fmla="*/ 159927 h 395640"/>
                  <a:gd name="connsiteX3" fmla="*/ 238124 w 380999"/>
                  <a:gd name="connsiteY3" fmla="*/ 4352 h 395640"/>
                  <a:gd name="connsiteX4" fmla="*/ 200024 w 380999"/>
                  <a:gd name="connsiteY4" fmla="*/ 137702 h 395640"/>
                  <a:gd name="connsiteX5" fmla="*/ 330199 w 380999"/>
                  <a:gd name="connsiteY5" fmla="*/ 93252 h 395640"/>
                  <a:gd name="connsiteX6" fmla="*/ 219074 w 380999"/>
                  <a:gd name="connsiteY6" fmla="*/ 201202 h 395640"/>
                  <a:gd name="connsiteX7" fmla="*/ 380999 w 380999"/>
                  <a:gd name="connsiteY7" fmla="*/ 207552 h 395640"/>
                  <a:gd name="connsiteX8" fmla="*/ 247648 w 380999"/>
                  <a:gd name="connsiteY8" fmla="*/ 264702 h 395640"/>
                  <a:gd name="connsiteX9" fmla="*/ 347344 w 380999"/>
                  <a:gd name="connsiteY9" fmla="*/ 281186 h 395640"/>
                  <a:gd name="connsiteX10" fmla="*/ 224866 w 380999"/>
                  <a:gd name="connsiteY10" fmla="*/ 296380 h 395640"/>
                  <a:gd name="connsiteX11" fmla="*/ 63500 w 380999"/>
                  <a:gd name="connsiteY11" fmla="*/ 394877 h 395640"/>
                  <a:gd name="connsiteX12" fmla="*/ 0 w 380999"/>
                  <a:gd name="connsiteY12" fmla="*/ 290102 h 395640"/>
                  <a:gd name="connsiteX0" fmla="*/ 0 w 361645"/>
                  <a:gd name="connsiteY0" fmla="*/ 290102 h 395640"/>
                  <a:gd name="connsiteX1" fmla="*/ 23494 w 361645"/>
                  <a:gd name="connsiteY1" fmla="*/ 45627 h 395640"/>
                  <a:gd name="connsiteX2" fmla="*/ 82550 w 361645"/>
                  <a:gd name="connsiteY2" fmla="*/ 159927 h 395640"/>
                  <a:gd name="connsiteX3" fmla="*/ 238124 w 361645"/>
                  <a:gd name="connsiteY3" fmla="*/ 4352 h 395640"/>
                  <a:gd name="connsiteX4" fmla="*/ 200024 w 361645"/>
                  <a:gd name="connsiteY4" fmla="*/ 137702 h 395640"/>
                  <a:gd name="connsiteX5" fmla="*/ 330199 w 361645"/>
                  <a:gd name="connsiteY5" fmla="*/ 93252 h 395640"/>
                  <a:gd name="connsiteX6" fmla="*/ 219074 w 361645"/>
                  <a:gd name="connsiteY6" fmla="*/ 201202 h 395640"/>
                  <a:gd name="connsiteX7" fmla="*/ 361645 w 361645"/>
                  <a:gd name="connsiteY7" fmla="*/ 157970 h 395640"/>
                  <a:gd name="connsiteX8" fmla="*/ 247648 w 361645"/>
                  <a:gd name="connsiteY8" fmla="*/ 264702 h 395640"/>
                  <a:gd name="connsiteX9" fmla="*/ 347344 w 361645"/>
                  <a:gd name="connsiteY9" fmla="*/ 281186 h 395640"/>
                  <a:gd name="connsiteX10" fmla="*/ 224866 w 361645"/>
                  <a:gd name="connsiteY10" fmla="*/ 296380 h 395640"/>
                  <a:gd name="connsiteX11" fmla="*/ 63500 w 361645"/>
                  <a:gd name="connsiteY11" fmla="*/ 394877 h 395640"/>
                  <a:gd name="connsiteX12" fmla="*/ 0 w 361645"/>
                  <a:gd name="connsiteY12" fmla="*/ 290102 h 395640"/>
                  <a:gd name="connsiteX0" fmla="*/ 0 w 361645"/>
                  <a:gd name="connsiteY0" fmla="*/ 290102 h 395640"/>
                  <a:gd name="connsiteX1" fmla="*/ 23494 w 361645"/>
                  <a:gd name="connsiteY1" fmla="*/ 45627 h 395640"/>
                  <a:gd name="connsiteX2" fmla="*/ 82550 w 361645"/>
                  <a:gd name="connsiteY2" fmla="*/ 159927 h 395640"/>
                  <a:gd name="connsiteX3" fmla="*/ 238124 w 361645"/>
                  <a:gd name="connsiteY3" fmla="*/ 4352 h 395640"/>
                  <a:gd name="connsiteX4" fmla="*/ 200024 w 361645"/>
                  <a:gd name="connsiteY4" fmla="*/ 137702 h 395640"/>
                  <a:gd name="connsiteX5" fmla="*/ 330199 w 361645"/>
                  <a:gd name="connsiteY5" fmla="*/ 93252 h 395640"/>
                  <a:gd name="connsiteX6" fmla="*/ 219074 w 361645"/>
                  <a:gd name="connsiteY6" fmla="*/ 201202 h 395640"/>
                  <a:gd name="connsiteX7" fmla="*/ 361645 w 361645"/>
                  <a:gd name="connsiteY7" fmla="*/ 157970 h 395640"/>
                  <a:gd name="connsiteX8" fmla="*/ 247648 w 361645"/>
                  <a:gd name="connsiteY8" fmla="*/ 264702 h 395640"/>
                  <a:gd name="connsiteX9" fmla="*/ 342506 w 361645"/>
                  <a:gd name="connsiteY9" fmla="*/ 236562 h 395640"/>
                  <a:gd name="connsiteX10" fmla="*/ 224866 w 361645"/>
                  <a:gd name="connsiteY10" fmla="*/ 296380 h 395640"/>
                  <a:gd name="connsiteX11" fmla="*/ 63500 w 361645"/>
                  <a:gd name="connsiteY11" fmla="*/ 394877 h 395640"/>
                  <a:gd name="connsiteX12" fmla="*/ 0 w 361645"/>
                  <a:gd name="connsiteY12" fmla="*/ 290102 h 395640"/>
                  <a:gd name="connsiteX0" fmla="*/ 0 w 361645"/>
                  <a:gd name="connsiteY0" fmla="*/ 290102 h 395640"/>
                  <a:gd name="connsiteX1" fmla="*/ 23494 w 361645"/>
                  <a:gd name="connsiteY1" fmla="*/ 45627 h 395640"/>
                  <a:gd name="connsiteX2" fmla="*/ 82550 w 361645"/>
                  <a:gd name="connsiteY2" fmla="*/ 159927 h 395640"/>
                  <a:gd name="connsiteX3" fmla="*/ 238124 w 361645"/>
                  <a:gd name="connsiteY3" fmla="*/ 4352 h 395640"/>
                  <a:gd name="connsiteX4" fmla="*/ 200024 w 361645"/>
                  <a:gd name="connsiteY4" fmla="*/ 137702 h 395640"/>
                  <a:gd name="connsiteX5" fmla="*/ 330199 w 361645"/>
                  <a:gd name="connsiteY5" fmla="*/ 93252 h 395640"/>
                  <a:gd name="connsiteX6" fmla="*/ 219074 w 361645"/>
                  <a:gd name="connsiteY6" fmla="*/ 201202 h 395640"/>
                  <a:gd name="connsiteX7" fmla="*/ 361645 w 361645"/>
                  <a:gd name="connsiteY7" fmla="*/ 157970 h 395640"/>
                  <a:gd name="connsiteX8" fmla="*/ 247648 w 361645"/>
                  <a:gd name="connsiteY8" fmla="*/ 264702 h 395640"/>
                  <a:gd name="connsiteX9" fmla="*/ 349764 w 361645"/>
                  <a:gd name="connsiteY9" fmla="*/ 256395 h 395640"/>
                  <a:gd name="connsiteX10" fmla="*/ 224866 w 361645"/>
                  <a:gd name="connsiteY10" fmla="*/ 296380 h 395640"/>
                  <a:gd name="connsiteX11" fmla="*/ 63500 w 361645"/>
                  <a:gd name="connsiteY11" fmla="*/ 394877 h 395640"/>
                  <a:gd name="connsiteX12" fmla="*/ 0 w 361645"/>
                  <a:gd name="connsiteY12" fmla="*/ 290102 h 395640"/>
                  <a:gd name="connsiteX0" fmla="*/ 0 w 361645"/>
                  <a:gd name="connsiteY0" fmla="*/ 290102 h 395640"/>
                  <a:gd name="connsiteX1" fmla="*/ 23494 w 361645"/>
                  <a:gd name="connsiteY1" fmla="*/ 45627 h 395640"/>
                  <a:gd name="connsiteX2" fmla="*/ 82550 w 361645"/>
                  <a:gd name="connsiteY2" fmla="*/ 159927 h 395640"/>
                  <a:gd name="connsiteX3" fmla="*/ 238124 w 361645"/>
                  <a:gd name="connsiteY3" fmla="*/ 4352 h 395640"/>
                  <a:gd name="connsiteX4" fmla="*/ 200024 w 361645"/>
                  <a:gd name="connsiteY4" fmla="*/ 137702 h 395640"/>
                  <a:gd name="connsiteX5" fmla="*/ 330199 w 361645"/>
                  <a:gd name="connsiteY5" fmla="*/ 93252 h 395640"/>
                  <a:gd name="connsiteX6" fmla="*/ 219074 w 361645"/>
                  <a:gd name="connsiteY6" fmla="*/ 201202 h 395640"/>
                  <a:gd name="connsiteX7" fmla="*/ 361645 w 361645"/>
                  <a:gd name="connsiteY7" fmla="*/ 157970 h 395640"/>
                  <a:gd name="connsiteX8" fmla="*/ 247648 w 361645"/>
                  <a:gd name="connsiteY8" fmla="*/ 264702 h 395640"/>
                  <a:gd name="connsiteX9" fmla="*/ 349764 w 361645"/>
                  <a:gd name="connsiteY9" fmla="*/ 256395 h 395640"/>
                  <a:gd name="connsiteX10" fmla="*/ 224866 w 361645"/>
                  <a:gd name="connsiteY10" fmla="*/ 296380 h 395640"/>
                  <a:gd name="connsiteX11" fmla="*/ 63500 w 361645"/>
                  <a:gd name="connsiteY11" fmla="*/ 394877 h 395640"/>
                  <a:gd name="connsiteX12" fmla="*/ 0 w 361645"/>
                  <a:gd name="connsiteY12" fmla="*/ 290102 h 395640"/>
                  <a:gd name="connsiteX0" fmla="*/ 0 w 361645"/>
                  <a:gd name="connsiteY0" fmla="*/ 290102 h 395640"/>
                  <a:gd name="connsiteX1" fmla="*/ 23494 w 361645"/>
                  <a:gd name="connsiteY1" fmla="*/ 45627 h 395640"/>
                  <a:gd name="connsiteX2" fmla="*/ 82550 w 361645"/>
                  <a:gd name="connsiteY2" fmla="*/ 159927 h 395640"/>
                  <a:gd name="connsiteX3" fmla="*/ 238124 w 361645"/>
                  <a:gd name="connsiteY3" fmla="*/ 4352 h 395640"/>
                  <a:gd name="connsiteX4" fmla="*/ 200024 w 361645"/>
                  <a:gd name="connsiteY4" fmla="*/ 137702 h 395640"/>
                  <a:gd name="connsiteX5" fmla="*/ 330199 w 361645"/>
                  <a:gd name="connsiteY5" fmla="*/ 93252 h 395640"/>
                  <a:gd name="connsiteX6" fmla="*/ 219074 w 361645"/>
                  <a:gd name="connsiteY6" fmla="*/ 201202 h 395640"/>
                  <a:gd name="connsiteX7" fmla="*/ 361645 w 361645"/>
                  <a:gd name="connsiteY7" fmla="*/ 157970 h 395640"/>
                  <a:gd name="connsiteX8" fmla="*/ 247648 w 361645"/>
                  <a:gd name="connsiteY8" fmla="*/ 264702 h 395640"/>
                  <a:gd name="connsiteX9" fmla="*/ 349764 w 361645"/>
                  <a:gd name="connsiteY9" fmla="*/ 256395 h 395640"/>
                  <a:gd name="connsiteX10" fmla="*/ 224866 w 361645"/>
                  <a:gd name="connsiteY10" fmla="*/ 296380 h 395640"/>
                  <a:gd name="connsiteX11" fmla="*/ 63500 w 361645"/>
                  <a:gd name="connsiteY11" fmla="*/ 394877 h 395640"/>
                  <a:gd name="connsiteX12" fmla="*/ 0 w 361645"/>
                  <a:gd name="connsiteY12" fmla="*/ 290102 h 395640"/>
                  <a:gd name="connsiteX0" fmla="*/ 0 w 361645"/>
                  <a:gd name="connsiteY0" fmla="*/ 290102 h 395640"/>
                  <a:gd name="connsiteX1" fmla="*/ 23494 w 361645"/>
                  <a:gd name="connsiteY1" fmla="*/ 45627 h 395640"/>
                  <a:gd name="connsiteX2" fmla="*/ 82550 w 361645"/>
                  <a:gd name="connsiteY2" fmla="*/ 159927 h 395640"/>
                  <a:gd name="connsiteX3" fmla="*/ 238124 w 361645"/>
                  <a:gd name="connsiteY3" fmla="*/ 4352 h 395640"/>
                  <a:gd name="connsiteX4" fmla="*/ 200024 w 361645"/>
                  <a:gd name="connsiteY4" fmla="*/ 137702 h 395640"/>
                  <a:gd name="connsiteX5" fmla="*/ 330199 w 361645"/>
                  <a:gd name="connsiteY5" fmla="*/ 93252 h 395640"/>
                  <a:gd name="connsiteX6" fmla="*/ 219074 w 361645"/>
                  <a:gd name="connsiteY6" fmla="*/ 201202 h 395640"/>
                  <a:gd name="connsiteX7" fmla="*/ 361645 w 361645"/>
                  <a:gd name="connsiteY7" fmla="*/ 157970 h 395640"/>
                  <a:gd name="connsiteX8" fmla="*/ 237971 w 361645"/>
                  <a:gd name="connsiteY8" fmla="*/ 247348 h 395640"/>
                  <a:gd name="connsiteX9" fmla="*/ 349764 w 361645"/>
                  <a:gd name="connsiteY9" fmla="*/ 256395 h 395640"/>
                  <a:gd name="connsiteX10" fmla="*/ 224866 w 361645"/>
                  <a:gd name="connsiteY10" fmla="*/ 296380 h 395640"/>
                  <a:gd name="connsiteX11" fmla="*/ 63500 w 361645"/>
                  <a:gd name="connsiteY11" fmla="*/ 394877 h 395640"/>
                  <a:gd name="connsiteX12" fmla="*/ 0 w 361645"/>
                  <a:gd name="connsiteY12" fmla="*/ 290102 h 395640"/>
                  <a:gd name="connsiteX0" fmla="*/ 0 w 351892"/>
                  <a:gd name="connsiteY0" fmla="*/ 290102 h 395640"/>
                  <a:gd name="connsiteX1" fmla="*/ 23494 w 351892"/>
                  <a:gd name="connsiteY1" fmla="*/ 45627 h 395640"/>
                  <a:gd name="connsiteX2" fmla="*/ 82550 w 351892"/>
                  <a:gd name="connsiteY2" fmla="*/ 159927 h 395640"/>
                  <a:gd name="connsiteX3" fmla="*/ 238124 w 351892"/>
                  <a:gd name="connsiteY3" fmla="*/ 4352 h 395640"/>
                  <a:gd name="connsiteX4" fmla="*/ 200024 w 351892"/>
                  <a:gd name="connsiteY4" fmla="*/ 137702 h 395640"/>
                  <a:gd name="connsiteX5" fmla="*/ 330199 w 351892"/>
                  <a:gd name="connsiteY5" fmla="*/ 93252 h 395640"/>
                  <a:gd name="connsiteX6" fmla="*/ 219074 w 351892"/>
                  <a:gd name="connsiteY6" fmla="*/ 201202 h 395640"/>
                  <a:gd name="connsiteX7" fmla="*/ 342291 w 351892"/>
                  <a:gd name="connsiteY7" fmla="*/ 160450 h 395640"/>
                  <a:gd name="connsiteX8" fmla="*/ 237971 w 351892"/>
                  <a:gd name="connsiteY8" fmla="*/ 247348 h 395640"/>
                  <a:gd name="connsiteX9" fmla="*/ 349764 w 351892"/>
                  <a:gd name="connsiteY9" fmla="*/ 256395 h 395640"/>
                  <a:gd name="connsiteX10" fmla="*/ 224866 w 351892"/>
                  <a:gd name="connsiteY10" fmla="*/ 296380 h 395640"/>
                  <a:gd name="connsiteX11" fmla="*/ 63500 w 351892"/>
                  <a:gd name="connsiteY11" fmla="*/ 394877 h 395640"/>
                  <a:gd name="connsiteX12" fmla="*/ 0 w 351892"/>
                  <a:gd name="connsiteY12" fmla="*/ 290102 h 395640"/>
                  <a:gd name="connsiteX0" fmla="*/ 0 w 354388"/>
                  <a:gd name="connsiteY0" fmla="*/ 290102 h 395640"/>
                  <a:gd name="connsiteX1" fmla="*/ 23494 w 354388"/>
                  <a:gd name="connsiteY1" fmla="*/ 45627 h 395640"/>
                  <a:gd name="connsiteX2" fmla="*/ 82550 w 354388"/>
                  <a:gd name="connsiteY2" fmla="*/ 159927 h 395640"/>
                  <a:gd name="connsiteX3" fmla="*/ 238124 w 354388"/>
                  <a:gd name="connsiteY3" fmla="*/ 4352 h 395640"/>
                  <a:gd name="connsiteX4" fmla="*/ 200024 w 354388"/>
                  <a:gd name="connsiteY4" fmla="*/ 137702 h 395640"/>
                  <a:gd name="connsiteX5" fmla="*/ 330199 w 354388"/>
                  <a:gd name="connsiteY5" fmla="*/ 93252 h 395640"/>
                  <a:gd name="connsiteX6" fmla="*/ 219074 w 354388"/>
                  <a:gd name="connsiteY6" fmla="*/ 201202 h 395640"/>
                  <a:gd name="connsiteX7" fmla="*/ 354388 w 354388"/>
                  <a:gd name="connsiteY7" fmla="*/ 157970 h 395640"/>
                  <a:gd name="connsiteX8" fmla="*/ 237971 w 354388"/>
                  <a:gd name="connsiteY8" fmla="*/ 247348 h 395640"/>
                  <a:gd name="connsiteX9" fmla="*/ 349764 w 354388"/>
                  <a:gd name="connsiteY9" fmla="*/ 256395 h 395640"/>
                  <a:gd name="connsiteX10" fmla="*/ 224866 w 354388"/>
                  <a:gd name="connsiteY10" fmla="*/ 296380 h 395640"/>
                  <a:gd name="connsiteX11" fmla="*/ 63500 w 354388"/>
                  <a:gd name="connsiteY11" fmla="*/ 394877 h 395640"/>
                  <a:gd name="connsiteX12" fmla="*/ 0 w 354388"/>
                  <a:gd name="connsiteY12" fmla="*/ 290102 h 395640"/>
                  <a:gd name="connsiteX0" fmla="*/ 0 w 351968"/>
                  <a:gd name="connsiteY0" fmla="*/ 290102 h 395640"/>
                  <a:gd name="connsiteX1" fmla="*/ 23494 w 351968"/>
                  <a:gd name="connsiteY1" fmla="*/ 45627 h 395640"/>
                  <a:gd name="connsiteX2" fmla="*/ 82550 w 351968"/>
                  <a:gd name="connsiteY2" fmla="*/ 159927 h 395640"/>
                  <a:gd name="connsiteX3" fmla="*/ 238124 w 351968"/>
                  <a:gd name="connsiteY3" fmla="*/ 4352 h 395640"/>
                  <a:gd name="connsiteX4" fmla="*/ 200024 w 351968"/>
                  <a:gd name="connsiteY4" fmla="*/ 137702 h 395640"/>
                  <a:gd name="connsiteX5" fmla="*/ 330199 w 351968"/>
                  <a:gd name="connsiteY5" fmla="*/ 93252 h 395640"/>
                  <a:gd name="connsiteX6" fmla="*/ 219074 w 351968"/>
                  <a:gd name="connsiteY6" fmla="*/ 201202 h 395640"/>
                  <a:gd name="connsiteX7" fmla="*/ 351968 w 351968"/>
                  <a:gd name="connsiteY7" fmla="*/ 157970 h 395640"/>
                  <a:gd name="connsiteX8" fmla="*/ 237971 w 351968"/>
                  <a:gd name="connsiteY8" fmla="*/ 247348 h 395640"/>
                  <a:gd name="connsiteX9" fmla="*/ 349764 w 351968"/>
                  <a:gd name="connsiteY9" fmla="*/ 256395 h 395640"/>
                  <a:gd name="connsiteX10" fmla="*/ 224866 w 351968"/>
                  <a:gd name="connsiteY10" fmla="*/ 296380 h 395640"/>
                  <a:gd name="connsiteX11" fmla="*/ 63500 w 351968"/>
                  <a:gd name="connsiteY11" fmla="*/ 394877 h 395640"/>
                  <a:gd name="connsiteX12" fmla="*/ 0 w 351968"/>
                  <a:gd name="connsiteY12" fmla="*/ 290102 h 395640"/>
                  <a:gd name="connsiteX0" fmla="*/ 0 w 351968"/>
                  <a:gd name="connsiteY0" fmla="*/ 290102 h 395640"/>
                  <a:gd name="connsiteX1" fmla="*/ 23494 w 351968"/>
                  <a:gd name="connsiteY1" fmla="*/ 45627 h 395640"/>
                  <a:gd name="connsiteX2" fmla="*/ 82550 w 351968"/>
                  <a:gd name="connsiteY2" fmla="*/ 159927 h 395640"/>
                  <a:gd name="connsiteX3" fmla="*/ 238124 w 351968"/>
                  <a:gd name="connsiteY3" fmla="*/ 4352 h 395640"/>
                  <a:gd name="connsiteX4" fmla="*/ 200024 w 351968"/>
                  <a:gd name="connsiteY4" fmla="*/ 137702 h 395640"/>
                  <a:gd name="connsiteX5" fmla="*/ 330199 w 351968"/>
                  <a:gd name="connsiteY5" fmla="*/ 93252 h 395640"/>
                  <a:gd name="connsiteX6" fmla="*/ 219074 w 351968"/>
                  <a:gd name="connsiteY6" fmla="*/ 196244 h 395640"/>
                  <a:gd name="connsiteX7" fmla="*/ 351968 w 351968"/>
                  <a:gd name="connsiteY7" fmla="*/ 157970 h 395640"/>
                  <a:gd name="connsiteX8" fmla="*/ 237971 w 351968"/>
                  <a:gd name="connsiteY8" fmla="*/ 247348 h 395640"/>
                  <a:gd name="connsiteX9" fmla="*/ 349764 w 351968"/>
                  <a:gd name="connsiteY9" fmla="*/ 256395 h 395640"/>
                  <a:gd name="connsiteX10" fmla="*/ 224866 w 351968"/>
                  <a:gd name="connsiteY10" fmla="*/ 296380 h 395640"/>
                  <a:gd name="connsiteX11" fmla="*/ 63500 w 351968"/>
                  <a:gd name="connsiteY11" fmla="*/ 394877 h 395640"/>
                  <a:gd name="connsiteX12" fmla="*/ 0 w 351968"/>
                  <a:gd name="connsiteY12" fmla="*/ 290102 h 395640"/>
                  <a:gd name="connsiteX0" fmla="*/ 0 w 351968"/>
                  <a:gd name="connsiteY0" fmla="*/ 290102 h 395640"/>
                  <a:gd name="connsiteX1" fmla="*/ 23494 w 351968"/>
                  <a:gd name="connsiteY1" fmla="*/ 45627 h 395640"/>
                  <a:gd name="connsiteX2" fmla="*/ 82550 w 351968"/>
                  <a:gd name="connsiteY2" fmla="*/ 159927 h 395640"/>
                  <a:gd name="connsiteX3" fmla="*/ 238124 w 351968"/>
                  <a:gd name="connsiteY3" fmla="*/ 4352 h 395640"/>
                  <a:gd name="connsiteX4" fmla="*/ 200024 w 351968"/>
                  <a:gd name="connsiteY4" fmla="*/ 145140 h 395640"/>
                  <a:gd name="connsiteX5" fmla="*/ 330199 w 351968"/>
                  <a:gd name="connsiteY5" fmla="*/ 93252 h 395640"/>
                  <a:gd name="connsiteX6" fmla="*/ 219074 w 351968"/>
                  <a:gd name="connsiteY6" fmla="*/ 196244 h 395640"/>
                  <a:gd name="connsiteX7" fmla="*/ 351968 w 351968"/>
                  <a:gd name="connsiteY7" fmla="*/ 157970 h 395640"/>
                  <a:gd name="connsiteX8" fmla="*/ 237971 w 351968"/>
                  <a:gd name="connsiteY8" fmla="*/ 247348 h 395640"/>
                  <a:gd name="connsiteX9" fmla="*/ 349764 w 351968"/>
                  <a:gd name="connsiteY9" fmla="*/ 256395 h 395640"/>
                  <a:gd name="connsiteX10" fmla="*/ 224866 w 351968"/>
                  <a:gd name="connsiteY10" fmla="*/ 296380 h 395640"/>
                  <a:gd name="connsiteX11" fmla="*/ 63500 w 351968"/>
                  <a:gd name="connsiteY11" fmla="*/ 394877 h 395640"/>
                  <a:gd name="connsiteX12" fmla="*/ 0 w 351968"/>
                  <a:gd name="connsiteY12" fmla="*/ 290102 h 395640"/>
                  <a:gd name="connsiteX0" fmla="*/ 0 w 351968"/>
                  <a:gd name="connsiteY0" fmla="*/ 290102 h 395640"/>
                  <a:gd name="connsiteX1" fmla="*/ 69461 w 351968"/>
                  <a:gd name="connsiteY1" fmla="*/ 45627 h 395640"/>
                  <a:gd name="connsiteX2" fmla="*/ 82550 w 351968"/>
                  <a:gd name="connsiteY2" fmla="*/ 159927 h 395640"/>
                  <a:gd name="connsiteX3" fmla="*/ 238124 w 351968"/>
                  <a:gd name="connsiteY3" fmla="*/ 4352 h 395640"/>
                  <a:gd name="connsiteX4" fmla="*/ 200024 w 351968"/>
                  <a:gd name="connsiteY4" fmla="*/ 145140 h 395640"/>
                  <a:gd name="connsiteX5" fmla="*/ 330199 w 351968"/>
                  <a:gd name="connsiteY5" fmla="*/ 93252 h 395640"/>
                  <a:gd name="connsiteX6" fmla="*/ 219074 w 351968"/>
                  <a:gd name="connsiteY6" fmla="*/ 196244 h 395640"/>
                  <a:gd name="connsiteX7" fmla="*/ 351968 w 351968"/>
                  <a:gd name="connsiteY7" fmla="*/ 157970 h 395640"/>
                  <a:gd name="connsiteX8" fmla="*/ 237971 w 351968"/>
                  <a:gd name="connsiteY8" fmla="*/ 247348 h 395640"/>
                  <a:gd name="connsiteX9" fmla="*/ 349764 w 351968"/>
                  <a:gd name="connsiteY9" fmla="*/ 256395 h 395640"/>
                  <a:gd name="connsiteX10" fmla="*/ 224866 w 351968"/>
                  <a:gd name="connsiteY10" fmla="*/ 296380 h 395640"/>
                  <a:gd name="connsiteX11" fmla="*/ 63500 w 351968"/>
                  <a:gd name="connsiteY11" fmla="*/ 394877 h 395640"/>
                  <a:gd name="connsiteX12" fmla="*/ 0 w 351968"/>
                  <a:gd name="connsiteY12" fmla="*/ 290102 h 395640"/>
                  <a:gd name="connsiteX0" fmla="*/ 0 w 351968"/>
                  <a:gd name="connsiteY0" fmla="*/ 290236 h 395774"/>
                  <a:gd name="connsiteX1" fmla="*/ 69461 w 351968"/>
                  <a:gd name="connsiteY1" fmla="*/ 45761 h 395774"/>
                  <a:gd name="connsiteX2" fmla="*/ 99485 w 351968"/>
                  <a:gd name="connsiteY2" fmla="*/ 152624 h 395774"/>
                  <a:gd name="connsiteX3" fmla="*/ 238124 w 351968"/>
                  <a:gd name="connsiteY3" fmla="*/ 4486 h 395774"/>
                  <a:gd name="connsiteX4" fmla="*/ 200024 w 351968"/>
                  <a:gd name="connsiteY4" fmla="*/ 145274 h 395774"/>
                  <a:gd name="connsiteX5" fmla="*/ 330199 w 351968"/>
                  <a:gd name="connsiteY5" fmla="*/ 93386 h 395774"/>
                  <a:gd name="connsiteX6" fmla="*/ 219074 w 351968"/>
                  <a:gd name="connsiteY6" fmla="*/ 196378 h 395774"/>
                  <a:gd name="connsiteX7" fmla="*/ 351968 w 351968"/>
                  <a:gd name="connsiteY7" fmla="*/ 158104 h 395774"/>
                  <a:gd name="connsiteX8" fmla="*/ 237971 w 351968"/>
                  <a:gd name="connsiteY8" fmla="*/ 247482 h 395774"/>
                  <a:gd name="connsiteX9" fmla="*/ 349764 w 351968"/>
                  <a:gd name="connsiteY9" fmla="*/ 256529 h 395774"/>
                  <a:gd name="connsiteX10" fmla="*/ 224866 w 351968"/>
                  <a:gd name="connsiteY10" fmla="*/ 296514 h 395774"/>
                  <a:gd name="connsiteX11" fmla="*/ 63500 w 351968"/>
                  <a:gd name="connsiteY11" fmla="*/ 395011 h 395774"/>
                  <a:gd name="connsiteX12" fmla="*/ 0 w 351968"/>
                  <a:gd name="connsiteY12" fmla="*/ 290236 h 395774"/>
                  <a:gd name="connsiteX0" fmla="*/ 0 w 351968"/>
                  <a:gd name="connsiteY0" fmla="*/ 290236 h 395774"/>
                  <a:gd name="connsiteX1" fmla="*/ 69461 w 351968"/>
                  <a:gd name="connsiteY1" fmla="*/ 45761 h 395774"/>
                  <a:gd name="connsiteX2" fmla="*/ 99485 w 351968"/>
                  <a:gd name="connsiteY2" fmla="*/ 152624 h 395774"/>
                  <a:gd name="connsiteX3" fmla="*/ 238124 w 351968"/>
                  <a:gd name="connsiteY3" fmla="*/ 4486 h 395774"/>
                  <a:gd name="connsiteX4" fmla="*/ 200024 w 351968"/>
                  <a:gd name="connsiteY4" fmla="*/ 145274 h 395774"/>
                  <a:gd name="connsiteX5" fmla="*/ 330199 w 351968"/>
                  <a:gd name="connsiteY5" fmla="*/ 93386 h 395774"/>
                  <a:gd name="connsiteX6" fmla="*/ 219074 w 351968"/>
                  <a:gd name="connsiteY6" fmla="*/ 196378 h 395774"/>
                  <a:gd name="connsiteX7" fmla="*/ 351968 w 351968"/>
                  <a:gd name="connsiteY7" fmla="*/ 158104 h 395774"/>
                  <a:gd name="connsiteX8" fmla="*/ 237971 w 351968"/>
                  <a:gd name="connsiteY8" fmla="*/ 247482 h 395774"/>
                  <a:gd name="connsiteX9" fmla="*/ 349764 w 351968"/>
                  <a:gd name="connsiteY9" fmla="*/ 256529 h 395774"/>
                  <a:gd name="connsiteX10" fmla="*/ 224866 w 351968"/>
                  <a:gd name="connsiteY10" fmla="*/ 296514 h 395774"/>
                  <a:gd name="connsiteX11" fmla="*/ 63500 w 351968"/>
                  <a:gd name="connsiteY11" fmla="*/ 395011 h 395774"/>
                  <a:gd name="connsiteX12" fmla="*/ 0 w 351968"/>
                  <a:gd name="connsiteY12" fmla="*/ 290236 h 395774"/>
                  <a:gd name="connsiteX0" fmla="*/ 0 w 351968"/>
                  <a:gd name="connsiteY0" fmla="*/ 290236 h 395774"/>
                  <a:gd name="connsiteX1" fmla="*/ 69461 w 351968"/>
                  <a:gd name="connsiteY1" fmla="*/ 45761 h 395774"/>
                  <a:gd name="connsiteX2" fmla="*/ 99485 w 351968"/>
                  <a:gd name="connsiteY2" fmla="*/ 152624 h 395774"/>
                  <a:gd name="connsiteX3" fmla="*/ 238124 w 351968"/>
                  <a:gd name="connsiteY3" fmla="*/ 4486 h 395774"/>
                  <a:gd name="connsiteX4" fmla="*/ 200024 w 351968"/>
                  <a:gd name="connsiteY4" fmla="*/ 145274 h 395774"/>
                  <a:gd name="connsiteX5" fmla="*/ 330199 w 351968"/>
                  <a:gd name="connsiteY5" fmla="*/ 93386 h 395774"/>
                  <a:gd name="connsiteX6" fmla="*/ 219074 w 351968"/>
                  <a:gd name="connsiteY6" fmla="*/ 196378 h 395774"/>
                  <a:gd name="connsiteX7" fmla="*/ 351968 w 351968"/>
                  <a:gd name="connsiteY7" fmla="*/ 158104 h 395774"/>
                  <a:gd name="connsiteX8" fmla="*/ 237971 w 351968"/>
                  <a:gd name="connsiteY8" fmla="*/ 247482 h 395774"/>
                  <a:gd name="connsiteX9" fmla="*/ 349764 w 351968"/>
                  <a:gd name="connsiteY9" fmla="*/ 256529 h 395774"/>
                  <a:gd name="connsiteX10" fmla="*/ 224866 w 351968"/>
                  <a:gd name="connsiteY10" fmla="*/ 296514 h 395774"/>
                  <a:gd name="connsiteX11" fmla="*/ 63500 w 351968"/>
                  <a:gd name="connsiteY11" fmla="*/ 395011 h 395774"/>
                  <a:gd name="connsiteX12" fmla="*/ 0 w 351968"/>
                  <a:gd name="connsiteY12" fmla="*/ 290236 h 395774"/>
                  <a:gd name="connsiteX0" fmla="*/ 0 w 351968"/>
                  <a:gd name="connsiteY0" fmla="*/ 290236 h 395774"/>
                  <a:gd name="connsiteX1" fmla="*/ 69461 w 351968"/>
                  <a:gd name="connsiteY1" fmla="*/ 45761 h 395774"/>
                  <a:gd name="connsiteX2" fmla="*/ 99485 w 351968"/>
                  <a:gd name="connsiteY2" fmla="*/ 152624 h 395774"/>
                  <a:gd name="connsiteX3" fmla="*/ 238124 w 351968"/>
                  <a:gd name="connsiteY3" fmla="*/ 4486 h 395774"/>
                  <a:gd name="connsiteX4" fmla="*/ 200024 w 351968"/>
                  <a:gd name="connsiteY4" fmla="*/ 145274 h 395774"/>
                  <a:gd name="connsiteX5" fmla="*/ 330199 w 351968"/>
                  <a:gd name="connsiteY5" fmla="*/ 93386 h 395774"/>
                  <a:gd name="connsiteX6" fmla="*/ 219074 w 351968"/>
                  <a:gd name="connsiteY6" fmla="*/ 196378 h 395774"/>
                  <a:gd name="connsiteX7" fmla="*/ 351968 w 351968"/>
                  <a:gd name="connsiteY7" fmla="*/ 158104 h 395774"/>
                  <a:gd name="connsiteX8" fmla="*/ 237971 w 351968"/>
                  <a:gd name="connsiteY8" fmla="*/ 247482 h 395774"/>
                  <a:gd name="connsiteX9" fmla="*/ 349764 w 351968"/>
                  <a:gd name="connsiteY9" fmla="*/ 256529 h 395774"/>
                  <a:gd name="connsiteX10" fmla="*/ 224866 w 351968"/>
                  <a:gd name="connsiteY10" fmla="*/ 296514 h 395774"/>
                  <a:gd name="connsiteX11" fmla="*/ 63500 w 351968"/>
                  <a:gd name="connsiteY11" fmla="*/ 395011 h 395774"/>
                  <a:gd name="connsiteX12" fmla="*/ 0 w 351968"/>
                  <a:gd name="connsiteY12" fmla="*/ 290236 h 395774"/>
                  <a:gd name="connsiteX0" fmla="*/ 0 w 351968"/>
                  <a:gd name="connsiteY0" fmla="*/ 273230 h 378768"/>
                  <a:gd name="connsiteX1" fmla="*/ 69461 w 351968"/>
                  <a:gd name="connsiteY1" fmla="*/ 28755 h 378768"/>
                  <a:gd name="connsiteX2" fmla="*/ 99485 w 351968"/>
                  <a:gd name="connsiteY2" fmla="*/ 135618 h 378768"/>
                  <a:gd name="connsiteX3" fmla="*/ 264736 w 351968"/>
                  <a:gd name="connsiteY3" fmla="*/ 4834 h 378768"/>
                  <a:gd name="connsiteX4" fmla="*/ 200024 w 351968"/>
                  <a:gd name="connsiteY4" fmla="*/ 128268 h 378768"/>
                  <a:gd name="connsiteX5" fmla="*/ 330199 w 351968"/>
                  <a:gd name="connsiteY5" fmla="*/ 76380 h 378768"/>
                  <a:gd name="connsiteX6" fmla="*/ 219074 w 351968"/>
                  <a:gd name="connsiteY6" fmla="*/ 179372 h 378768"/>
                  <a:gd name="connsiteX7" fmla="*/ 351968 w 351968"/>
                  <a:gd name="connsiteY7" fmla="*/ 141098 h 378768"/>
                  <a:gd name="connsiteX8" fmla="*/ 237971 w 351968"/>
                  <a:gd name="connsiteY8" fmla="*/ 230476 h 378768"/>
                  <a:gd name="connsiteX9" fmla="*/ 349764 w 351968"/>
                  <a:gd name="connsiteY9" fmla="*/ 239523 h 378768"/>
                  <a:gd name="connsiteX10" fmla="*/ 224866 w 351968"/>
                  <a:gd name="connsiteY10" fmla="*/ 279508 h 378768"/>
                  <a:gd name="connsiteX11" fmla="*/ 63500 w 351968"/>
                  <a:gd name="connsiteY11" fmla="*/ 378005 h 378768"/>
                  <a:gd name="connsiteX12" fmla="*/ 0 w 351968"/>
                  <a:gd name="connsiteY12" fmla="*/ 273230 h 378768"/>
                  <a:gd name="connsiteX0" fmla="*/ 0 w 351968"/>
                  <a:gd name="connsiteY0" fmla="*/ 273230 h 378768"/>
                  <a:gd name="connsiteX1" fmla="*/ 69461 w 351968"/>
                  <a:gd name="connsiteY1" fmla="*/ 28755 h 378768"/>
                  <a:gd name="connsiteX2" fmla="*/ 99485 w 351968"/>
                  <a:gd name="connsiteY2" fmla="*/ 135618 h 378768"/>
                  <a:gd name="connsiteX3" fmla="*/ 264736 w 351968"/>
                  <a:gd name="connsiteY3" fmla="*/ 4834 h 378768"/>
                  <a:gd name="connsiteX4" fmla="*/ 200024 w 351968"/>
                  <a:gd name="connsiteY4" fmla="*/ 128268 h 378768"/>
                  <a:gd name="connsiteX5" fmla="*/ 325360 w 351968"/>
                  <a:gd name="connsiteY5" fmla="*/ 56548 h 378768"/>
                  <a:gd name="connsiteX6" fmla="*/ 219074 w 351968"/>
                  <a:gd name="connsiteY6" fmla="*/ 179372 h 378768"/>
                  <a:gd name="connsiteX7" fmla="*/ 351968 w 351968"/>
                  <a:gd name="connsiteY7" fmla="*/ 141098 h 378768"/>
                  <a:gd name="connsiteX8" fmla="*/ 237971 w 351968"/>
                  <a:gd name="connsiteY8" fmla="*/ 230476 h 378768"/>
                  <a:gd name="connsiteX9" fmla="*/ 349764 w 351968"/>
                  <a:gd name="connsiteY9" fmla="*/ 239523 h 378768"/>
                  <a:gd name="connsiteX10" fmla="*/ 224866 w 351968"/>
                  <a:gd name="connsiteY10" fmla="*/ 279508 h 378768"/>
                  <a:gd name="connsiteX11" fmla="*/ 63500 w 351968"/>
                  <a:gd name="connsiteY11" fmla="*/ 378005 h 378768"/>
                  <a:gd name="connsiteX12" fmla="*/ 0 w 351968"/>
                  <a:gd name="connsiteY12" fmla="*/ 273230 h 378768"/>
                  <a:gd name="connsiteX0" fmla="*/ 0 w 351968"/>
                  <a:gd name="connsiteY0" fmla="*/ 273230 h 378768"/>
                  <a:gd name="connsiteX1" fmla="*/ 69461 w 351968"/>
                  <a:gd name="connsiteY1" fmla="*/ 28755 h 378768"/>
                  <a:gd name="connsiteX2" fmla="*/ 99485 w 351968"/>
                  <a:gd name="connsiteY2" fmla="*/ 135618 h 378768"/>
                  <a:gd name="connsiteX3" fmla="*/ 264736 w 351968"/>
                  <a:gd name="connsiteY3" fmla="*/ 4834 h 378768"/>
                  <a:gd name="connsiteX4" fmla="*/ 200024 w 351968"/>
                  <a:gd name="connsiteY4" fmla="*/ 128268 h 378768"/>
                  <a:gd name="connsiteX5" fmla="*/ 332618 w 351968"/>
                  <a:gd name="connsiteY5" fmla="*/ 51589 h 378768"/>
                  <a:gd name="connsiteX6" fmla="*/ 219074 w 351968"/>
                  <a:gd name="connsiteY6" fmla="*/ 179372 h 378768"/>
                  <a:gd name="connsiteX7" fmla="*/ 351968 w 351968"/>
                  <a:gd name="connsiteY7" fmla="*/ 141098 h 378768"/>
                  <a:gd name="connsiteX8" fmla="*/ 237971 w 351968"/>
                  <a:gd name="connsiteY8" fmla="*/ 230476 h 378768"/>
                  <a:gd name="connsiteX9" fmla="*/ 349764 w 351968"/>
                  <a:gd name="connsiteY9" fmla="*/ 239523 h 378768"/>
                  <a:gd name="connsiteX10" fmla="*/ 224866 w 351968"/>
                  <a:gd name="connsiteY10" fmla="*/ 279508 h 378768"/>
                  <a:gd name="connsiteX11" fmla="*/ 63500 w 351968"/>
                  <a:gd name="connsiteY11" fmla="*/ 378005 h 378768"/>
                  <a:gd name="connsiteX12" fmla="*/ 0 w 351968"/>
                  <a:gd name="connsiteY12" fmla="*/ 273230 h 378768"/>
                  <a:gd name="connsiteX0" fmla="*/ 0 w 351968"/>
                  <a:gd name="connsiteY0" fmla="*/ 273230 h 378768"/>
                  <a:gd name="connsiteX1" fmla="*/ 69461 w 351968"/>
                  <a:gd name="connsiteY1" fmla="*/ 28755 h 378768"/>
                  <a:gd name="connsiteX2" fmla="*/ 99485 w 351968"/>
                  <a:gd name="connsiteY2" fmla="*/ 135618 h 378768"/>
                  <a:gd name="connsiteX3" fmla="*/ 264736 w 351968"/>
                  <a:gd name="connsiteY3" fmla="*/ 4834 h 378768"/>
                  <a:gd name="connsiteX4" fmla="*/ 200024 w 351968"/>
                  <a:gd name="connsiteY4" fmla="*/ 128268 h 378768"/>
                  <a:gd name="connsiteX5" fmla="*/ 332618 w 351968"/>
                  <a:gd name="connsiteY5" fmla="*/ 51589 h 378768"/>
                  <a:gd name="connsiteX6" fmla="*/ 219074 w 351968"/>
                  <a:gd name="connsiteY6" fmla="*/ 179372 h 378768"/>
                  <a:gd name="connsiteX7" fmla="*/ 351968 w 351968"/>
                  <a:gd name="connsiteY7" fmla="*/ 141098 h 378768"/>
                  <a:gd name="connsiteX8" fmla="*/ 237971 w 351968"/>
                  <a:gd name="connsiteY8" fmla="*/ 230476 h 378768"/>
                  <a:gd name="connsiteX9" fmla="*/ 349764 w 351968"/>
                  <a:gd name="connsiteY9" fmla="*/ 222170 h 378768"/>
                  <a:gd name="connsiteX10" fmla="*/ 224866 w 351968"/>
                  <a:gd name="connsiteY10" fmla="*/ 279508 h 378768"/>
                  <a:gd name="connsiteX11" fmla="*/ 63500 w 351968"/>
                  <a:gd name="connsiteY11" fmla="*/ 378005 h 378768"/>
                  <a:gd name="connsiteX12" fmla="*/ 0 w 351968"/>
                  <a:gd name="connsiteY12" fmla="*/ 273230 h 378768"/>
                  <a:gd name="connsiteX0" fmla="*/ 0 w 351968"/>
                  <a:gd name="connsiteY0" fmla="*/ 273230 h 378768"/>
                  <a:gd name="connsiteX1" fmla="*/ 69461 w 351968"/>
                  <a:gd name="connsiteY1" fmla="*/ 28755 h 378768"/>
                  <a:gd name="connsiteX2" fmla="*/ 99485 w 351968"/>
                  <a:gd name="connsiteY2" fmla="*/ 135618 h 378768"/>
                  <a:gd name="connsiteX3" fmla="*/ 264736 w 351968"/>
                  <a:gd name="connsiteY3" fmla="*/ 4834 h 378768"/>
                  <a:gd name="connsiteX4" fmla="*/ 200024 w 351968"/>
                  <a:gd name="connsiteY4" fmla="*/ 128268 h 378768"/>
                  <a:gd name="connsiteX5" fmla="*/ 332618 w 351968"/>
                  <a:gd name="connsiteY5" fmla="*/ 51589 h 378768"/>
                  <a:gd name="connsiteX6" fmla="*/ 219074 w 351968"/>
                  <a:gd name="connsiteY6" fmla="*/ 179372 h 378768"/>
                  <a:gd name="connsiteX7" fmla="*/ 351968 w 351968"/>
                  <a:gd name="connsiteY7" fmla="*/ 141098 h 378768"/>
                  <a:gd name="connsiteX8" fmla="*/ 237971 w 351968"/>
                  <a:gd name="connsiteY8" fmla="*/ 230476 h 378768"/>
                  <a:gd name="connsiteX9" fmla="*/ 325571 w 351968"/>
                  <a:gd name="connsiteY9" fmla="*/ 227129 h 378768"/>
                  <a:gd name="connsiteX10" fmla="*/ 224866 w 351968"/>
                  <a:gd name="connsiteY10" fmla="*/ 279508 h 378768"/>
                  <a:gd name="connsiteX11" fmla="*/ 63500 w 351968"/>
                  <a:gd name="connsiteY11" fmla="*/ 378005 h 378768"/>
                  <a:gd name="connsiteX12" fmla="*/ 0 w 351968"/>
                  <a:gd name="connsiteY12" fmla="*/ 273230 h 378768"/>
                  <a:gd name="connsiteX0" fmla="*/ 0 w 347130"/>
                  <a:gd name="connsiteY0" fmla="*/ 273230 h 378768"/>
                  <a:gd name="connsiteX1" fmla="*/ 69461 w 347130"/>
                  <a:gd name="connsiteY1" fmla="*/ 28755 h 378768"/>
                  <a:gd name="connsiteX2" fmla="*/ 99485 w 347130"/>
                  <a:gd name="connsiteY2" fmla="*/ 135618 h 378768"/>
                  <a:gd name="connsiteX3" fmla="*/ 264736 w 347130"/>
                  <a:gd name="connsiteY3" fmla="*/ 4834 h 378768"/>
                  <a:gd name="connsiteX4" fmla="*/ 200024 w 347130"/>
                  <a:gd name="connsiteY4" fmla="*/ 128268 h 378768"/>
                  <a:gd name="connsiteX5" fmla="*/ 332618 w 347130"/>
                  <a:gd name="connsiteY5" fmla="*/ 51589 h 378768"/>
                  <a:gd name="connsiteX6" fmla="*/ 219074 w 347130"/>
                  <a:gd name="connsiteY6" fmla="*/ 179372 h 378768"/>
                  <a:gd name="connsiteX7" fmla="*/ 347130 w 347130"/>
                  <a:gd name="connsiteY7" fmla="*/ 128702 h 378768"/>
                  <a:gd name="connsiteX8" fmla="*/ 237971 w 347130"/>
                  <a:gd name="connsiteY8" fmla="*/ 230476 h 378768"/>
                  <a:gd name="connsiteX9" fmla="*/ 325571 w 347130"/>
                  <a:gd name="connsiteY9" fmla="*/ 227129 h 378768"/>
                  <a:gd name="connsiteX10" fmla="*/ 224866 w 347130"/>
                  <a:gd name="connsiteY10" fmla="*/ 279508 h 378768"/>
                  <a:gd name="connsiteX11" fmla="*/ 63500 w 347130"/>
                  <a:gd name="connsiteY11" fmla="*/ 378005 h 378768"/>
                  <a:gd name="connsiteX12" fmla="*/ 0 w 347130"/>
                  <a:gd name="connsiteY12" fmla="*/ 273230 h 378768"/>
                  <a:gd name="connsiteX0" fmla="*/ 0 w 347130"/>
                  <a:gd name="connsiteY0" fmla="*/ 273230 h 378768"/>
                  <a:gd name="connsiteX1" fmla="*/ 69461 w 347130"/>
                  <a:gd name="connsiteY1" fmla="*/ 28755 h 378768"/>
                  <a:gd name="connsiteX2" fmla="*/ 99485 w 347130"/>
                  <a:gd name="connsiteY2" fmla="*/ 135618 h 378768"/>
                  <a:gd name="connsiteX3" fmla="*/ 264736 w 347130"/>
                  <a:gd name="connsiteY3" fmla="*/ 4834 h 378768"/>
                  <a:gd name="connsiteX4" fmla="*/ 200024 w 347130"/>
                  <a:gd name="connsiteY4" fmla="*/ 128268 h 378768"/>
                  <a:gd name="connsiteX5" fmla="*/ 332618 w 347130"/>
                  <a:gd name="connsiteY5" fmla="*/ 51589 h 378768"/>
                  <a:gd name="connsiteX6" fmla="*/ 219074 w 347130"/>
                  <a:gd name="connsiteY6" fmla="*/ 179372 h 378768"/>
                  <a:gd name="connsiteX7" fmla="*/ 347130 w 347130"/>
                  <a:gd name="connsiteY7" fmla="*/ 128702 h 378768"/>
                  <a:gd name="connsiteX8" fmla="*/ 237971 w 347130"/>
                  <a:gd name="connsiteY8" fmla="*/ 230476 h 378768"/>
                  <a:gd name="connsiteX9" fmla="*/ 325571 w 347130"/>
                  <a:gd name="connsiteY9" fmla="*/ 227129 h 378768"/>
                  <a:gd name="connsiteX10" fmla="*/ 224866 w 347130"/>
                  <a:gd name="connsiteY10" fmla="*/ 279508 h 378768"/>
                  <a:gd name="connsiteX11" fmla="*/ 63500 w 347130"/>
                  <a:gd name="connsiteY11" fmla="*/ 378005 h 378768"/>
                  <a:gd name="connsiteX12" fmla="*/ 0 w 347130"/>
                  <a:gd name="connsiteY12" fmla="*/ 273230 h 378768"/>
                  <a:gd name="connsiteX0" fmla="*/ 0 w 347130"/>
                  <a:gd name="connsiteY0" fmla="*/ 273230 h 378768"/>
                  <a:gd name="connsiteX1" fmla="*/ 69461 w 347130"/>
                  <a:gd name="connsiteY1" fmla="*/ 28755 h 378768"/>
                  <a:gd name="connsiteX2" fmla="*/ 99485 w 347130"/>
                  <a:gd name="connsiteY2" fmla="*/ 135618 h 378768"/>
                  <a:gd name="connsiteX3" fmla="*/ 264736 w 347130"/>
                  <a:gd name="connsiteY3" fmla="*/ 4834 h 378768"/>
                  <a:gd name="connsiteX4" fmla="*/ 200024 w 347130"/>
                  <a:gd name="connsiteY4" fmla="*/ 128268 h 378768"/>
                  <a:gd name="connsiteX5" fmla="*/ 332618 w 347130"/>
                  <a:gd name="connsiteY5" fmla="*/ 51589 h 378768"/>
                  <a:gd name="connsiteX6" fmla="*/ 219074 w 347130"/>
                  <a:gd name="connsiteY6" fmla="*/ 179372 h 378768"/>
                  <a:gd name="connsiteX7" fmla="*/ 347130 w 347130"/>
                  <a:gd name="connsiteY7" fmla="*/ 118786 h 378768"/>
                  <a:gd name="connsiteX8" fmla="*/ 237971 w 347130"/>
                  <a:gd name="connsiteY8" fmla="*/ 230476 h 378768"/>
                  <a:gd name="connsiteX9" fmla="*/ 325571 w 347130"/>
                  <a:gd name="connsiteY9" fmla="*/ 227129 h 378768"/>
                  <a:gd name="connsiteX10" fmla="*/ 224866 w 347130"/>
                  <a:gd name="connsiteY10" fmla="*/ 279508 h 378768"/>
                  <a:gd name="connsiteX11" fmla="*/ 63500 w 347130"/>
                  <a:gd name="connsiteY11" fmla="*/ 378005 h 378768"/>
                  <a:gd name="connsiteX12" fmla="*/ 0 w 347130"/>
                  <a:gd name="connsiteY12" fmla="*/ 273230 h 378768"/>
                  <a:gd name="connsiteX0" fmla="*/ 0 w 347130"/>
                  <a:gd name="connsiteY0" fmla="*/ 273230 h 378768"/>
                  <a:gd name="connsiteX1" fmla="*/ 69461 w 347130"/>
                  <a:gd name="connsiteY1" fmla="*/ 28755 h 378768"/>
                  <a:gd name="connsiteX2" fmla="*/ 99485 w 347130"/>
                  <a:gd name="connsiteY2" fmla="*/ 135618 h 378768"/>
                  <a:gd name="connsiteX3" fmla="*/ 264736 w 347130"/>
                  <a:gd name="connsiteY3" fmla="*/ 4834 h 378768"/>
                  <a:gd name="connsiteX4" fmla="*/ 200024 w 347130"/>
                  <a:gd name="connsiteY4" fmla="*/ 128268 h 378768"/>
                  <a:gd name="connsiteX5" fmla="*/ 332618 w 347130"/>
                  <a:gd name="connsiteY5" fmla="*/ 51589 h 378768"/>
                  <a:gd name="connsiteX6" fmla="*/ 219074 w 347130"/>
                  <a:gd name="connsiteY6" fmla="*/ 179372 h 378768"/>
                  <a:gd name="connsiteX7" fmla="*/ 347130 w 347130"/>
                  <a:gd name="connsiteY7" fmla="*/ 118786 h 378768"/>
                  <a:gd name="connsiteX8" fmla="*/ 237971 w 347130"/>
                  <a:gd name="connsiteY8" fmla="*/ 230476 h 378768"/>
                  <a:gd name="connsiteX9" fmla="*/ 325571 w 347130"/>
                  <a:gd name="connsiteY9" fmla="*/ 227129 h 378768"/>
                  <a:gd name="connsiteX10" fmla="*/ 224866 w 347130"/>
                  <a:gd name="connsiteY10" fmla="*/ 279508 h 378768"/>
                  <a:gd name="connsiteX11" fmla="*/ 63500 w 347130"/>
                  <a:gd name="connsiteY11" fmla="*/ 378005 h 378768"/>
                  <a:gd name="connsiteX12" fmla="*/ 0 w 347130"/>
                  <a:gd name="connsiteY12" fmla="*/ 273230 h 378768"/>
                  <a:gd name="connsiteX0" fmla="*/ 0 w 347130"/>
                  <a:gd name="connsiteY0" fmla="*/ 273230 h 378768"/>
                  <a:gd name="connsiteX1" fmla="*/ 69461 w 347130"/>
                  <a:gd name="connsiteY1" fmla="*/ 28755 h 378768"/>
                  <a:gd name="connsiteX2" fmla="*/ 99485 w 347130"/>
                  <a:gd name="connsiteY2" fmla="*/ 135618 h 378768"/>
                  <a:gd name="connsiteX3" fmla="*/ 264736 w 347130"/>
                  <a:gd name="connsiteY3" fmla="*/ 4834 h 378768"/>
                  <a:gd name="connsiteX4" fmla="*/ 200024 w 347130"/>
                  <a:gd name="connsiteY4" fmla="*/ 128268 h 378768"/>
                  <a:gd name="connsiteX5" fmla="*/ 332618 w 347130"/>
                  <a:gd name="connsiteY5" fmla="*/ 51589 h 378768"/>
                  <a:gd name="connsiteX6" fmla="*/ 219074 w 347130"/>
                  <a:gd name="connsiteY6" fmla="*/ 179372 h 378768"/>
                  <a:gd name="connsiteX7" fmla="*/ 347130 w 347130"/>
                  <a:gd name="connsiteY7" fmla="*/ 118786 h 378768"/>
                  <a:gd name="connsiteX8" fmla="*/ 237971 w 347130"/>
                  <a:gd name="connsiteY8" fmla="*/ 230476 h 378768"/>
                  <a:gd name="connsiteX9" fmla="*/ 325571 w 347130"/>
                  <a:gd name="connsiteY9" fmla="*/ 227129 h 378768"/>
                  <a:gd name="connsiteX10" fmla="*/ 224866 w 347130"/>
                  <a:gd name="connsiteY10" fmla="*/ 279508 h 378768"/>
                  <a:gd name="connsiteX11" fmla="*/ 63500 w 347130"/>
                  <a:gd name="connsiteY11" fmla="*/ 378005 h 378768"/>
                  <a:gd name="connsiteX12" fmla="*/ 92900 w 347130"/>
                  <a:gd name="connsiteY12" fmla="*/ 368427 h 378768"/>
                  <a:gd name="connsiteX0" fmla="*/ 0 w 347130"/>
                  <a:gd name="connsiteY0" fmla="*/ 273230 h 378768"/>
                  <a:gd name="connsiteX1" fmla="*/ 69461 w 347130"/>
                  <a:gd name="connsiteY1" fmla="*/ 28755 h 378768"/>
                  <a:gd name="connsiteX2" fmla="*/ 99485 w 347130"/>
                  <a:gd name="connsiteY2" fmla="*/ 135618 h 378768"/>
                  <a:gd name="connsiteX3" fmla="*/ 264736 w 347130"/>
                  <a:gd name="connsiteY3" fmla="*/ 4834 h 378768"/>
                  <a:gd name="connsiteX4" fmla="*/ 200024 w 347130"/>
                  <a:gd name="connsiteY4" fmla="*/ 128268 h 378768"/>
                  <a:gd name="connsiteX5" fmla="*/ 332618 w 347130"/>
                  <a:gd name="connsiteY5" fmla="*/ 51589 h 378768"/>
                  <a:gd name="connsiteX6" fmla="*/ 219074 w 347130"/>
                  <a:gd name="connsiteY6" fmla="*/ 179372 h 378768"/>
                  <a:gd name="connsiteX7" fmla="*/ 347130 w 347130"/>
                  <a:gd name="connsiteY7" fmla="*/ 118786 h 378768"/>
                  <a:gd name="connsiteX8" fmla="*/ 237971 w 347130"/>
                  <a:gd name="connsiteY8" fmla="*/ 230476 h 378768"/>
                  <a:gd name="connsiteX9" fmla="*/ 325571 w 347130"/>
                  <a:gd name="connsiteY9" fmla="*/ 227129 h 378768"/>
                  <a:gd name="connsiteX10" fmla="*/ 224866 w 347130"/>
                  <a:gd name="connsiteY10" fmla="*/ 279508 h 378768"/>
                  <a:gd name="connsiteX11" fmla="*/ 63500 w 347130"/>
                  <a:gd name="connsiteY11" fmla="*/ 378005 h 378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47130" h="378768">
                    <a:moveTo>
                      <a:pt x="0" y="273230"/>
                    </a:moveTo>
                    <a:cubicBezTo>
                      <a:pt x="20531" y="163163"/>
                      <a:pt x="36230" y="40397"/>
                      <a:pt x="69461" y="28755"/>
                    </a:cubicBezTo>
                    <a:cubicBezTo>
                      <a:pt x="123013" y="26638"/>
                      <a:pt x="119415" y="79497"/>
                      <a:pt x="99485" y="135618"/>
                    </a:cubicBezTo>
                    <a:cubicBezTo>
                      <a:pt x="99485" y="167368"/>
                      <a:pt x="226636" y="-33266"/>
                      <a:pt x="264736" y="4834"/>
                    </a:cubicBezTo>
                    <a:cubicBezTo>
                      <a:pt x="289078" y="32351"/>
                      <a:pt x="210607" y="100751"/>
                      <a:pt x="200024" y="128268"/>
                    </a:cubicBezTo>
                    <a:cubicBezTo>
                      <a:pt x="192616" y="144143"/>
                      <a:pt x="301926" y="10314"/>
                      <a:pt x="332618" y="51589"/>
                    </a:cubicBezTo>
                    <a:cubicBezTo>
                      <a:pt x="330501" y="105564"/>
                      <a:pt x="252941" y="141272"/>
                      <a:pt x="219074" y="179372"/>
                    </a:cubicBezTo>
                    <a:cubicBezTo>
                      <a:pt x="210607" y="187839"/>
                      <a:pt x="330197" y="75394"/>
                      <a:pt x="347130" y="118786"/>
                    </a:cubicBezTo>
                    <a:cubicBezTo>
                      <a:pt x="347130" y="160061"/>
                      <a:pt x="285596" y="208251"/>
                      <a:pt x="237971" y="230476"/>
                    </a:cubicBezTo>
                    <a:cubicBezTo>
                      <a:pt x="268028" y="246351"/>
                      <a:pt x="333761" y="152626"/>
                      <a:pt x="325571" y="227129"/>
                    </a:cubicBezTo>
                    <a:cubicBezTo>
                      <a:pt x="299194" y="261330"/>
                      <a:pt x="272173" y="264691"/>
                      <a:pt x="224866" y="279508"/>
                    </a:cubicBezTo>
                    <a:cubicBezTo>
                      <a:pt x="177559" y="294325"/>
                      <a:pt x="109848" y="388141"/>
                      <a:pt x="63500" y="378005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Rectangle 8">
                <a:extLst>
                  <a:ext uri="{FF2B5EF4-FFF2-40B4-BE49-F238E27FC236}">
                    <a16:creationId xmlns:a16="http://schemas.microsoft.com/office/drawing/2014/main" id="{793C4870-F0E4-4DED-875D-72800F2E9B6D}"/>
                  </a:ext>
                </a:extLst>
              </p:cNvPr>
              <p:cNvSpPr/>
              <p:nvPr/>
            </p:nvSpPr>
            <p:spPr>
              <a:xfrm>
                <a:off x="1052513" y="4947708"/>
                <a:ext cx="250506" cy="572028"/>
              </a:xfrm>
              <a:custGeom>
                <a:avLst/>
                <a:gdLst>
                  <a:gd name="connsiteX0" fmla="*/ 0 w 45719"/>
                  <a:gd name="connsiteY0" fmla="*/ 0 h 266700"/>
                  <a:gd name="connsiteX1" fmla="*/ 45719 w 45719"/>
                  <a:gd name="connsiteY1" fmla="*/ 0 h 266700"/>
                  <a:gd name="connsiteX2" fmla="*/ 45719 w 45719"/>
                  <a:gd name="connsiteY2" fmla="*/ 266700 h 266700"/>
                  <a:gd name="connsiteX3" fmla="*/ 0 w 45719"/>
                  <a:gd name="connsiteY3" fmla="*/ 266700 h 266700"/>
                  <a:gd name="connsiteX4" fmla="*/ 0 w 45719"/>
                  <a:gd name="connsiteY4" fmla="*/ 0 h 266700"/>
                  <a:gd name="connsiteX0" fmla="*/ 0 w 231456"/>
                  <a:gd name="connsiteY0" fmla="*/ 0 h 314325"/>
                  <a:gd name="connsiteX1" fmla="*/ 231456 w 231456"/>
                  <a:gd name="connsiteY1" fmla="*/ 47625 h 314325"/>
                  <a:gd name="connsiteX2" fmla="*/ 231456 w 231456"/>
                  <a:gd name="connsiteY2" fmla="*/ 314325 h 314325"/>
                  <a:gd name="connsiteX3" fmla="*/ 185737 w 231456"/>
                  <a:gd name="connsiteY3" fmla="*/ 314325 h 314325"/>
                  <a:gd name="connsiteX4" fmla="*/ 0 w 231456"/>
                  <a:gd name="connsiteY4" fmla="*/ 0 h 314325"/>
                  <a:gd name="connsiteX0" fmla="*/ 0 w 231456"/>
                  <a:gd name="connsiteY0" fmla="*/ 0 h 566737"/>
                  <a:gd name="connsiteX1" fmla="*/ 231456 w 231456"/>
                  <a:gd name="connsiteY1" fmla="*/ 47625 h 566737"/>
                  <a:gd name="connsiteX2" fmla="*/ 231456 w 231456"/>
                  <a:gd name="connsiteY2" fmla="*/ 314325 h 566737"/>
                  <a:gd name="connsiteX3" fmla="*/ 95249 w 231456"/>
                  <a:gd name="connsiteY3" fmla="*/ 566737 h 566737"/>
                  <a:gd name="connsiteX4" fmla="*/ 0 w 231456"/>
                  <a:gd name="connsiteY4" fmla="*/ 0 h 566737"/>
                  <a:gd name="connsiteX0" fmla="*/ 0 w 231456"/>
                  <a:gd name="connsiteY0" fmla="*/ 0 h 566737"/>
                  <a:gd name="connsiteX1" fmla="*/ 231456 w 231456"/>
                  <a:gd name="connsiteY1" fmla="*/ 47625 h 566737"/>
                  <a:gd name="connsiteX2" fmla="*/ 231456 w 231456"/>
                  <a:gd name="connsiteY2" fmla="*/ 314325 h 566737"/>
                  <a:gd name="connsiteX3" fmla="*/ 95249 w 231456"/>
                  <a:gd name="connsiteY3" fmla="*/ 566737 h 566737"/>
                  <a:gd name="connsiteX4" fmla="*/ 0 w 231456"/>
                  <a:gd name="connsiteY4" fmla="*/ 0 h 566737"/>
                  <a:gd name="connsiteX0" fmla="*/ 0 w 231456"/>
                  <a:gd name="connsiteY0" fmla="*/ 5291 h 572028"/>
                  <a:gd name="connsiteX1" fmla="*/ 231456 w 231456"/>
                  <a:gd name="connsiteY1" fmla="*/ 52916 h 572028"/>
                  <a:gd name="connsiteX2" fmla="*/ 231456 w 231456"/>
                  <a:gd name="connsiteY2" fmla="*/ 319616 h 572028"/>
                  <a:gd name="connsiteX3" fmla="*/ 95249 w 231456"/>
                  <a:gd name="connsiteY3" fmla="*/ 572028 h 572028"/>
                  <a:gd name="connsiteX4" fmla="*/ 0 w 231456"/>
                  <a:gd name="connsiteY4" fmla="*/ 5291 h 572028"/>
                  <a:gd name="connsiteX0" fmla="*/ 0 w 245744"/>
                  <a:gd name="connsiteY0" fmla="*/ 5291 h 572028"/>
                  <a:gd name="connsiteX1" fmla="*/ 231456 w 245744"/>
                  <a:gd name="connsiteY1" fmla="*/ 52916 h 572028"/>
                  <a:gd name="connsiteX2" fmla="*/ 245744 w 245744"/>
                  <a:gd name="connsiteY2" fmla="*/ 291041 h 572028"/>
                  <a:gd name="connsiteX3" fmla="*/ 95249 w 245744"/>
                  <a:gd name="connsiteY3" fmla="*/ 572028 h 572028"/>
                  <a:gd name="connsiteX4" fmla="*/ 0 w 245744"/>
                  <a:gd name="connsiteY4" fmla="*/ 5291 h 572028"/>
                  <a:gd name="connsiteX0" fmla="*/ 0 w 245744"/>
                  <a:gd name="connsiteY0" fmla="*/ 5291 h 572028"/>
                  <a:gd name="connsiteX1" fmla="*/ 231456 w 245744"/>
                  <a:gd name="connsiteY1" fmla="*/ 52916 h 572028"/>
                  <a:gd name="connsiteX2" fmla="*/ 245744 w 245744"/>
                  <a:gd name="connsiteY2" fmla="*/ 291041 h 572028"/>
                  <a:gd name="connsiteX3" fmla="*/ 95249 w 245744"/>
                  <a:gd name="connsiteY3" fmla="*/ 572028 h 572028"/>
                  <a:gd name="connsiteX4" fmla="*/ 0 w 245744"/>
                  <a:gd name="connsiteY4" fmla="*/ 5291 h 572028"/>
                  <a:gd name="connsiteX0" fmla="*/ 0 w 250506"/>
                  <a:gd name="connsiteY0" fmla="*/ 5291 h 572028"/>
                  <a:gd name="connsiteX1" fmla="*/ 231456 w 250506"/>
                  <a:gd name="connsiteY1" fmla="*/ 52916 h 572028"/>
                  <a:gd name="connsiteX2" fmla="*/ 250506 w 250506"/>
                  <a:gd name="connsiteY2" fmla="*/ 276753 h 572028"/>
                  <a:gd name="connsiteX3" fmla="*/ 95249 w 250506"/>
                  <a:gd name="connsiteY3" fmla="*/ 572028 h 572028"/>
                  <a:gd name="connsiteX4" fmla="*/ 0 w 250506"/>
                  <a:gd name="connsiteY4" fmla="*/ 5291 h 572028"/>
                  <a:gd name="connsiteX0" fmla="*/ 0 w 250506"/>
                  <a:gd name="connsiteY0" fmla="*/ 5291 h 572028"/>
                  <a:gd name="connsiteX1" fmla="*/ 231456 w 250506"/>
                  <a:gd name="connsiteY1" fmla="*/ 52916 h 572028"/>
                  <a:gd name="connsiteX2" fmla="*/ 250506 w 250506"/>
                  <a:gd name="connsiteY2" fmla="*/ 257703 h 572028"/>
                  <a:gd name="connsiteX3" fmla="*/ 95249 w 250506"/>
                  <a:gd name="connsiteY3" fmla="*/ 572028 h 572028"/>
                  <a:gd name="connsiteX4" fmla="*/ 0 w 250506"/>
                  <a:gd name="connsiteY4" fmla="*/ 5291 h 572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506" h="572028">
                    <a:moveTo>
                      <a:pt x="0" y="5291"/>
                    </a:moveTo>
                    <a:cubicBezTo>
                      <a:pt x="115252" y="-16934"/>
                      <a:pt x="154304" y="37041"/>
                      <a:pt x="231456" y="52916"/>
                    </a:cubicBezTo>
                    <a:lnTo>
                      <a:pt x="250506" y="257703"/>
                    </a:lnTo>
                    <a:cubicBezTo>
                      <a:pt x="171766" y="322790"/>
                      <a:pt x="145414" y="478366"/>
                      <a:pt x="95249" y="572028"/>
                    </a:cubicBezTo>
                    <a:cubicBezTo>
                      <a:pt x="1587" y="516466"/>
                      <a:pt x="31750" y="194203"/>
                      <a:pt x="0" y="529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Rectangle 8">
                <a:extLst>
                  <a:ext uri="{FF2B5EF4-FFF2-40B4-BE49-F238E27FC236}">
                    <a16:creationId xmlns:a16="http://schemas.microsoft.com/office/drawing/2014/main" id="{291A6C2E-BFF6-455B-8765-8966D3F845A6}"/>
                  </a:ext>
                </a:extLst>
              </p:cNvPr>
              <p:cNvSpPr/>
              <p:nvPr/>
            </p:nvSpPr>
            <p:spPr>
              <a:xfrm rot="16721598">
                <a:off x="3107531" y="5783699"/>
                <a:ext cx="250506" cy="567287"/>
              </a:xfrm>
              <a:custGeom>
                <a:avLst/>
                <a:gdLst>
                  <a:gd name="connsiteX0" fmla="*/ 0 w 45719"/>
                  <a:gd name="connsiteY0" fmla="*/ 0 h 266700"/>
                  <a:gd name="connsiteX1" fmla="*/ 45719 w 45719"/>
                  <a:gd name="connsiteY1" fmla="*/ 0 h 266700"/>
                  <a:gd name="connsiteX2" fmla="*/ 45719 w 45719"/>
                  <a:gd name="connsiteY2" fmla="*/ 266700 h 266700"/>
                  <a:gd name="connsiteX3" fmla="*/ 0 w 45719"/>
                  <a:gd name="connsiteY3" fmla="*/ 266700 h 266700"/>
                  <a:gd name="connsiteX4" fmla="*/ 0 w 45719"/>
                  <a:gd name="connsiteY4" fmla="*/ 0 h 266700"/>
                  <a:gd name="connsiteX0" fmla="*/ 0 w 231456"/>
                  <a:gd name="connsiteY0" fmla="*/ 0 h 314325"/>
                  <a:gd name="connsiteX1" fmla="*/ 231456 w 231456"/>
                  <a:gd name="connsiteY1" fmla="*/ 47625 h 314325"/>
                  <a:gd name="connsiteX2" fmla="*/ 231456 w 231456"/>
                  <a:gd name="connsiteY2" fmla="*/ 314325 h 314325"/>
                  <a:gd name="connsiteX3" fmla="*/ 185737 w 231456"/>
                  <a:gd name="connsiteY3" fmla="*/ 314325 h 314325"/>
                  <a:gd name="connsiteX4" fmla="*/ 0 w 231456"/>
                  <a:gd name="connsiteY4" fmla="*/ 0 h 314325"/>
                  <a:gd name="connsiteX0" fmla="*/ 0 w 231456"/>
                  <a:gd name="connsiteY0" fmla="*/ 0 h 566737"/>
                  <a:gd name="connsiteX1" fmla="*/ 231456 w 231456"/>
                  <a:gd name="connsiteY1" fmla="*/ 47625 h 566737"/>
                  <a:gd name="connsiteX2" fmla="*/ 231456 w 231456"/>
                  <a:gd name="connsiteY2" fmla="*/ 314325 h 566737"/>
                  <a:gd name="connsiteX3" fmla="*/ 95249 w 231456"/>
                  <a:gd name="connsiteY3" fmla="*/ 566737 h 566737"/>
                  <a:gd name="connsiteX4" fmla="*/ 0 w 231456"/>
                  <a:gd name="connsiteY4" fmla="*/ 0 h 566737"/>
                  <a:gd name="connsiteX0" fmla="*/ 0 w 231456"/>
                  <a:gd name="connsiteY0" fmla="*/ 0 h 566737"/>
                  <a:gd name="connsiteX1" fmla="*/ 231456 w 231456"/>
                  <a:gd name="connsiteY1" fmla="*/ 47625 h 566737"/>
                  <a:gd name="connsiteX2" fmla="*/ 231456 w 231456"/>
                  <a:gd name="connsiteY2" fmla="*/ 314325 h 566737"/>
                  <a:gd name="connsiteX3" fmla="*/ 95249 w 231456"/>
                  <a:gd name="connsiteY3" fmla="*/ 566737 h 566737"/>
                  <a:gd name="connsiteX4" fmla="*/ 0 w 231456"/>
                  <a:gd name="connsiteY4" fmla="*/ 0 h 566737"/>
                  <a:gd name="connsiteX0" fmla="*/ 0 w 231456"/>
                  <a:gd name="connsiteY0" fmla="*/ 5291 h 572028"/>
                  <a:gd name="connsiteX1" fmla="*/ 231456 w 231456"/>
                  <a:gd name="connsiteY1" fmla="*/ 52916 h 572028"/>
                  <a:gd name="connsiteX2" fmla="*/ 231456 w 231456"/>
                  <a:gd name="connsiteY2" fmla="*/ 319616 h 572028"/>
                  <a:gd name="connsiteX3" fmla="*/ 95249 w 231456"/>
                  <a:gd name="connsiteY3" fmla="*/ 572028 h 572028"/>
                  <a:gd name="connsiteX4" fmla="*/ 0 w 231456"/>
                  <a:gd name="connsiteY4" fmla="*/ 5291 h 572028"/>
                  <a:gd name="connsiteX0" fmla="*/ 0 w 245744"/>
                  <a:gd name="connsiteY0" fmla="*/ 5291 h 572028"/>
                  <a:gd name="connsiteX1" fmla="*/ 231456 w 245744"/>
                  <a:gd name="connsiteY1" fmla="*/ 52916 h 572028"/>
                  <a:gd name="connsiteX2" fmla="*/ 245744 w 245744"/>
                  <a:gd name="connsiteY2" fmla="*/ 291041 h 572028"/>
                  <a:gd name="connsiteX3" fmla="*/ 95249 w 245744"/>
                  <a:gd name="connsiteY3" fmla="*/ 572028 h 572028"/>
                  <a:gd name="connsiteX4" fmla="*/ 0 w 245744"/>
                  <a:gd name="connsiteY4" fmla="*/ 5291 h 572028"/>
                  <a:gd name="connsiteX0" fmla="*/ 0 w 245744"/>
                  <a:gd name="connsiteY0" fmla="*/ 5291 h 572028"/>
                  <a:gd name="connsiteX1" fmla="*/ 231456 w 245744"/>
                  <a:gd name="connsiteY1" fmla="*/ 52916 h 572028"/>
                  <a:gd name="connsiteX2" fmla="*/ 245744 w 245744"/>
                  <a:gd name="connsiteY2" fmla="*/ 291041 h 572028"/>
                  <a:gd name="connsiteX3" fmla="*/ 95249 w 245744"/>
                  <a:gd name="connsiteY3" fmla="*/ 572028 h 572028"/>
                  <a:gd name="connsiteX4" fmla="*/ 0 w 245744"/>
                  <a:gd name="connsiteY4" fmla="*/ 5291 h 572028"/>
                  <a:gd name="connsiteX0" fmla="*/ 0 w 250506"/>
                  <a:gd name="connsiteY0" fmla="*/ 5291 h 572028"/>
                  <a:gd name="connsiteX1" fmla="*/ 231456 w 250506"/>
                  <a:gd name="connsiteY1" fmla="*/ 52916 h 572028"/>
                  <a:gd name="connsiteX2" fmla="*/ 250506 w 250506"/>
                  <a:gd name="connsiteY2" fmla="*/ 276753 h 572028"/>
                  <a:gd name="connsiteX3" fmla="*/ 95249 w 250506"/>
                  <a:gd name="connsiteY3" fmla="*/ 572028 h 572028"/>
                  <a:gd name="connsiteX4" fmla="*/ 0 w 250506"/>
                  <a:gd name="connsiteY4" fmla="*/ 5291 h 572028"/>
                  <a:gd name="connsiteX0" fmla="*/ 0 w 250506"/>
                  <a:gd name="connsiteY0" fmla="*/ 5291 h 572028"/>
                  <a:gd name="connsiteX1" fmla="*/ 231456 w 250506"/>
                  <a:gd name="connsiteY1" fmla="*/ 52916 h 572028"/>
                  <a:gd name="connsiteX2" fmla="*/ 250506 w 250506"/>
                  <a:gd name="connsiteY2" fmla="*/ 257703 h 572028"/>
                  <a:gd name="connsiteX3" fmla="*/ 95249 w 250506"/>
                  <a:gd name="connsiteY3" fmla="*/ 572028 h 572028"/>
                  <a:gd name="connsiteX4" fmla="*/ 0 w 250506"/>
                  <a:gd name="connsiteY4" fmla="*/ 5291 h 572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506" h="572028">
                    <a:moveTo>
                      <a:pt x="0" y="5291"/>
                    </a:moveTo>
                    <a:cubicBezTo>
                      <a:pt x="115252" y="-16934"/>
                      <a:pt x="154304" y="37041"/>
                      <a:pt x="231456" y="52916"/>
                    </a:cubicBezTo>
                    <a:lnTo>
                      <a:pt x="250506" y="257703"/>
                    </a:lnTo>
                    <a:cubicBezTo>
                      <a:pt x="171766" y="322790"/>
                      <a:pt x="145414" y="478366"/>
                      <a:pt x="95249" y="572028"/>
                    </a:cubicBezTo>
                    <a:cubicBezTo>
                      <a:pt x="1587" y="516466"/>
                      <a:pt x="31750" y="194203"/>
                      <a:pt x="0" y="529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1" name="Rectangle 12">
                <a:extLst>
                  <a:ext uri="{FF2B5EF4-FFF2-40B4-BE49-F238E27FC236}">
                    <a16:creationId xmlns:a16="http://schemas.microsoft.com/office/drawing/2014/main" id="{DE01E553-BC1E-4A06-8840-D83320B566EA}"/>
                  </a:ext>
                </a:extLst>
              </p:cNvPr>
              <p:cNvSpPr/>
              <p:nvPr/>
            </p:nvSpPr>
            <p:spPr>
              <a:xfrm>
                <a:off x="2172545" y="1178795"/>
                <a:ext cx="1194543" cy="1170077"/>
              </a:xfrm>
              <a:custGeom>
                <a:avLst/>
                <a:gdLst>
                  <a:gd name="connsiteX0" fmla="*/ 0 w 781050"/>
                  <a:gd name="connsiteY0" fmla="*/ 0 h 152539"/>
                  <a:gd name="connsiteX1" fmla="*/ 781050 w 781050"/>
                  <a:gd name="connsiteY1" fmla="*/ 0 h 152539"/>
                  <a:gd name="connsiteX2" fmla="*/ 781050 w 781050"/>
                  <a:gd name="connsiteY2" fmla="*/ 152539 h 152539"/>
                  <a:gd name="connsiteX3" fmla="*/ 0 w 781050"/>
                  <a:gd name="connsiteY3" fmla="*/ 152539 h 152539"/>
                  <a:gd name="connsiteX4" fmla="*/ 0 w 781050"/>
                  <a:gd name="connsiteY4" fmla="*/ 0 h 152539"/>
                  <a:gd name="connsiteX0" fmla="*/ 0 w 781050"/>
                  <a:gd name="connsiteY0" fmla="*/ 0 h 976452"/>
                  <a:gd name="connsiteX1" fmla="*/ 781050 w 781050"/>
                  <a:gd name="connsiteY1" fmla="*/ 0 h 976452"/>
                  <a:gd name="connsiteX2" fmla="*/ 781050 w 781050"/>
                  <a:gd name="connsiteY2" fmla="*/ 152539 h 976452"/>
                  <a:gd name="connsiteX3" fmla="*/ 314325 w 781050"/>
                  <a:gd name="connsiteY3" fmla="*/ 976452 h 976452"/>
                  <a:gd name="connsiteX4" fmla="*/ 0 w 781050"/>
                  <a:gd name="connsiteY4" fmla="*/ 0 h 976452"/>
                  <a:gd name="connsiteX0" fmla="*/ 0 w 781050"/>
                  <a:gd name="connsiteY0" fmla="*/ 0 h 976452"/>
                  <a:gd name="connsiteX1" fmla="*/ 781050 w 781050"/>
                  <a:gd name="connsiteY1" fmla="*/ 0 h 976452"/>
                  <a:gd name="connsiteX2" fmla="*/ 781050 w 781050"/>
                  <a:gd name="connsiteY2" fmla="*/ 152539 h 976452"/>
                  <a:gd name="connsiteX3" fmla="*/ 314325 w 781050"/>
                  <a:gd name="connsiteY3" fmla="*/ 976452 h 976452"/>
                  <a:gd name="connsiteX4" fmla="*/ 309562 w 781050"/>
                  <a:gd name="connsiteY4" fmla="*/ 828848 h 976452"/>
                  <a:gd name="connsiteX5" fmla="*/ 0 w 781050"/>
                  <a:gd name="connsiteY5" fmla="*/ 0 h 976452"/>
                  <a:gd name="connsiteX0" fmla="*/ 0 w 781050"/>
                  <a:gd name="connsiteY0" fmla="*/ 0 h 976452"/>
                  <a:gd name="connsiteX1" fmla="*/ 781050 w 781050"/>
                  <a:gd name="connsiteY1" fmla="*/ 0 h 976452"/>
                  <a:gd name="connsiteX2" fmla="*/ 781050 w 781050"/>
                  <a:gd name="connsiteY2" fmla="*/ 152539 h 976452"/>
                  <a:gd name="connsiteX3" fmla="*/ 314325 w 781050"/>
                  <a:gd name="connsiteY3" fmla="*/ 976452 h 976452"/>
                  <a:gd name="connsiteX4" fmla="*/ 309562 w 781050"/>
                  <a:gd name="connsiteY4" fmla="*/ 828848 h 976452"/>
                  <a:gd name="connsiteX5" fmla="*/ 0 w 781050"/>
                  <a:gd name="connsiteY5" fmla="*/ 0 h 976452"/>
                  <a:gd name="connsiteX0" fmla="*/ 14166 w 795216"/>
                  <a:gd name="connsiteY0" fmla="*/ 0 h 976452"/>
                  <a:gd name="connsiteX1" fmla="*/ 795216 w 795216"/>
                  <a:gd name="connsiteY1" fmla="*/ 0 h 976452"/>
                  <a:gd name="connsiteX2" fmla="*/ 795216 w 795216"/>
                  <a:gd name="connsiteY2" fmla="*/ 152539 h 976452"/>
                  <a:gd name="connsiteX3" fmla="*/ 328491 w 795216"/>
                  <a:gd name="connsiteY3" fmla="*/ 976452 h 976452"/>
                  <a:gd name="connsiteX4" fmla="*/ 14166 w 795216"/>
                  <a:gd name="connsiteY4" fmla="*/ 0 h 976452"/>
                  <a:gd name="connsiteX0" fmla="*/ 209739 w 990789"/>
                  <a:gd name="connsiteY0" fmla="*/ 0 h 976452"/>
                  <a:gd name="connsiteX1" fmla="*/ 990789 w 990789"/>
                  <a:gd name="connsiteY1" fmla="*/ 0 h 976452"/>
                  <a:gd name="connsiteX2" fmla="*/ 990789 w 990789"/>
                  <a:gd name="connsiteY2" fmla="*/ 152539 h 976452"/>
                  <a:gd name="connsiteX3" fmla="*/ 524064 w 990789"/>
                  <a:gd name="connsiteY3" fmla="*/ 976452 h 976452"/>
                  <a:gd name="connsiteX4" fmla="*/ 209739 w 990789"/>
                  <a:gd name="connsiteY4" fmla="*/ 0 h 976452"/>
                  <a:gd name="connsiteX0" fmla="*/ 211250 w 992300"/>
                  <a:gd name="connsiteY0" fmla="*/ 0 h 977772"/>
                  <a:gd name="connsiteX1" fmla="*/ 992300 w 992300"/>
                  <a:gd name="connsiteY1" fmla="*/ 0 h 977772"/>
                  <a:gd name="connsiteX2" fmla="*/ 992300 w 992300"/>
                  <a:gd name="connsiteY2" fmla="*/ 152539 h 977772"/>
                  <a:gd name="connsiteX3" fmla="*/ 525575 w 992300"/>
                  <a:gd name="connsiteY3" fmla="*/ 976452 h 977772"/>
                  <a:gd name="connsiteX4" fmla="*/ 211250 w 992300"/>
                  <a:gd name="connsiteY4" fmla="*/ 0 h 977772"/>
                  <a:gd name="connsiteX0" fmla="*/ 211250 w 992300"/>
                  <a:gd name="connsiteY0" fmla="*/ 0 h 977772"/>
                  <a:gd name="connsiteX1" fmla="*/ 992300 w 992300"/>
                  <a:gd name="connsiteY1" fmla="*/ 0 h 977772"/>
                  <a:gd name="connsiteX2" fmla="*/ 992300 w 992300"/>
                  <a:gd name="connsiteY2" fmla="*/ 152539 h 977772"/>
                  <a:gd name="connsiteX3" fmla="*/ 511288 w 992300"/>
                  <a:gd name="connsiteY3" fmla="*/ 871711 h 977772"/>
                  <a:gd name="connsiteX4" fmla="*/ 525575 w 992300"/>
                  <a:gd name="connsiteY4" fmla="*/ 976452 h 977772"/>
                  <a:gd name="connsiteX5" fmla="*/ 211250 w 992300"/>
                  <a:gd name="connsiteY5" fmla="*/ 0 h 977772"/>
                  <a:gd name="connsiteX0" fmla="*/ 211250 w 992300"/>
                  <a:gd name="connsiteY0" fmla="*/ 0 h 977772"/>
                  <a:gd name="connsiteX1" fmla="*/ 992300 w 992300"/>
                  <a:gd name="connsiteY1" fmla="*/ 0 h 977772"/>
                  <a:gd name="connsiteX2" fmla="*/ 992300 w 992300"/>
                  <a:gd name="connsiteY2" fmla="*/ 152539 h 977772"/>
                  <a:gd name="connsiteX3" fmla="*/ 549388 w 992300"/>
                  <a:gd name="connsiteY3" fmla="*/ 838373 h 977772"/>
                  <a:gd name="connsiteX4" fmla="*/ 511288 w 992300"/>
                  <a:gd name="connsiteY4" fmla="*/ 871711 h 977772"/>
                  <a:gd name="connsiteX5" fmla="*/ 525575 w 992300"/>
                  <a:gd name="connsiteY5" fmla="*/ 976452 h 977772"/>
                  <a:gd name="connsiteX6" fmla="*/ 211250 w 992300"/>
                  <a:gd name="connsiteY6" fmla="*/ 0 h 977772"/>
                  <a:gd name="connsiteX0" fmla="*/ 211250 w 992300"/>
                  <a:gd name="connsiteY0" fmla="*/ 0 h 977772"/>
                  <a:gd name="connsiteX1" fmla="*/ 992300 w 992300"/>
                  <a:gd name="connsiteY1" fmla="*/ 0 h 977772"/>
                  <a:gd name="connsiteX2" fmla="*/ 992300 w 992300"/>
                  <a:gd name="connsiteY2" fmla="*/ 152539 h 977772"/>
                  <a:gd name="connsiteX3" fmla="*/ 511288 w 992300"/>
                  <a:gd name="connsiteY3" fmla="*/ 781223 h 977772"/>
                  <a:gd name="connsiteX4" fmla="*/ 549388 w 992300"/>
                  <a:gd name="connsiteY4" fmla="*/ 838373 h 977772"/>
                  <a:gd name="connsiteX5" fmla="*/ 511288 w 992300"/>
                  <a:gd name="connsiteY5" fmla="*/ 871711 h 977772"/>
                  <a:gd name="connsiteX6" fmla="*/ 525575 w 992300"/>
                  <a:gd name="connsiteY6" fmla="*/ 976452 h 977772"/>
                  <a:gd name="connsiteX7" fmla="*/ 211250 w 992300"/>
                  <a:gd name="connsiteY7" fmla="*/ 0 h 977772"/>
                  <a:gd name="connsiteX0" fmla="*/ 211250 w 992300"/>
                  <a:gd name="connsiteY0" fmla="*/ 0 h 977772"/>
                  <a:gd name="connsiteX1" fmla="*/ 992300 w 992300"/>
                  <a:gd name="connsiteY1" fmla="*/ 0 h 977772"/>
                  <a:gd name="connsiteX2" fmla="*/ 992300 w 992300"/>
                  <a:gd name="connsiteY2" fmla="*/ 152539 h 977772"/>
                  <a:gd name="connsiteX3" fmla="*/ 511288 w 992300"/>
                  <a:gd name="connsiteY3" fmla="*/ 781223 h 977772"/>
                  <a:gd name="connsiteX4" fmla="*/ 549388 w 992300"/>
                  <a:gd name="connsiteY4" fmla="*/ 838373 h 977772"/>
                  <a:gd name="connsiteX5" fmla="*/ 511288 w 992300"/>
                  <a:gd name="connsiteY5" fmla="*/ 871711 h 977772"/>
                  <a:gd name="connsiteX6" fmla="*/ 525575 w 992300"/>
                  <a:gd name="connsiteY6" fmla="*/ 976452 h 977772"/>
                  <a:gd name="connsiteX7" fmla="*/ 211250 w 992300"/>
                  <a:gd name="connsiteY7" fmla="*/ 0 h 977772"/>
                  <a:gd name="connsiteX0" fmla="*/ 211250 w 992300"/>
                  <a:gd name="connsiteY0" fmla="*/ 0 h 977772"/>
                  <a:gd name="connsiteX1" fmla="*/ 992300 w 992300"/>
                  <a:gd name="connsiteY1" fmla="*/ 0 h 977772"/>
                  <a:gd name="connsiteX2" fmla="*/ 992300 w 992300"/>
                  <a:gd name="connsiteY2" fmla="*/ 152539 h 977772"/>
                  <a:gd name="connsiteX3" fmla="*/ 511288 w 992300"/>
                  <a:gd name="connsiteY3" fmla="*/ 581198 h 977772"/>
                  <a:gd name="connsiteX4" fmla="*/ 511288 w 992300"/>
                  <a:gd name="connsiteY4" fmla="*/ 781223 h 977772"/>
                  <a:gd name="connsiteX5" fmla="*/ 549388 w 992300"/>
                  <a:gd name="connsiteY5" fmla="*/ 838373 h 977772"/>
                  <a:gd name="connsiteX6" fmla="*/ 511288 w 992300"/>
                  <a:gd name="connsiteY6" fmla="*/ 871711 h 977772"/>
                  <a:gd name="connsiteX7" fmla="*/ 525575 w 992300"/>
                  <a:gd name="connsiteY7" fmla="*/ 976452 h 977772"/>
                  <a:gd name="connsiteX8" fmla="*/ 211250 w 992300"/>
                  <a:gd name="connsiteY8" fmla="*/ 0 h 977772"/>
                  <a:gd name="connsiteX0" fmla="*/ 211250 w 992300"/>
                  <a:gd name="connsiteY0" fmla="*/ 0 h 977772"/>
                  <a:gd name="connsiteX1" fmla="*/ 992300 w 992300"/>
                  <a:gd name="connsiteY1" fmla="*/ 0 h 977772"/>
                  <a:gd name="connsiteX2" fmla="*/ 992300 w 992300"/>
                  <a:gd name="connsiteY2" fmla="*/ 152539 h 977772"/>
                  <a:gd name="connsiteX3" fmla="*/ 820851 w 992300"/>
                  <a:gd name="connsiteY3" fmla="*/ 343073 h 977772"/>
                  <a:gd name="connsiteX4" fmla="*/ 511288 w 992300"/>
                  <a:gd name="connsiteY4" fmla="*/ 581198 h 977772"/>
                  <a:gd name="connsiteX5" fmla="*/ 511288 w 992300"/>
                  <a:gd name="connsiteY5" fmla="*/ 781223 h 977772"/>
                  <a:gd name="connsiteX6" fmla="*/ 549388 w 992300"/>
                  <a:gd name="connsiteY6" fmla="*/ 838373 h 977772"/>
                  <a:gd name="connsiteX7" fmla="*/ 511288 w 992300"/>
                  <a:gd name="connsiteY7" fmla="*/ 871711 h 977772"/>
                  <a:gd name="connsiteX8" fmla="*/ 525575 w 992300"/>
                  <a:gd name="connsiteY8" fmla="*/ 976452 h 977772"/>
                  <a:gd name="connsiteX9" fmla="*/ 211250 w 992300"/>
                  <a:gd name="connsiteY9" fmla="*/ 0 h 977772"/>
                  <a:gd name="connsiteX0" fmla="*/ 211250 w 992300"/>
                  <a:gd name="connsiteY0" fmla="*/ 0 h 977772"/>
                  <a:gd name="connsiteX1" fmla="*/ 992300 w 992300"/>
                  <a:gd name="connsiteY1" fmla="*/ 0 h 977772"/>
                  <a:gd name="connsiteX2" fmla="*/ 992300 w 992300"/>
                  <a:gd name="connsiteY2" fmla="*/ 152539 h 977772"/>
                  <a:gd name="connsiteX3" fmla="*/ 820851 w 992300"/>
                  <a:gd name="connsiteY3" fmla="*/ 343073 h 977772"/>
                  <a:gd name="connsiteX4" fmla="*/ 511288 w 992300"/>
                  <a:gd name="connsiteY4" fmla="*/ 581198 h 977772"/>
                  <a:gd name="connsiteX5" fmla="*/ 511288 w 992300"/>
                  <a:gd name="connsiteY5" fmla="*/ 781223 h 977772"/>
                  <a:gd name="connsiteX6" fmla="*/ 549388 w 992300"/>
                  <a:gd name="connsiteY6" fmla="*/ 838373 h 977772"/>
                  <a:gd name="connsiteX7" fmla="*/ 511288 w 992300"/>
                  <a:gd name="connsiteY7" fmla="*/ 871711 h 977772"/>
                  <a:gd name="connsiteX8" fmla="*/ 525575 w 992300"/>
                  <a:gd name="connsiteY8" fmla="*/ 976452 h 977772"/>
                  <a:gd name="connsiteX9" fmla="*/ 211250 w 992300"/>
                  <a:gd name="connsiteY9" fmla="*/ 0 h 977772"/>
                  <a:gd name="connsiteX0" fmla="*/ 211250 w 992300"/>
                  <a:gd name="connsiteY0" fmla="*/ 0 h 977772"/>
                  <a:gd name="connsiteX1" fmla="*/ 992300 w 992300"/>
                  <a:gd name="connsiteY1" fmla="*/ 0 h 977772"/>
                  <a:gd name="connsiteX2" fmla="*/ 992300 w 992300"/>
                  <a:gd name="connsiteY2" fmla="*/ 152539 h 977772"/>
                  <a:gd name="connsiteX3" fmla="*/ 820851 w 992300"/>
                  <a:gd name="connsiteY3" fmla="*/ 343073 h 977772"/>
                  <a:gd name="connsiteX4" fmla="*/ 511288 w 992300"/>
                  <a:gd name="connsiteY4" fmla="*/ 581198 h 977772"/>
                  <a:gd name="connsiteX5" fmla="*/ 511288 w 992300"/>
                  <a:gd name="connsiteY5" fmla="*/ 781223 h 977772"/>
                  <a:gd name="connsiteX6" fmla="*/ 549388 w 992300"/>
                  <a:gd name="connsiteY6" fmla="*/ 838373 h 977772"/>
                  <a:gd name="connsiteX7" fmla="*/ 511288 w 992300"/>
                  <a:gd name="connsiteY7" fmla="*/ 871711 h 977772"/>
                  <a:gd name="connsiteX8" fmla="*/ 525575 w 992300"/>
                  <a:gd name="connsiteY8" fmla="*/ 976452 h 977772"/>
                  <a:gd name="connsiteX9" fmla="*/ 211250 w 992300"/>
                  <a:gd name="connsiteY9" fmla="*/ 0 h 977772"/>
                  <a:gd name="connsiteX0" fmla="*/ 211250 w 992300"/>
                  <a:gd name="connsiteY0" fmla="*/ 0 h 977772"/>
                  <a:gd name="connsiteX1" fmla="*/ 992300 w 992300"/>
                  <a:gd name="connsiteY1" fmla="*/ 0 h 977772"/>
                  <a:gd name="connsiteX2" fmla="*/ 992300 w 992300"/>
                  <a:gd name="connsiteY2" fmla="*/ 152539 h 977772"/>
                  <a:gd name="connsiteX3" fmla="*/ 944676 w 992300"/>
                  <a:gd name="connsiteY3" fmla="*/ 324023 h 977772"/>
                  <a:gd name="connsiteX4" fmla="*/ 820851 w 992300"/>
                  <a:gd name="connsiteY4" fmla="*/ 343073 h 977772"/>
                  <a:gd name="connsiteX5" fmla="*/ 511288 w 992300"/>
                  <a:gd name="connsiteY5" fmla="*/ 581198 h 977772"/>
                  <a:gd name="connsiteX6" fmla="*/ 511288 w 992300"/>
                  <a:gd name="connsiteY6" fmla="*/ 781223 h 977772"/>
                  <a:gd name="connsiteX7" fmla="*/ 549388 w 992300"/>
                  <a:gd name="connsiteY7" fmla="*/ 838373 h 977772"/>
                  <a:gd name="connsiteX8" fmla="*/ 511288 w 992300"/>
                  <a:gd name="connsiteY8" fmla="*/ 871711 h 977772"/>
                  <a:gd name="connsiteX9" fmla="*/ 525575 w 992300"/>
                  <a:gd name="connsiteY9" fmla="*/ 976452 h 977772"/>
                  <a:gd name="connsiteX10" fmla="*/ 211250 w 992300"/>
                  <a:gd name="connsiteY10" fmla="*/ 0 h 977772"/>
                  <a:gd name="connsiteX0" fmla="*/ 211250 w 992300"/>
                  <a:gd name="connsiteY0" fmla="*/ 0 h 977772"/>
                  <a:gd name="connsiteX1" fmla="*/ 992300 w 992300"/>
                  <a:gd name="connsiteY1" fmla="*/ 0 h 977772"/>
                  <a:gd name="connsiteX2" fmla="*/ 992300 w 992300"/>
                  <a:gd name="connsiteY2" fmla="*/ 152539 h 977772"/>
                  <a:gd name="connsiteX3" fmla="*/ 944676 w 992300"/>
                  <a:gd name="connsiteY3" fmla="*/ 324023 h 977772"/>
                  <a:gd name="connsiteX4" fmla="*/ 820851 w 992300"/>
                  <a:gd name="connsiteY4" fmla="*/ 343073 h 977772"/>
                  <a:gd name="connsiteX5" fmla="*/ 511288 w 992300"/>
                  <a:gd name="connsiteY5" fmla="*/ 581198 h 977772"/>
                  <a:gd name="connsiteX6" fmla="*/ 511288 w 992300"/>
                  <a:gd name="connsiteY6" fmla="*/ 781223 h 977772"/>
                  <a:gd name="connsiteX7" fmla="*/ 549388 w 992300"/>
                  <a:gd name="connsiteY7" fmla="*/ 838373 h 977772"/>
                  <a:gd name="connsiteX8" fmla="*/ 511288 w 992300"/>
                  <a:gd name="connsiteY8" fmla="*/ 871711 h 977772"/>
                  <a:gd name="connsiteX9" fmla="*/ 525575 w 992300"/>
                  <a:gd name="connsiteY9" fmla="*/ 976452 h 977772"/>
                  <a:gd name="connsiteX10" fmla="*/ 211250 w 992300"/>
                  <a:gd name="connsiteY10" fmla="*/ 0 h 977772"/>
                  <a:gd name="connsiteX0" fmla="*/ 211250 w 992300"/>
                  <a:gd name="connsiteY0" fmla="*/ 0 h 977772"/>
                  <a:gd name="connsiteX1" fmla="*/ 992300 w 992300"/>
                  <a:gd name="connsiteY1" fmla="*/ 0 h 977772"/>
                  <a:gd name="connsiteX2" fmla="*/ 992300 w 992300"/>
                  <a:gd name="connsiteY2" fmla="*/ 152539 h 977772"/>
                  <a:gd name="connsiteX3" fmla="*/ 944676 w 992300"/>
                  <a:gd name="connsiteY3" fmla="*/ 324023 h 977772"/>
                  <a:gd name="connsiteX4" fmla="*/ 820851 w 992300"/>
                  <a:gd name="connsiteY4" fmla="*/ 343073 h 977772"/>
                  <a:gd name="connsiteX5" fmla="*/ 511288 w 992300"/>
                  <a:gd name="connsiteY5" fmla="*/ 581198 h 977772"/>
                  <a:gd name="connsiteX6" fmla="*/ 511288 w 992300"/>
                  <a:gd name="connsiteY6" fmla="*/ 781223 h 977772"/>
                  <a:gd name="connsiteX7" fmla="*/ 549388 w 992300"/>
                  <a:gd name="connsiteY7" fmla="*/ 838373 h 977772"/>
                  <a:gd name="connsiteX8" fmla="*/ 511288 w 992300"/>
                  <a:gd name="connsiteY8" fmla="*/ 871711 h 977772"/>
                  <a:gd name="connsiteX9" fmla="*/ 525575 w 992300"/>
                  <a:gd name="connsiteY9" fmla="*/ 976452 h 977772"/>
                  <a:gd name="connsiteX10" fmla="*/ 211250 w 992300"/>
                  <a:gd name="connsiteY10" fmla="*/ 0 h 977772"/>
                  <a:gd name="connsiteX0" fmla="*/ 211250 w 992300"/>
                  <a:gd name="connsiteY0" fmla="*/ 0 h 977772"/>
                  <a:gd name="connsiteX1" fmla="*/ 992300 w 992300"/>
                  <a:gd name="connsiteY1" fmla="*/ 0 h 977772"/>
                  <a:gd name="connsiteX2" fmla="*/ 992300 w 992300"/>
                  <a:gd name="connsiteY2" fmla="*/ 152539 h 977772"/>
                  <a:gd name="connsiteX3" fmla="*/ 944676 w 992300"/>
                  <a:gd name="connsiteY3" fmla="*/ 324023 h 977772"/>
                  <a:gd name="connsiteX4" fmla="*/ 820851 w 992300"/>
                  <a:gd name="connsiteY4" fmla="*/ 343073 h 977772"/>
                  <a:gd name="connsiteX5" fmla="*/ 511288 w 992300"/>
                  <a:gd name="connsiteY5" fmla="*/ 581198 h 977772"/>
                  <a:gd name="connsiteX6" fmla="*/ 511288 w 992300"/>
                  <a:gd name="connsiteY6" fmla="*/ 781223 h 977772"/>
                  <a:gd name="connsiteX7" fmla="*/ 549388 w 992300"/>
                  <a:gd name="connsiteY7" fmla="*/ 838373 h 977772"/>
                  <a:gd name="connsiteX8" fmla="*/ 511288 w 992300"/>
                  <a:gd name="connsiteY8" fmla="*/ 871711 h 977772"/>
                  <a:gd name="connsiteX9" fmla="*/ 525575 w 992300"/>
                  <a:gd name="connsiteY9" fmla="*/ 976452 h 977772"/>
                  <a:gd name="connsiteX10" fmla="*/ 211250 w 992300"/>
                  <a:gd name="connsiteY10" fmla="*/ 0 h 977772"/>
                  <a:gd name="connsiteX0" fmla="*/ 211250 w 1111363"/>
                  <a:gd name="connsiteY0" fmla="*/ 0 h 977772"/>
                  <a:gd name="connsiteX1" fmla="*/ 992300 w 1111363"/>
                  <a:gd name="connsiteY1" fmla="*/ 0 h 977772"/>
                  <a:gd name="connsiteX2" fmla="*/ 1111363 w 1111363"/>
                  <a:gd name="connsiteY2" fmla="*/ 323989 h 977772"/>
                  <a:gd name="connsiteX3" fmla="*/ 944676 w 1111363"/>
                  <a:gd name="connsiteY3" fmla="*/ 324023 h 977772"/>
                  <a:gd name="connsiteX4" fmla="*/ 820851 w 1111363"/>
                  <a:gd name="connsiteY4" fmla="*/ 343073 h 977772"/>
                  <a:gd name="connsiteX5" fmla="*/ 511288 w 1111363"/>
                  <a:gd name="connsiteY5" fmla="*/ 581198 h 977772"/>
                  <a:gd name="connsiteX6" fmla="*/ 511288 w 1111363"/>
                  <a:gd name="connsiteY6" fmla="*/ 781223 h 977772"/>
                  <a:gd name="connsiteX7" fmla="*/ 549388 w 1111363"/>
                  <a:gd name="connsiteY7" fmla="*/ 838373 h 977772"/>
                  <a:gd name="connsiteX8" fmla="*/ 511288 w 1111363"/>
                  <a:gd name="connsiteY8" fmla="*/ 871711 h 977772"/>
                  <a:gd name="connsiteX9" fmla="*/ 525575 w 1111363"/>
                  <a:gd name="connsiteY9" fmla="*/ 976452 h 977772"/>
                  <a:gd name="connsiteX10" fmla="*/ 211250 w 1111363"/>
                  <a:gd name="connsiteY10" fmla="*/ 0 h 977772"/>
                  <a:gd name="connsiteX0" fmla="*/ 211250 w 1111363"/>
                  <a:gd name="connsiteY0" fmla="*/ 0 h 977772"/>
                  <a:gd name="connsiteX1" fmla="*/ 992300 w 1111363"/>
                  <a:gd name="connsiteY1" fmla="*/ 0 h 977772"/>
                  <a:gd name="connsiteX2" fmla="*/ 1111363 w 1111363"/>
                  <a:gd name="connsiteY2" fmla="*/ 323989 h 977772"/>
                  <a:gd name="connsiteX3" fmla="*/ 944676 w 1111363"/>
                  <a:gd name="connsiteY3" fmla="*/ 324023 h 977772"/>
                  <a:gd name="connsiteX4" fmla="*/ 820851 w 1111363"/>
                  <a:gd name="connsiteY4" fmla="*/ 343073 h 977772"/>
                  <a:gd name="connsiteX5" fmla="*/ 511288 w 1111363"/>
                  <a:gd name="connsiteY5" fmla="*/ 581198 h 977772"/>
                  <a:gd name="connsiteX6" fmla="*/ 511288 w 1111363"/>
                  <a:gd name="connsiteY6" fmla="*/ 781223 h 977772"/>
                  <a:gd name="connsiteX7" fmla="*/ 549388 w 1111363"/>
                  <a:gd name="connsiteY7" fmla="*/ 838373 h 977772"/>
                  <a:gd name="connsiteX8" fmla="*/ 511288 w 1111363"/>
                  <a:gd name="connsiteY8" fmla="*/ 871711 h 977772"/>
                  <a:gd name="connsiteX9" fmla="*/ 525575 w 1111363"/>
                  <a:gd name="connsiteY9" fmla="*/ 976452 h 977772"/>
                  <a:gd name="connsiteX10" fmla="*/ 211250 w 1111363"/>
                  <a:gd name="connsiteY10" fmla="*/ 0 h 977772"/>
                  <a:gd name="connsiteX0" fmla="*/ 211250 w 1220901"/>
                  <a:gd name="connsiteY0" fmla="*/ 0 h 977772"/>
                  <a:gd name="connsiteX1" fmla="*/ 992300 w 1220901"/>
                  <a:gd name="connsiteY1" fmla="*/ 0 h 977772"/>
                  <a:gd name="connsiteX2" fmla="*/ 1220901 w 1220901"/>
                  <a:gd name="connsiteY2" fmla="*/ 300211 h 977772"/>
                  <a:gd name="connsiteX3" fmla="*/ 1111363 w 1220901"/>
                  <a:gd name="connsiteY3" fmla="*/ 323989 h 977772"/>
                  <a:gd name="connsiteX4" fmla="*/ 944676 w 1220901"/>
                  <a:gd name="connsiteY4" fmla="*/ 324023 h 977772"/>
                  <a:gd name="connsiteX5" fmla="*/ 820851 w 1220901"/>
                  <a:gd name="connsiteY5" fmla="*/ 343073 h 977772"/>
                  <a:gd name="connsiteX6" fmla="*/ 511288 w 1220901"/>
                  <a:gd name="connsiteY6" fmla="*/ 581198 h 977772"/>
                  <a:gd name="connsiteX7" fmla="*/ 511288 w 1220901"/>
                  <a:gd name="connsiteY7" fmla="*/ 781223 h 977772"/>
                  <a:gd name="connsiteX8" fmla="*/ 549388 w 1220901"/>
                  <a:gd name="connsiteY8" fmla="*/ 838373 h 977772"/>
                  <a:gd name="connsiteX9" fmla="*/ 511288 w 1220901"/>
                  <a:gd name="connsiteY9" fmla="*/ 871711 h 977772"/>
                  <a:gd name="connsiteX10" fmla="*/ 525575 w 1220901"/>
                  <a:gd name="connsiteY10" fmla="*/ 976452 h 977772"/>
                  <a:gd name="connsiteX11" fmla="*/ 211250 w 1220901"/>
                  <a:gd name="connsiteY11" fmla="*/ 0 h 977772"/>
                  <a:gd name="connsiteX0" fmla="*/ 211250 w 1254239"/>
                  <a:gd name="connsiteY0" fmla="*/ 0 h 977772"/>
                  <a:gd name="connsiteX1" fmla="*/ 992300 w 1254239"/>
                  <a:gd name="connsiteY1" fmla="*/ 0 h 977772"/>
                  <a:gd name="connsiteX2" fmla="*/ 1254239 w 1254239"/>
                  <a:gd name="connsiteY2" fmla="*/ 290686 h 977772"/>
                  <a:gd name="connsiteX3" fmla="*/ 1111363 w 1254239"/>
                  <a:gd name="connsiteY3" fmla="*/ 323989 h 977772"/>
                  <a:gd name="connsiteX4" fmla="*/ 944676 w 1254239"/>
                  <a:gd name="connsiteY4" fmla="*/ 324023 h 977772"/>
                  <a:gd name="connsiteX5" fmla="*/ 820851 w 1254239"/>
                  <a:gd name="connsiteY5" fmla="*/ 343073 h 977772"/>
                  <a:gd name="connsiteX6" fmla="*/ 511288 w 1254239"/>
                  <a:gd name="connsiteY6" fmla="*/ 581198 h 977772"/>
                  <a:gd name="connsiteX7" fmla="*/ 511288 w 1254239"/>
                  <a:gd name="connsiteY7" fmla="*/ 781223 h 977772"/>
                  <a:gd name="connsiteX8" fmla="*/ 549388 w 1254239"/>
                  <a:gd name="connsiteY8" fmla="*/ 838373 h 977772"/>
                  <a:gd name="connsiteX9" fmla="*/ 511288 w 1254239"/>
                  <a:gd name="connsiteY9" fmla="*/ 871711 h 977772"/>
                  <a:gd name="connsiteX10" fmla="*/ 525575 w 1254239"/>
                  <a:gd name="connsiteY10" fmla="*/ 976452 h 977772"/>
                  <a:gd name="connsiteX11" fmla="*/ 211250 w 1254239"/>
                  <a:gd name="connsiteY11" fmla="*/ 0 h 977772"/>
                  <a:gd name="connsiteX0" fmla="*/ 211250 w 1244714"/>
                  <a:gd name="connsiteY0" fmla="*/ 0 h 977772"/>
                  <a:gd name="connsiteX1" fmla="*/ 992300 w 1244714"/>
                  <a:gd name="connsiteY1" fmla="*/ 0 h 977772"/>
                  <a:gd name="connsiteX2" fmla="*/ 1244714 w 1244714"/>
                  <a:gd name="connsiteY2" fmla="*/ 300211 h 977772"/>
                  <a:gd name="connsiteX3" fmla="*/ 1111363 w 1244714"/>
                  <a:gd name="connsiteY3" fmla="*/ 323989 h 977772"/>
                  <a:gd name="connsiteX4" fmla="*/ 944676 w 1244714"/>
                  <a:gd name="connsiteY4" fmla="*/ 324023 h 977772"/>
                  <a:gd name="connsiteX5" fmla="*/ 820851 w 1244714"/>
                  <a:gd name="connsiteY5" fmla="*/ 343073 h 977772"/>
                  <a:gd name="connsiteX6" fmla="*/ 511288 w 1244714"/>
                  <a:gd name="connsiteY6" fmla="*/ 581198 h 977772"/>
                  <a:gd name="connsiteX7" fmla="*/ 511288 w 1244714"/>
                  <a:gd name="connsiteY7" fmla="*/ 781223 h 977772"/>
                  <a:gd name="connsiteX8" fmla="*/ 549388 w 1244714"/>
                  <a:gd name="connsiteY8" fmla="*/ 838373 h 977772"/>
                  <a:gd name="connsiteX9" fmla="*/ 511288 w 1244714"/>
                  <a:gd name="connsiteY9" fmla="*/ 871711 h 977772"/>
                  <a:gd name="connsiteX10" fmla="*/ 525575 w 1244714"/>
                  <a:gd name="connsiteY10" fmla="*/ 976452 h 977772"/>
                  <a:gd name="connsiteX11" fmla="*/ 211250 w 1244714"/>
                  <a:gd name="connsiteY11" fmla="*/ 0 h 977772"/>
                  <a:gd name="connsiteX0" fmla="*/ 211250 w 1211376"/>
                  <a:gd name="connsiteY0" fmla="*/ 0 h 977772"/>
                  <a:gd name="connsiteX1" fmla="*/ 992300 w 1211376"/>
                  <a:gd name="connsiteY1" fmla="*/ 0 h 977772"/>
                  <a:gd name="connsiteX2" fmla="*/ 1211376 w 1211376"/>
                  <a:gd name="connsiteY2" fmla="*/ 319261 h 977772"/>
                  <a:gd name="connsiteX3" fmla="*/ 1111363 w 1211376"/>
                  <a:gd name="connsiteY3" fmla="*/ 323989 h 977772"/>
                  <a:gd name="connsiteX4" fmla="*/ 944676 w 1211376"/>
                  <a:gd name="connsiteY4" fmla="*/ 324023 h 977772"/>
                  <a:gd name="connsiteX5" fmla="*/ 820851 w 1211376"/>
                  <a:gd name="connsiteY5" fmla="*/ 343073 h 977772"/>
                  <a:gd name="connsiteX6" fmla="*/ 511288 w 1211376"/>
                  <a:gd name="connsiteY6" fmla="*/ 581198 h 977772"/>
                  <a:gd name="connsiteX7" fmla="*/ 511288 w 1211376"/>
                  <a:gd name="connsiteY7" fmla="*/ 781223 h 977772"/>
                  <a:gd name="connsiteX8" fmla="*/ 549388 w 1211376"/>
                  <a:gd name="connsiteY8" fmla="*/ 838373 h 977772"/>
                  <a:gd name="connsiteX9" fmla="*/ 511288 w 1211376"/>
                  <a:gd name="connsiteY9" fmla="*/ 871711 h 977772"/>
                  <a:gd name="connsiteX10" fmla="*/ 525575 w 1211376"/>
                  <a:gd name="connsiteY10" fmla="*/ 976452 h 977772"/>
                  <a:gd name="connsiteX11" fmla="*/ 211250 w 1211376"/>
                  <a:gd name="connsiteY11" fmla="*/ 0 h 977772"/>
                  <a:gd name="connsiteX0" fmla="*/ 211250 w 1211376"/>
                  <a:gd name="connsiteY0" fmla="*/ 0 h 977772"/>
                  <a:gd name="connsiteX1" fmla="*/ 992300 w 1211376"/>
                  <a:gd name="connsiteY1" fmla="*/ 0 h 977772"/>
                  <a:gd name="connsiteX2" fmla="*/ 1211376 w 1211376"/>
                  <a:gd name="connsiteY2" fmla="*/ 319261 h 977772"/>
                  <a:gd name="connsiteX3" fmla="*/ 1111363 w 1211376"/>
                  <a:gd name="connsiteY3" fmla="*/ 323989 h 977772"/>
                  <a:gd name="connsiteX4" fmla="*/ 944676 w 1211376"/>
                  <a:gd name="connsiteY4" fmla="*/ 324023 h 977772"/>
                  <a:gd name="connsiteX5" fmla="*/ 820851 w 1211376"/>
                  <a:gd name="connsiteY5" fmla="*/ 343073 h 977772"/>
                  <a:gd name="connsiteX6" fmla="*/ 511288 w 1211376"/>
                  <a:gd name="connsiteY6" fmla="*/ 581198 h 977772"/>
                  <a:gd name="connsiteX7" fmla="*/ 511288 w 1211376"/>
                  <a:gd name="connsiteY7" fmla="*/ 781223 h 977772"/>
                  <a:gd name="connsiteX8" fmla="*/ 549388 w 1211376"/>
                  <a:gd name="connsiteY8" fmla="*/ 838373 h 977772"/>
                  <a:gd name="connsiteX9" fmla="*/ 511288 w 1211376"/>
                  <a:gd name="connsiteY9" fmla="*/ 871711 h 977772"/>
                  <a:gd name="connsiteX10" fmla="*/ 525575 w 1211376"/>
                  <a:gd name="connsiteY10" fmla="*/ 976452 h 977772"/>
                  <a:gd name="connsiteX11" fmla="*/ 211250 w 1211376"/>
                  <a:gd name="connsiteY11" fmla="*/ 0 h 977772"/>
                  <a:gd name="connsiteX0" fmla="*/ 211250 w 1211376"/>
                  <a:gd name="connsiteY0" fmla="*/ 0 h 977772"/>
                  <a:gd name="connsiteX1" fmla="*/ 992300 w 1211376"/>
                  <a:gd name="connsiteY1" fmla="*/ 0 h 977772"/>
                  <a:gd name="connsiteX2" fmla="*/ 1211376 w 1211376"/>
                  <a:gd name="connsiteY2" fmla="*/ 319261 h 977772"/>
                  <a:gd name="connsiteX3" fmla="*/ 1111363 w 1211376"/>
                  <a:gd name="connsiteY3" fmla="*/ 323989 h 977772"/>
                  <a:gd name="connsiteX4" fmla="*/ 944676 w 1211376"/>
                  <a:gd name="connsiteY4" fmla="*/ 324023 h 977772"/>
                  <a:gd name="connsiteX5" fmla="*/ 820851 w 1211376"/>
                  <a:gd name="connsiteY5" fmla="*/ 343073 h 977772"/>
                  <a:gd name="connsiteX6" fmla="*/ 511288 w 1211376"/>
                  <a:gd name="connsiteY6" fmla="*/ 581198 h 977772"/>
                  <a:gd name="connsiteX7" fmla="*/ 511288 w 1211376"/>
                  <a:gd name="connsiteY7" fmla="*/ 781223 h 977772"/>
                  <a:gd name="connsiteX8" fmla="*/ 549388 w 1211376"/>
                  <a:gd name="connsiteY8" fmla="*/ 838373 h 977772"/>
                  <a:gd name="connsiteX9" fmla="*/ 511288 w 1211376"/>
                  <a:gd name="connsiteY9" fmla="*/ 871711 h 977772"/>
                  <a:gd name="connsiteX10" fmla="*/ 525575 w 1211376"/>
                  <a:gd name="connsiteY10" fmla="*/ 976452 h 977772"/>
                  <a:gd name="connsiteX11" fmla="*/ 211250 w 1211376"/>
                  <a:gd name="connsiteY11" fmla="*/ 0 h 977772"/>
                  <a:gd name="connsiteX0" fmla="*/ 211250 w 1211376"/>
                  <a:gd name="connsiteY0" fmla="*/ 0 h 977772"/>
                  <a:gd name="connsiteX1" fmla="*/ 992300 w 1211376"/>
                  <a:gd name="connsiteY1" fmla="*/ 0 h 977772"/>
                  <a:gd name="connsiteX2" fmla="*/ 1211376 w 1211376"/>
                  <a:gd name="connsiteY2" fmla="*/ 319261 h 977772"/>
                  <a:gd name="connsiteX3" fmla="*/ 1111363 w 1211376"/>
                  <a:gd name="connsiteY3" fmla="*/ 323989 h 977772"/>
                  <a:gd name="connsiteX4" fmla="*/ 944676 w 1211376"/>
                  <a:gd name="connsiteY4" fmla="*/ 324023 h 977772"/>
                  <a:gd name="connsiteX5" fmla="*/ 820851 w 1211376"/>
                  <a:gd name="connsiteY5" fmla="*/ 343073 h 977772"/>
                  <a:gd name="connsiteX6" fmla="*/ 511288 w 1211376"/>
                  <a:gd name="connsiteY6" fmla="*/ 581198 h 977772"/>
                  <a:gd name="connsiteX7" fmla="*/ 511288 w 1211376"/>
                  <a:gd name="connsiteY7" fmla="*/ 781223 h 977772"/>
                  <a:gd name="connsiteX8" fmla="*/ 549388 w 1211376"/>
                  <a:gd name="connsiteY8" fmla="*/ 838373 h 977772"/>
                  <a:gd name="connsiteX9" fmla="*/ 511288 w 1211376"/>
                  <a:gd name="connsiteY9" fmla="*/ 871711 h 977772"/>
                  <a:gd name="connsiteX10" fmla="*/ 525575 w 1211376"/>
                  <a:gd name="connsiteY10" fmla="*/ 976452 h 977772"/>
                  <a:gd name="connsiteX11" fmla="*/ 211250 w 1211376"/>
                  <a:gd name="connsiteY11" fmla="*/ 0 h 977772"/>
                  <a:gd name="connsiteX0" fmla="*/ 211250 w 1211376"/>
                  <a:gd name="connsiteY0" fmla="*/ 0 h 977772"/>
                  <a:gd name="connsiteX1" fmla="*/ 1211376 w 1211376"/>
                  <a:gd name="connsiteY1" fmla="*/ 319261 h 977772"/>
                  <a:gd name="connsiteX2" fmla="*/ 1111363 w 1211376"/>
                  <a:gd name="connsiteY2" fmla="*/ 323989 h 977772"/>
                  <a:gd name="connsiteX3" fmla="*/ 944676 w 1211376"/>
                  <a:gd name="connsiteY3" fmla="*/ 324023 h 977772"/>
                  <a:gd name="connsiteX4" fmla="*/ 820851 w 1211376"/>
                  <a:gd name="connsiteY4" fmla="*/ 343073 h 977772"/>
                  <a:gd name="connsiteX5" fmla="*/ 511288 w 1211376"/>
                  <a:gd name="connsiteY5" fmla="*/ 581198 h 977772"/>
                  <a:gd name="connsiteX6" fmla="*/ 511288 w 1211376"/>
                  <a:gd name="connsiteY6" fmla="*/ 781223 h 977772"/>
                  <a:gd name="connsiteX7" fmla="*/ 549388 w 1211376"/>
                  <a:gd name="connsiteY7" fmla="*/ 838373 h 977772"/>
                  <a:gd name="connsiteX8" fmla="*/ 511288 w 1211376"/>
                  <a:gd name="connsiteY8" fmla="*/ 871711 h 977772"/>
                  <a:gd name="connsiteX9" fmla="*/ 525575 w 1211376"/>
                  <a:gd name="connsiteY9" fmla="*/ 976452 h 977772"/>
                  <a:gd name="connsiteX10" fmla="*/ 211250 w 1211376"/>
                  <a:gd name="connsiteY10" fmla="*/ 0 h 977772"/>
                  <a:gd name="connsiteX0" fmla="*/ 211250 w 1211376"/>
                  <a:gd name="connsiteY0" fmla="*/ 113620 h 1091392"/>
                  <a:gd name="connsiteX1" fmla="*/ 1211376 w 1211376"/>
                  <a:gd name="connsiteY1" fmla="*/ 432881 h 1091392"/>
                  <a:gd name="connsiteX2" fmla="*/ 1111363 w 1211376"/>
                  <a:gd name="connsiteY2" fmla="*/ 437609 h 1091392"/>
                  <a:gd name="connsiteX3" fmla="*/ 944676 w 1211376"/>
                  <a:gd name="connsiteY3" fmla="*/ 437643 h 1091392"/>
                  <a:gd name="connsiteX4" fmla="*/ 820851 w 1211376"/>
                  <a:gd name="connsiteY4" fmla="*/ 456693 h 1091392"/>
                  <a:gd name="connsiteX5" fmla="*/ 511288 w 1211376"/>
                  <a:gd name="connsiteY5" fmla="*/ 694818 h 1091392"/>
                  <a:gd name="connsiteX6" fmla="*/ 511288 w 1211376"/>
                  <a:gd name="connsiteY6" fmla="*/ 894843 h 1091392"/>
                  <a:gd name="connsiteX7" fmla="*/ 549388 w 1211376"/>
                  <a:gd name="connsiteY7" fmla="*/ 951993 h 1091392"/>
                  <a:gd name="connsiteX8" fmla="*/ 511288 w 1211376"/>
                  <a:gd name="connsiteY8" fmla="*/ 985331 h 1091392"/>
                  <a:gd name="connsiteX9" fmla="*/ 525575 w 1211376"/>
                  <a:gd name="connsiteY9" fmla="*/ 1090072 h 1091392"/>
                  <a:gd name="connsiteX10" fmla="*/ 211250 w 1211376"/>
                  <a:gd name="connsiteY10" fmla="*/ 113620 h 1091392"/>
                  <a:gd name="connsiteX0" fmla="*/ 211250 w 1211376"/>
                  <a:gd name="connsiteY0" fmla="*/ 135532 h 1113304"/>
                  <a:gd name="connsiteX1" fmla="*/ 1211376 w 1211376"/>
                  <a:gd name="connsiteY1" fmla="*/ 454793 h 1113304"/>
                  <a:gd name="connsiteX2" fmla="*/ 1111363 w 1211376"/>
                  <a:gd name="connsiteY2" fmla="*/ 459521 h 1113304"/>
                  <a:gd name="connsiteX3" fmla="*/ 944676 w 1211376"/>
                  <a:gd name="connsiteY3" fmla="*/ 459555 h 1113304"/>
                  <a:gd name="connsiteX4" fmla="*/ 820851 w 1211376"/>
                  <a:gd name="connsiteY4" fmla="*/ 478605 h 1113304"/>
                  <a:gd name="connsiteX5" fmla="*/ 511288 w 1211376"/>
                  <a:gd name="connsiteY5" fmla="*/ 716730 h 1113304"/>
                  <a:gd name="connsiteX6" fmla="*/ 511288 w 1211376"/>
                  <a:gd name="connsiteY6" fmla="*/ 916755 h 1113304"/>
                  <a:gd name="connsiteX7" fmla="*/ 549388 w 1211376"/>
                  <a:gd name="connsiteY7" fmla="*/ 973905 h 1113304"/>
                  <a:gd name="connsiteX8" fmla="*/ 511288 w 1211376"/>
                  <a:gd name="connsiteY8" fmla="*/ 1007243 h 1113304"/>
                  <a:gd name="connsiteX9" fmla="*/ 525575 w 1211376"/>
                  <a:gd name="connsiteY9" fmla="*/ 1111984 h 1113304"/>
                  <a:gd name="connsiteX10" fmla="*/ 211250 w 1211376"/>
                  <a:gd name="connsiteY10" fmla="*/ 135532 h 1113304"/>
                  <a:gd name="connsiteX0" fmla="*/ 212108 w 1207471"/>
                  <a:gd name="connsiteY0" fmla="*/ 134650 h 1117163"/>
                  <a:gd name="connsiteX1" fmla="*/ 1207471 w 1207471"/>
                  <a:gd name="connsiteY1" fmla="*/ 458673 h 1117163"/>
                  <a:gd name="connsiteX2" fmla="*/ 1107458 w 1207471"/>
                  <a:gd name="connsiteY2" fmla="*/ 463401 h 1117163"/>
                  <a:gd name="connsiteX3" fmla="*/ 940771 w 1207471"/>
                  <a:gd name="connsiteY3" fmla="*/ 463435 h 1117163"/>
                  <a:gd name="connsiteX4" fmla="*/ 816946 w 1207471"/>
                  <a:gd name="connsiteY4" fmla="*/ 482485 h 1117163"/>
                  <a:gd name="connsiteX5" fmla="*/ 507383 w 1207471"/>
                  <a:gd name="connsiteY5" fmla="*/ 720610 h 1117163"/>
                  <a:gd name="connsiteX6" fmla="*/ 507383 w 1207471"/>
                  <a:gd name="connsiteY6" fmla="*/ 920635 h 1117163"/>
                  <a:gd name="connsiteX7" fmla="*/ 545483 w 1207471"/>
                  <a:gd name="connsiteY7" fmla="*/ 977785 h 1117163"/>
                  <a:gd name="connsiteX8" fmla="*/ 507383 w 1207471"/>
                  <a:gd name="connsiteY8" fmla="*/ 1011123 h 1117163"/>
                  <a:gd name="connsiteX9" fmla="*/ 521670 w 1207471"/>
                  <a:gd name="connsiteY9" fmla="*/ 1115864 h 1117163"/>
                  <a:gd name="connsiteX10" fmla="*/ 212108 w 1207471"/>
                  <a:gd name="connsiteY10" fmla="*/ 134650 h 1117163"/>
                  <a:gd name="connsiteX0" fmla="*/ 175215 w 1170578"/>
                  <a:gd name="connsiteY0" fmla="*/ 134650 h 1116871"/>
                  <a:gd name="connsiteX1" fmla="*/ 1170578 w 1170578"/>
                  <a:gd name="connsiteY1" fmla="*/ 458673 h 1116871"/>
                  <a:gd name="connsiteX2" fmla="*/ 1070565 w 1170578"/>
                  <a:gd name="connsiteY2" fmla="*/ 463401 h 1116871"/>
                  <a:gd name="connsiteX3" fmla="*/ 903878 w 1170578"/>
                  <a:gd name="connsiteY3" fmla="*/ 463435 h 1116871"/>
                  <a:gd name="connsiteX4" fmla="*/ 780053 w 1170578"/>
                  <a:gd name="connsiteY4" fmla="*/ 482485 h 1116871"/>
                  <a:gd name="connsiteX5" fmla="*/ 470490 w 1170578"/>
                  <a:gd name="connsiteY5" fmla="*/ 720610 h 1116871"/>
                  <a:gd name="connsiteX6" fmla="*/ 470490 w 1170578"/>
                  <a:gd name="connsiteY6" fmla="*/ 920635 h 1116871"/>
                  <a:gd name="connsiteX7" fmla="*/ 508590 w 1170578"/>
                  <a:gd name="connsiteY7" fmla="*/ 977785 h 1116871"/>
                  <a:gd name="connsiteX8" fmla="*/ 470490 w 1170578"/>
                  <a:gd name="connsiteY8" fmla="*/ 1011123 h 1116871"/>
                  <a:gd name="connsiteX9" fmla="*/ 484777 w 1170578"/>
                  <a:gd name="connsiteY9" fmla="*/ 1115864 h 1116871"/>
                  <a:gd name="connsiteX10" fmla="*/ 175215 w 1170578"/>
                  <a:gd name="connsiteY10" fmla="*/ 134650 h 1116871"/>
                  <a:gd name="connsiteX0" fmla="*/ 180228 w 1147016"/>
                  <a:gd name="connsiteY0" fmla="*/ 135533 h 1113005"/>
                  <a:gd name="connsiteX1" fmla="*/ 1147016 w 1147016"/>
                  <a:gd name="connsiteY1" fmla="*/ 454794 h 1113005"/>
                  <a:gd name="connsiteX2" fmla="*/ 1047003 w 1147016"/>
                  <a:gd name="connsiteY2" fmla="*/ 459522 h 1113005"/>
                  <a:gd name="connsiteX3" fmla="*/ 880316 w 1147016"/>
                  <a:gd name="connsiteY3" fmla="*/ 459556 h 1113005"/>
                  <a:gd name="connsiteX4" fmla="*/ 756491 w 1147016"/>
                  <a:gd name="connsiteY4" fmla="*/ 478606 h 1113005"/>
                  <a:gd name="connsiteX5" fmla="*/ 446928 w 1147016"/>
                  <a:gd name="connsiteY5" fmla="*/ 716731 h 1113005"/>
                  <a:gd name="connsiteX6" fmla="*/ 446928 w 1147016"/>
                  <a:gd name="connsiteY6" fmla="*/ 916756 h 1113005"/>
                  <a:gd name="connsiteX7" fmla="*/ 485028 w 1147016"/>
                  <a:gd name="connsiteY7" fmla="*/ 973906 h 1113005"/>
                  <a:gd name="connsiteX8" fmla="*/ 446928 w 1147016"/>
                  <a:gd name="connsiteY8" fmla="*/ 1007244 h 1113005"/>
                  <a:gd name="connsiteX9" fmla="*/ 461215 w 1147016"/>
                  <a:gd name="connsiteY9" fmla="*/ 1111985 h 1113005"/>
                  <a:gd name="connsiteX10" fmla="*/ 180228 w 1147016"/>
                  <a:gd name="connsiteY10" fmla="*/ 135533 h 1113005"/>
                  <a:gd name="connsiteX0" fmla="*/ 227755 w 1194543"/>
                  <a:gd name="connsiteY0" fmla="*/ 135533 h 1112979"/>
                  <a:gd name="connsiteX1" fmla="*/ 1194543 w 1194543"/>
                  <a:gd name="connsiteY1" fmla="*/ 454794 h 1112979"/>
                  <a:gd name="connsiteX2" fmla="*/ 1094530 w 1194543"/>
                  <a:gd name="connsiteY2" fmla="*/ 459522 h 1112979"/>
                  <a:gd name="connsiteX3" fmla="*/ 927843 w 1194543"/>
                  <a:gd name="connsiteY3" fmla="*/ 459556 h 1112979"/>
                  <a:gd name="connsiteX4" fmla="*/ 804018 w 1194543"/>
                  <a:gd name="connsiteY4" fmla="*/ 478606 h 1112979"/>
                  <a:gd name="connsiteX5" fmla="*/ 494455 w 1194543"/>
                  <a:gd name="connsiteY5" fmla="*/ 716731 h 1112979"/>
                  <a:gd name="connsiteX6" fmla="*/ 494455 w 1194543"/>
                  <a:gd name="connsiteY6" fmla="*/ 916756 h 1112979"/>
                  <a:gd name="connsiteX7" fmla="*/ 532555 w 1194543"/>
                  <a:gd name="connsiteY7" fmla="*/ 973906 h 1112979"/>
                  <a:gd name="connsiteX8" fmla="*/ 494455 w 1194543"/>
                  <a:gd name="connsiteY8" fmla="*/ 1007244 h 1112979"/>
                  <a:gd name="connsiteX9" fmla="*/ 508742 w 1194543"/>
                  <a:gd name="connsiteY9" fmla="*/ 1111985 h 1112979"/>
                  <a:gd name="connsiteX10" fmla="*/ 227755 w 1194543"/>
                  <a:gd name="connsiteY10" fmla="*/ 135533 h 1112979"/>
                  <a:gd name="connsiteX0" fmla="*/ 227755 w 1194543"/>
                  <a:gd name="connsiteY0" fmla="*/ 137524 h 1114970"/>
                  <a:gd name="connsiteX1" fmla="*/ 137268 w 1194543"/>
                  <a:gd name="connsiteY1" fmla="*/ 37685 h 1114970"/>
                  <a:gd name="connsiteX2" fmla="*/ 1194543 w 1194543"/>
                  <a:gd name="connsiteY2" fmla="*/ 456785 h 1114970"/>
                  <a:gd name="connsiteX3" fmla="*/ 1094530 w 1194543"/>
                  <a:gd name="connsiteY3" fmla="*/ 461513 h 1114970"/>
                  <a:gd name="connsiteX4" fmla="*/ 927843 w 1194543"/>
                  <a:gd name="connsiteY4" fmla="*/ 461547 h 1114970"/>
                  <a:gd name="connsiteX5" fmla="*/ 804018 w 1194543"/>
                  <a:gd name="connsiteY5" fmla="*/ 480597 h 1114970"/>
                  <a:gd name="connsiteX6" fmla="*/ 494455 w 1194543"/>
                  <a:gd name="connsiteY6" fmla="*/ 718722 h 1114970"/>
                  <a:gd name="connsiteX7" fmla="*/ 494455 w 1194543"/>
                  <a:gd name="connsiteY7" fmla="*/ 918747 h 1114970"/>
                  <a:gd name="connsiteX8" fmla="*/ 532555 w 1194543"/>
                  <a:gd name="connsiteY8" fmla="*/ 975897 h 1114970"/>
                  <a:gd name="connsiteX9" fmla="*/ 494455 w 1194543"/>
                  <a:gd name="connsiteY9" fmla="*/ 1009235 h 1114970"/>
                  <a:gd name="connsiteX10" fmla="*/ 508742 w 1194543"/>
                  <a:gd name="connsiteY10" fmla="*/ 1113976 h 1114970"/>
                  <a:gd name="connsiteX11" fmla="*/ 227755 w 1194543"/>
                  <a:gd name="connsiteY11" fmla="*/ 137524 h 1114970"/>
                  <a:gd name="connsiteX0" fmla="*/ 227755 w 1194543"/>
                  <a:gd name="connsiteY0" fmla="*/ 137524 h 1114970"/>
                  <a:gd name="connsiteX1" fmla="*/ 137268 w 1194543"/>
                  <a:gd name="connsiteY1" fmla="*/ 37685 h 1114970"/>
                  <a:gd name="connsiteX2" fmla="*/ 375393 w 1194543"/>
                  <a:gd name="connsiteY2" fmla="*/ 66260 h 1114970"/>
                  <a:gd name="connsiteX3" fmla="*/ 1194543 w 1194543"/>
                  <a:gd name="connsiteY3" fmla="*/ 456785 h 1114970"/>
                  <a:gd name="connsiteX4" fmla="*/ 1094530 w 1194543"/>
                  <a:gd name="connsiteY4" fmla="*/ 461513 h 1114970"/>
                  <a:gd name="connsiteX5" fmla="*/ 927843 w 1194543"/>
                  <a:gd name="connsiteY5" fmla="*/ 461547 h 1114970"/>
                  <a:gd name="connsiteX6" fmla="*/ 804018 w 1194543"/>
                  <a:gd name="connsiteY6" fmla="*/ 480597 h 1114970"/>
                  <a:gd name="connsiteX7" fmla="*/ 494455 w 1194543"/>
                  <a:gd name="connsiteY7" fmla="*/ 718722 h 1114970"/>
                  <a:gd name="connsiteX8" fmla="*/ 494455 w 1194543"/>
                  <a:gd name="connsiteY8" fmla="*/ 918747 h 1114970"/>
                  <a:gd name="connsiteX9" fmla="*/ 532555 w 1194543"/>
                  <a:gd name="connsiteY9" fmla="*/ 975897 h 1114970"/>
                  <a:gd name="connsiteX10" fmla="*/ 494455 w 1194543"/>
                  <a:gd name="connsiteY10" fmla="*/ 1009235 h 1114970"/>
                  <a:gd name="connsiteX11" fmla="*/ 508742 w 1194543"/>
                  <a:gd name="connsiteY11" fmla="*/ 1113976 h 1114970"/>
                  <a:gd name="connsiteX12" fmla="*/ 227755 w 1194543"/>
                  <a:gd name="connsiteY12" fmla="*/ 137524 h 1114970"/>
                  <a:gd name="connsiteX0" fmla="*/ 227755 w 1194543"/>
                  <a:gd name="connsiteY0" fmla="*/ 181358 h 1158804"/>
                  <a:gd name="connsiteX1" fmla="*/ 137268 w 1194543"/>
                  <a:gd name="connsiteY1" fmla="*/ 81519 h 1158804"/>
                  <a:gd name="connsiteX2" fmla="*/ 375393 w 1194543"/>
                  <a:gd name="connsiteY2" fmla="*/ 110094 h 1158804"/>
                  <a:gd name="connsiteX3" fmla="*/ 823068 w 1194543"/>
                  <a:gd name="connsiteY3" fmla="*/ 14844 h 1158804"/>
                  <a:gd name="connsiteX4" fmla="*/ 1194543 w 1194543"/>
                  <a:gd name="connsiteY4" fmla="*/ 500619 h 1158804"/>
                  <a:gd name="connsiteX5" fmla="*/ 1094530 w 1194543"/>
                  <a:gd name="connsiteY5" fmla="*/ 505347 h 1158804"/>
                  <a:gd name="connsiteX6" fmla="*/ 927843 w 1194543"/>
                  <a:gd name="connsiteY6" fmla="*/ 505381 h 1158804"/>
                  <a:gd name="connsiteX7" fmla="*/ 804018 w 1194543"/>
                  <a:gd name="connsiteY7" fmla="*/ 524431 h 1158804"/>
                  <a:gd name="connsiteX8" fmla="*/ 494455 w 1194543"/>
                  <a:gd name="connsiteY8" fmla="*/ 762556 h 1158804"/>
                  <a:gd name="connsiteX9" fmla="*/ 494455 w 1194543"/>
                  <a:gd name="connsiteY9" fmla="*/ 962581 h 1158804"/>
                  <a:gd name="connsiteX10" fmla="*/ 532555 w 1194543"/>
                  <a:gd name="connsiteY10" fmla="*/ 1019731 h 1158804"/>
                  <a:gd name="connsiteX11" fmla="*/ 494455 w 1194543"/>
                  <a:gd name="connsiteY11" fmla="*/ 1053069 h 1158804"/>
                  <a:gd name="connsiteX12" fmla="*/ 508742 w 1194543"/>
                  <a:gd name="connsiteY12" fmla="*/ 1157810 h 1158804"/>
                  <a:gd name="connsiteX13" fmla="*/ 227755 w 1194543"/>
                  <a:gd name="connsiteY13" fmla="*/ 181358 h 1158804"/>
                  <a:gd name="connsiteX0" fmla="*/ 227755 w 1194543"/>
                  <a:gd name="connsiteY0" fmla="*/ 181358 h 1158804"/>
                  <a:gd name="connsiteX1" fmla="*/ 137268 w 1194543"/>
                  <a:gd name="connsiteY1" fmla="*/ 81519 h 1158804"/>
                  <a:gd name="connsiteX2" fmla="*/ 375393 w 1194543"/>
                  <a:gd name="connsiteY2" fmla="*/ 110094 h 1158804"/>
                  <a:gd name="connsiteX3" fmla="*/ 823068 w 1194543"/>
                  <a:gd name="connsiteY3" fmla="*/ 14844 h 1158804"/>
                  <a:gd name="connsiteX4" fmla="*/ 1194543 w 1194543"/>
                  <a:gd name="connsiteY4" fmla="*/ 500619 h 1158804"/>
                  <a:gd name="connsiteX5" fmla="*/ 1094530 w 1194543"/>
                  <a:gd name="connsiteY5" fmla="*/ 505347 h 1158804"/>
                  <a:gd name="connsiteX6" fmla="*/ 927843 w 1194543"/>
                  <a:gd name="connsiteY6" fmla="*/ 505381 h 1158804"/>
                  <a:gd name="connsiteX7" fmla="*/ 804018 w 1194543"/>
                  <a:gd name="connsiteY7" fmla="*/ 524431 h 1158804"/>
                  <a:gd name="connsiteX8" fmla="*/ 494455 w 1194543"/>
                  <a:gd name="connsiteY8" fmla="*/ 762556 h 1158804"/>
                  <a:gd name="connsiteX9" fmla="*/ 494455 w 1194543"/>
                  <a:gd name="connsiteY9" fmla="*/ 962581 h 1158804"/>
                  <a:gd name="connsiteX10" fmla="*/ 532555 w 1194543"/>
                  <a:gd name="connsiteY10" fmla="*/ 1019731 h 1158804"/>
                  <a:gd name="connsiteX11" fmla="*/ 494455 w 1194543"/>
                  <a:gd name="connsiteY11" fmla="*/ 1053069 h 1158804"/>
                  <a:gd name="connsiteX12" fmla="*/ 508742 w 1194543"/>
                  <a:gd name="connsiteY12" fmla="*/ 1157810 h 1158804"/>
                  <a:gd name="connsiteX13" fmla="*/ 227755 w 1194543"/>
                  <a:gd name="connsiteY13" fmla="*/ 181358 h 1158804"/>
                  <a:gd name="connsiteX0" fmla="*/ 227755 w 1194543"/>
                  <a:gd name="connsiteY0" fmla="*/ 181358 h 1158804"/>
                  <a:gd name="connsiteX1" fmla="*/ 137268 w 1194543"/>
                  <a:gd name="connsiteY1" fmla="*/ 81519 h 1158804"/>
                  <a:gd name="connsiteX2" fmla="*/ 375393 w 1194543"/>
                  <a:gd name="connsiteY2" fmla="*/ 110094 h 1158804"/>
                  <a:gd name="connsiteX3" fmla="*/ 823068 w 1194543"/>
                  <a:gd name="connsiteY3" fmla="*/ 14844 h 1158804"/>
                  <a:gd name="connsiteX4" fmla="*/ 1194543 w 1194543"/>
                  <a:gd name="connsiteY4" fmla="*/ 500619 h 1158804"/>
                  <a:gd name="connsiteX5" fmla="*/ 1094530 w 1194543"/>
                  <a:gd name="connsiteY5" fmla="*/ 505347 h 1158804"/>
                  <a:gd name="connsiteX6" fmla="*/ 927843 w 1194543"/>
                  <a:gd name="connsiteY6" fmla="*/ 505381 h 1158804"/>
                  <a:gd name="connsiteX7" fmla="*/ 804018 w 1194543"/>
                  <a:gd name="connsiteY7" fmla="*/ 524431 h 1158804"/>
                  <a:gd name="connsiteX8" fmla="*/ 494455 w 1194543"/>
                  <a:gd name="connsiteY8" fmla="*/ 762556 h 1158804"/>
                  <a:gd name="connsiteX9" fmla="*/ 494455 w 1194543"/>
                  <a:gd name="connsiteY9" fmla="*/ 962581 h 1158804"/>
                  <a:gd name="connsiteX10" fmla="*/ 532555 w 1194543"/>
                  <a:gd name="connsiteY10" fmla="*/ 1019731 h 1158804"/>
                  <a:gd name="connsiteX11" fmla="*/ 494455 w 1194543"/>
                  <a:gd name="connsiteY11" fmla="*/ 1053069 h 1158804"/>
                  <a:gd name="connsiteX12" fmla="*/ 508742 w 1194543"/>
                  <a:gd name="connsiteY12" fmla="*/ 1157810 h 1158804"/>
                  <a:gd name="connsiteX13" fmla="*/ 227755 w 1194543"/>
                  <a:gd name="connsiteY13" fmla="*/ 181358 h 1158804"/>
                  <a:gd name="connsiteX0" fmla="*/ 227755 w 1194543"/>
                  <a:gd name="connsiteY0" fmla="*/ 181358 h 1158804"/>
                  <a:gd name="connsiteX1" fmla="*/ 137268 w 1194543"/>
                  <a:gd name="connsiteY1" fmla="*/ 81519 h 1158804"/>
                  <a:gd name="connsiteX2" fmla="*/ 375393 w 1194543"/>
                  <a:gd name="connsiteY2" fmla="*/ 110094 h 1158804"/>
                  <a:gd name="connsiteX3" fmla="*/ 823068 w 1194543"/>
                  <a:gd name="connsiteY3" fmla="*/ 14844 h 1158804"/>
                  <a:gd name="connsiteX4" fmla="*/ 1194543 w 1194543"/>
                  <a:gd name="connsiteY4" fmla="*/ 500619 h 1158804"/>
                  <a:gd name="connsiteX5" fmla="*/ 1094530 w 1194543"/>
                  <a:gd name="connsiteY5" fmla="*/ 505347 h 1158804"/>
                  <a:gd name="connsiteX6" fmla="*/ 927843 w 1194543"/>
                  <a:gd name="connsiteY6" fmla="*/ 505381 h 1158804"/>
                  <a:gd name="connsiteX7" fmla="*/ 804018 w 1194543"/>
                  <a:gd name="connsiteY7" fmla="*/ 524431 h 1158804"/>
                  <a:gd name="connsiteX8" fmla="*/ 494455 w 1194543"/>
                  <a:gd name="connsiteY8" fmla="*/ 762556 h 1158804"/>
                  <a:gd name="connsiteX9" fmla="*/ 494455 w 1194543"/>
                  <a:gd name="connsiteY9" fmla="*/ 962581 h 1158804"/>
                  <a:gd name="connsiteX10" fmla="*/ 532555 w 1194543"/>
                  <a:gd name="connsiteY10" fmla="*/ 1019731 h 1158804"/>
                  <a:gd name="connsiteX11" fmla="*/ 494455 w 1194543"/>
                  <a:gd name="connsiteY11" fmla="*/ 1053069 h 1158804"/>
                  <a:gd name="connsiteX12" fmla="*/ 508742 w 1194543"/>
                  <a:gd name="connsiteY12" fmla="*/ 1157810 h 1158804"/>
                  <a:gd name="connsiteX13" fmla="*/ 227755 w 1194543"/>
                  <a:gd name="connsiteY13" fmla="*/ 181358 h 1158804"/>
                  <a:gd name="connsiteX0" fmla="*/ 227755 w 1194543"/>
                  <a:gd name="connsiteY0" fmla="*/ 181358 h 1158804"/>
                  <a:gd name="connsiteX1" fmla="*/ 137268 w 1194543"/>
                  <a:gd name="connsiteY1" fmla="*/ 81519 h 1158804"/>
                  <a:gd name="connsiteX2" fmla="*/ 375393 w 1194543"/>
                  <a:gd name="connsiteY2" fmla="*/ 110094 h 1158804"/>
                  <a:gd name="connsiteX3" fmla="*/ 823068 w 1194543"/>
                  <a:gd name="connsiteY3" fmla="*/ 14844 h 1158804"/>
                  <a:gd name="connsiteX4" fmla="*/ 1194543 w 1194543"/>
                  <a:gd name="connsiteY4" fmla="*/ 500619 h 1158804"/>
                  <a:gd name="connsiteX5" fmla="*/ 1094530 w 1194543"/>
                  <a:gd name="connsiteY5" fmla="*/ 505347 h 1158804"/>
                  <a:gd name="connsiteX6" fmla="*/ 927843 w 1194543"/>
                  <a:gd name="connsiteY6" fmla="*/ 505381 h 1158804"/>
                  <a:gd name="connsiteX7" fmla="*/ 804018 w 1194543"/>
                  <a:gd name="connsiteY7" fmla="*/ 524431 h 1158804"/>
                  <a:gd name="connsiteX8" fmla="*/ 494455 w 1194543"/>
                  <a:gd name="connsiteY8" fmla="*/ 762556 h 1158804"/>
                  <a:gd name="connsiteX9" fmla="*/ 494455 w 1194543"/>
                  <a:gd name="connsiteY9" fmla="*/ 962581 h 1158804"/>
                  <a:gd name="connsiteX10" fmla="*/ 532555 w 1194543"/>
                  <a:gd name="connsiteY10" fmla="*/ 1019731 h 1158804"/>
                  <a:gd name="connsiteX11" fmla="*/ 494455 w 1194543"/>
                  <a:gd name="connsiteY11" fmla="*/ 1053069 h 1158804"/>
                  <a:gd name="connsiteX12" fmla="*/ 508742 w 1194543"/>
                  <a:gd name="connsiteY12" fmla="*/ 1157810 h 1158804"/>
                  <a:gd name="connsiteX13" fmla="*/ 227755 w 1194543"/>
                  <a:gd name="connsiteY13" fmla="*/ 181358 h 1158804"/>
                  <a:gd name="connsiteX0" fmla="*/ 227755 w 1194543"/>
                  <a:gd name="connsiteY0" fmla="*/ 192631 h 1170077"/>
                  <a:gd name="connsiteX1" fmla="*/ 137268 w 1194543"/>
                  <a:gd name="connsiteY1" fmla="*/ 92792 h 1170077"/>
                  <a:gd name="connsiteX2" fmla="*/ 375393 w 1194543"/>
                  <a:gd name="connsiteY2" fmla="*/ 121367 h 1170077"/>
                  <a:gd name="connsiteX3" fmla="*/ 823068 w 1194543"/>
                  <a:gd name="connsiteY3" fmla="*/ 26117 h 1170077"/>
                  <a:gd name="connsiteX4" fmla="*/ 1194543 w 1194543"/>
                  <a:gd name="connsiteY4" fmla="*/ 511892 h 1170077"/>
                  <a:gd name="connsiteX5" fmla="*/ 1094530 w 1194543"/>
                  <a:gd name="connsiteY5" fmla="*/ 516620 h 1170077"/>
                  <a:gd name="connsiteX6" fmla="*/ 927843 w 1194543"/>
                  <a:gd name="connsiteY6" fmla="*/ 516654 h 1170077"/>
                  <a:gd name="connsiteX7" fmla="*/ 804018 w 1194543"/>
                  <a:gd name="connsiteY7" fmla="*/ 535704 h 1170077"/>
                  <a:gd name="connsiteX8" fmla="*/ 494455 w 1194543"/>
                  <a:gd name="connsiteY8" fmla="*/ 773829 h 1170077"/>
                  <a:gd name="connsiteX9" fmla="*/ 494455 w 1194543"/>
                  <a:gd name="connsiteY9" fmla="*/ 973854 h 1170077"/>
                  <a:gd name="connsiteX10" fmla="*/ 532555 w 1194543"/>
                  <a:gd name="connsiteY10" fmla="*/ 1031004 h 1170077"/>
                  <a:gd name="connsiteX11" fmla="*/ 494455 w 1194543"/>
                  <a:gd name="connsiteY11" fmla="*/ 1064342 h 1170077"/>
                  <a:gd name="connsiteX12" fmla="*/ 508742 w 1194543"/>
                  <a:gd name="connsiteY12" fmla="*/ 1169083 h 1170077"/>
                  <a:gd name="connsiteX13" fmla="*/ 227755 w 1194543"/>
                  <a:gd name="connsiteY13" fmla="*/ 192631 h 1170077"/>
                  <a:gd name="connsiteX0" fmla="*/ 227755 w 1194543"/>
                  <a:gd name="connsiteY0" fmla="*/ 192631 h 1170077"/>
                  <a:gd name="connsiteX1" fmla="*/ 137268 w 1194543"/>
                  <a:gd name="connsiteY1" fmla="*/ 92792 h 1170077"/>
                  <a:gd name="connsiteX2" fmla="*/ 375393 w 1194543"/>
                  <a:gd name="connsiteY2" fmla="*/ 121367 h 1170077"/>
                  <a:gd name="connsiteX3" fmla="*/ 823068 w 1194543"/>
                  <a:gd name="connsiteY3" fmla="*/ 26117 h 1170077"/>
                  <a:gd name="connsiteX4" fmla="*/ 799255 w 1194543"/>
                  <a:gd name="connsiteY4" fmla="*/ 83268 h 1170077"/>
                  <a:gd name="connsiteX5" fmla="*/ 1194543 w 1194543"/>
                  <a:gd name="connsiteY5" fmla="*/ 511892 h 1170077"/>
                  <a:gd name="connsiteX6" fmla="*/ 1094530 w 1194543"/>
                  <a:gd name="connsiteY6" fmla="*/ 516620 h 1170077"/>
                  <a:gd name="connsiteX7" fmla="*/ 927843 w 1194543"/>
                  <a:gd name="connsiteY7" fmla="*/ 516654 h 1170077"/>
                  <a:gd name="connsiteX8" fmla="*/ 804018 w 1194543"/>
                  <a:gd name="connsiteY8" fmla="*/ 535704 h 1170077"/>
                  <a:gd name="connsiteX9" fmla="*/ 494455 w 1194543"/>
                  <a:gd name="connsiteY9" fmla="*/ 773829 h 1170077"/>
                  <a:gd name="connsiteX10" fmla="*/ 494455 w 1194543"/>
                  <a:gd name="connsiteY10" fmla="*/ 973854 h 1170077"/>
                  <a:gd name="connsiteX11" fmla="*/ 532555 w 1194543"/>
                  <a:gd name="connsiteY11" fmla="*/ 1031004 h 1170077"/>
                  <a:gd name="connsiteX12" fmla="*/ 494455 w 1194543"/>
                  <a:gd name="connsiteY12" fmla="*/ 1064342 h 1170077"/>
                  <a:gd name="connsiteX13" fmla="*/ 508742 w 1194543"/>
                  <a:gd name="connsiteY13" fmla="*/ 1169083 h 1170077"/>
                  <a:gd name="connsiteX14" fmla="*/ 227755 w 1194543"/>
                  <a:gd name="connsiteY14" fmla="*/ 192631 h 1170077"/>
                  <a:gd name="connsiteX0" fmla="*/ 227755 w 1194543"/>
                  <a:gd name="connsiteY0" fmla="*/ 192631 h 1170077"/>
                  <a:gd name="connsiteX1" fmla="*/ 137268 w 1194543"/>
                  <a:gd name="connsiteY1" fmla="*/ 92792 h 1170077"/>
                  <a:gd name="connsiteX2" fmla="*/ 375393 w 1194543"/>
                  <a:gd name="connsiteY2" fmla="*/ 121367 h 1170077"/>
                  <a:gd name="connsiteX3" fmla="*/ 823068 w 1194543"/>
                  <a:gd name="connsiteY3" fmla="*/ 26117 h 1170077"/>
                  <a:gd name="connsiteX4" fmla="*/ 799255 w 1194543"/>
                  <a:gd name="connsiteY4" fmla="*/ 83268 h 1170077"/>
                  <a:gd name="connsiteX5" fmla="*/ 1194543 w 1194543"/>
                  <a:gd name="connsiteY5" fmla="*/ 511892 h 1170077"/>
                  <a:gd name="connsiteX6" fmla="*/ 1094530 w 1194543"/>
                  <a:gd name="connsiteY6" fmla="*/ 516620 h 1170077"/>
                  <a:gd name="connsiteX7" fmla="*/ 927843 w 1194543"/>
                  <a:gd name="connsiteY7" fmla="*/ 516654 h 1170077"/>
                  <a:gd name="connsiteX8" fmla="*/ 804018 w 1194543"/>
                  <a:gd name="connsiteY8" fmla="*/ 535704 h 1170077"/>
                  <a:gd name="connsiteX9" fmla="*/ 494455 w 1194543"/>
                  <a:gd name="connsiteY9" fmla="*/ 773829 h 1170077"/>
                  <a:gd name="connsiteX10" fmla="*/ 494455 w 1194543"/>
                  <a:gd name="connsiteY10" fmla="*/ 973854 h 1170077"/>
                  <a:gd name="connsiteX11" fmla="*/ 532555 w 1194543"/>
                  <a:gd name="connsiteY11" fmla="*/ 1031004 h 1170077"/>
                  <a:gd name="connsiteX12" fmla="*/ 494455 w 1194543"/>
                  <a:gd name="connsiteY12" fmla="*/ 1064342 h 1170077"/>
                  <a:gd name="connsiteX13" fmla="*/ 508742 w 1194543"/>
                  <a:gd name="connsiteY13" fmla="*/ 1169083 h 1170077"/>
                  <a:gd name="connsiteX14" fmla="*/ 227755 w 1194543"/>
                  <a:gd name="connsiteY14" fmla="*/ 192631 h 1170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94543" h="1170077">
                    <a:moveTo>
                      <a:pt x="227755" y="192631"/>
                    </a:moveTo>
                    <a:cubicBezTo>
                      <a:pt x="219024" y="148187"/>
                      <a:pt x="209499" y="58632"/>
                      <a:pt x="137268" y="92792"/>
                    </a:cubicBezTo>
                    <a:cubicBezTo>
                      <a:pt x="158699" y="88852"/>
                      <a:pt x="199181" y="51517"/>
                      <a:pt x="375393" y="121367"/>
                    </a:cubicBezTo>
                    <a:cubicBezTo>
                      <a:pt x="453180" y="26911"/>
                      <a:pt x="686543" y="-38970"/>
                      <a:pt x="823068" y="26117"/>
                    </a:cubicBezTo>
                    <a:cubicBezTo>
                      <a:pt x="903237" y="21355"/>
                      <a:pt x="737343" y="2306"/>
                      <a:pt x="799255" y="83268"/>
                    </a:cubicBezTo>
                    <a:cubicBezTo>
                      <a:pt x="1194542" y="116605"/>
                      <a:pt x="1154855" y="441254"/>
                      <a:pt x="1194543" y="511892"/>
                    </a:cubicBezTo>
                    <a:cubicBezTo>
                      <a:pt x="1077862" y="420599"/>
                      <a:pt x="1070718" y="448369"/>
                      <a:pt x="1094530" y="516620"/>
                    </a:cubicBezTo>
                    <a:cubicBezTo>
                      <a:pt x="1083418" y="557130"/>
                      <a:pt x="951656" y="342023"/>
                      <a:pt x="927843" y="516654"/>
                    </a:cubicBezTo>
                    <a:cubicBezTo>
                      <a:pt x="775444" y="295998"/>
                      <a:pt x="811161" y="450773"/>
                      <a:pt x="804018" y="535704"/>
                    </a:cubicBezTo>
                    <a:cubicBezTo>
                      <a:pt x="576212" y="254722"/>
                      <a:pt x="465086" y="675404"/>
                      <a:pt x="494455" y="773829"/>
                    </a:cubicBezTo>
                    <a:cubicBezTo>
                      <a:pt x="442861" y="853204"/>
                      <a:pt x="497630" y="941310"/>
                      <a:pt x="494455" y="973854"/>
                    </a:cubicBezTo>
                    <a:cubicBezTo>
                      <a:pt x="420636" y="1088160"/>
                      <a:pt x="543668" y="1015923"/>
                      <a:pt x="532555" y="1031004"/>
                    </a:cubicBezTo>
                    <a:cubicBezTo>
                      <a:pt x="521442" y="1046085"/>
                      <a:pt x="496836" y="1037360"/>
                      <a:pt x="494455" y="1064342"/>
                    </a:cubicBezTo>
                    <a:lnTo>
                      <a:pt x="508742" y="1169083"/>
                    </a:lnTo>
                    <a:cubicBezTo>
                      <a:pt x="369042" y="1191285"/>
                      <a:pt x="-364382" y="841148"/>
                      <a:pt x="227755" y="192631"/>
                    </a:cubicBezTo>
                    <a:close/>
                  </a:path>
                </a:pathLst>
              </a:custGeom>
              <a:solidFill>
                <a:srgbClr val="BD8D6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Oval 501">
                <a:extLst>
                  <a:ext uri="{FF2B5EF4-FFF2-40B4-BE49-F238E27FC236}">
                    <a16:creationId xmlns:a16="http://schemas.microsoft.com/office/drawing/2014/main" id="{8DB38A2D-167A-480F-82CF-64A8F3991D81}"/>
                  </a:ext>
                </a:extLst>
              </p:cNvPr>
              <p:cNvSpPr/>
              <p:nvPr/>
            </p:nvSpPr>
            <p:spPr>
              <a:xfrm>
                <a:off x="2933467" y="1815408"/>
                <a:ext cx="177856" cy="1778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EE059718-2FE7-485A-B440-13BE46F3543B}"/>
                  </a:ext>
                </a:extLst>
              </p:cNvPr>
              <p:cNvSpPr/>
              <p:nvPr/>
            </p:nvSpPr>
            <p:spPr>
              <a:xfrm>
                <a:off x="3206311" y="1754584"/>
                <a:ext cx="116827" cy="1168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6F14B50B-9F8B-4DE3-9F33-90110E43812E}"/>
                  </a:ext>
                </a:extLst>
              </p:cNvPr>
              <p:cNvSpPr/>
              <p:nvPr/>
            </p:nvSpPr>
            <p:spPr>
              <a:xfrm rot="569267">
                <a:off x="3241398" y="1962800"/>
                <a:ext cx="56809" cy="95321"/>
              </a:xfrm>
              <a:custGeom>
                <a:avLst/>
                <a:gdLst>
                  <a:gd name="connsiteX0" fmla="*/ 0 w 77203"/>
                  <a:gd name="connsiteY0" fmla="*/ 0 h 129540"/>
                  <a:gd name="connsiteX1" fmla="*/ 68580 w 77203"/>
                  <a:gd name="connsiteY1" fmla="*/ 60960 h 129540"/>
                  <a:gd name="connsiteX2" fmla="*/ 76200 w 77203"/>
                  <a:gd name="connsiteY2" fmla="*/ 129540 h 129540"/>
                  <a:gd name="connsiteX3" fmla="*/ 76200 w 77203"/>
                  <a:gd name="connsiteY3" fmla="*/ 129540 h 129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203" h="129540">
                    <a:moveTo>
                      <a:pt x="0" y="0"/>
                    </a:moveTo>
                    <a:cubicBezTo>
                      <a:pt x="27940" y="19685"/>
                      <a:pt x="55880" y="39370"/>
                      <a:pt x="68580" y="60960"/>
                    </a:cubicBezTo>
                    <a:cubicBezTo>
                      <a:pt x="81280" y="82550"/>
                      <a:pt x="76200" y="129540"/>
                      <a:pt x="76200" y="129540"/>
                    </a:cubicBezTo>
                    <a:lnTo>
                      <a:pt x="76200" y="12954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Arc 504">
                <a:extLst>
                  <a:ext uri="{FF2B5EF4-FFF2-40B4-BE49-F238E27FC236}">
                    <a16:creationId xmlns:a16="http://schemas.microsoft.com/office/drawing/2014/main" id="{FD20D417-9363-46C7-BEC5-2C25C15B90EE}"/>
                  </a:ext>
                </a:extLst>
              </p:cNvPr>
              <p:cNvSpPr/>
              <p:nvPr/>
            </p:nvSpPr>
            <p:spPr>
              <a:xfrm rot="7087801">
                <a:off x="3154897" y="1962800"/>
                <a:ext cx="226097" cy="226097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060B06FB-2DE9-4585-BD24-21A4FD189101}"/>
                  </a:ext>
                </a:extLst>
              </p:cNvPr>
              <p:cNvSpPr/>
              <p:nvPr/>
            </p:nvSpPr>
            <p:spPr>
              <a:xfrm>
                <a:off x="3261636" y="1781328"/>
                <a:ext cx="45799" cy="457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DAA4C3B8-5FA1-4BF2-9097-308AFEEC7696}"/>
                  </a:ext>
                </a:extLst>
              </p:cNvPr>
              <p:cNvSpPr/>
              <p:nvPr/>
            </p:nvSpPr>
            <p:spPr>
              <a:xfrm>
                <a:off x="3019362" y="1852178"/>
                <a:ext cx="70477" cy="7047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08" name="Rectangle: Rounded Corners 507">
            <a:extLst>
              <a:ext uri="{FF2B5EF4-FFF2-40B4-BE49-F238E27FC236}">
                <a16:creationId xmlns:a16="http://schemas.microsoft.com/office/drawing/2014/main" id="{BF43BC5A-EC52-4664-8637-F226248F2258}"/>
              </a:ext>
            </a:extLst>
          </p:cNvPr>
          <p:cNvSpPr/>
          <p:nvPr/>
        </p:nvSpPr>
        <p:spPr>
          <a:xfrm>
            <a:off x="5418632" y="4174277"/>
            <a:ext cx="2225774" cy="799330"/>
          </a:xfrm>
          <a:prstGeom prst="roundRect">
            <a:avLst/>
          </a:prstGeom>
          <a:solidFill>
            <a:schemeClr val="bg1"/>
          </a:solidFill>
          <a:ln>
            <a:solidFill>
              <a:srgbClr val="DB45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DB4510"/>
                </a:solidFill>
              </a:rPr>
              <a:t>Spr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out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9" name="Rectangle: Rounded Corners 508">
            <a:extLst>
              <a:ext uri="{FF2B5EF4-FFF2-40B4-BE49-F238E27FC236}">
                <a16:creationId xmlns:a16="http://schemas.microsoft.com/office/drawing/2014/main" id="{6786DDE2-83D5-4EF8-BA8A-63FF73EC2D63}"/>
              </a:ext>
            </a:extLst>
          </p:cNvPr>
          <p:cNvSpPr/>
          <p:nvPr/>
        </p:nvSpPr>
        <p:spPr>
          <a:xfrm>
            <a:off x="5906201" y="3364760"/>
            <a:ext cx="1113992" cy="754411"/>
          </a:xfrm>
          <a:prstGeom prst="roundRect">
            <a:avLst/>
          </a:prstGeom>
          <a:solidFill>
            <a:schemeClr val="bg1"/>
          </a:solidFill>
          <a:ln>
            <a:solidFill>
              <a:srgbClr val="DB45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rgbClr val="DB4510"/>
                </a:solidFill>
              </a:rPr>
              <a:t>Spr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rgbClr val="DB4510"/>
              </a:solidFill>
            </a:endParaRPr>
          </a:p>
        </p:txBody>
      </p: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FF2C0D7C-8769-424E-93D0-0C78ED35904D}"/>
              </a:ext>
            </a:extLst>
          </p:cNvPr>
          <p:cNvGrpSpPr/>
          <p:nvPr/>
        </p:nvGrpSpPr>
        <p:grpSpPr>
          <a:xfrm>
            <a:off x="6152358" y="5055327"/>
            <a:ext cx="1140590" cy="1651717"/>
            <a:chOff x="4269438" y="414333"/>
            <a:chExt cx="4193383" cy="6072543"/>
          </a:xfrm>
        </p:grpSpPr>
        <p:sp>
          <p:nvSpPr>
            <p:cNvPr id="511" name="Rectangle 3">
              <a:extLst>
                <a:ext uri="{FF2B5EF4-FFF2-40B4-BE49-F238E27FC236}">
                  <a16:creationId xmlns:a16="http://schemas.microsoft.com/office/drawing/2014/main" id="{15F52DA7-7F99-435E-B7F2-693894A96B00}"/>
                </a:ext>
              </a:extLst>
            </p:cNvPr>
            <p:cNvSpPr/>
            <p:nvPr/>
          </p:nvSpPr>
          <p:spPr>
            <a:xfrm>
              <a:off x="5021648" y="5695950"/>
              <a:ext cx="923539" cy="790926"/>
            </a:xfrm>
            <a:custGeom>
              <a:avLst/>
              <a:gdLst>
                <a:gd name="connsiteX0" fmla="*/ 0 w 398077"/>
                <a:gd name="connsiteY0" fmla="*/ 0 h 190500"/>
                <a:gd name="connsiteX1" fmla="*/ 398077 w 398077"/>
                <a:gd name="connsiteY1" fmla="*/ 0 h 190500"/>
                <a:gd name="connsiteX2" fmla="*/ 398077 w 398077"/>
                <a:gd name="connsiteY2" fmla="*/ 190500 h 190500"/>
                <a:gd name="connsiteX3" fmla="*/ 0 w 398077"/>
                <a:gd name="connsiteY3" fmla="*/ 190500 h 190500"/>
                <a:gd name="connsiteX4" fmla="*/ 0 w 398077"/>
                <a:gd name="connsiteY4" fmla="*/ 0 h 190500"/>
                <a:gd name="connsiteX0" fmla="*/ 520700 w 918777"/>
                <a:gd name="connsiteY0" fmla="*/ 0 h 1435100"/>
                <a:gd name="connsiteX1" fmla="*/ 918777 w 918777"/>
                <a:gd name="connsiteY1" fmla="*/ 0 h 1435100"/>
                <a:gd name="connsiteX2" fmla="*/ 918777 w 918777"/>
                <a:gd name="connsiteY2" fmla="*/ 190500 h 1435100"/>
                <a:gd name="connsiteX3" fmla="*/ 0 w 918777"/>
                <a:gd name="connsiteY3" fmla="*/ 1435100 h 1435100"/>
                <a:gd name="connsiteX4" fmla="*/ 520700 w 918777"/>
                <a:gd name="connsiteY4" fmla="*/ 0 h 1435100"/>
                <a:gd name="connsiteX0" fmla="*/ 520700 w 918777"/>
                <a:gd name="connsiteY0" fmla="*/ 0 h 1435100"/>
                <a:gd name="connsiteX1" fmla="*/ 918777 w 918777"/>
                <a:gd name="connsiteY1" fmla="*/ 0 h 1435100"/>
                <a:gd name="connsiteX2" fmla="*/ 814002 w 918777"/>
                <a:gd name="connsiteY2" fmla="*/ 622300 h 1435100"/>
                <a:gd name="connsiteX3" fmla="*/ 0 w 918777"/>
                <a:gd name="connsiteY3" fmla="*/ 1435100 h 1435100"/>
                <a:gd name="connsiteX4" fmla="*/ 520700 w 918777"/>
                <a:gd name="connsiteY4" fmla="*/ 0 h 1435100"/>
                <a:gd name="connsiteX0" fmla="*/ 466725 w 918777"/>
                <a:gd name="connsiteY0" fmla="*/ 469900 h 1435100"/>
                <a:gd name="connsiteX1" fmla="*/ 918777 w 918777"/>
                <a:gd name="connsiteY1" fmla="*/ 0 h 1435100"/>
                <a:gd name="connsiteX2" fmla="*/ 814002 w 918777"/>
                <a:gd name="connsiteY2" fmla="*/ 622300 h 1435100"/>
                <a:gd name="connsiteX3" fmla="*/ 0 w 918777"/>
                <a:gd name="connsiteY3" fmla="*/ 1435100 h 1435100"/>
                <a:gd name="connsiteX4" fmla="*/ 466725 w 918777"/>
                <a:gd name="connsiteY4" fmla="*/ 469900 h 1435100"/>
                <a:gd name="connsiteX0" fmla="*/ 466725 w 814002"/>
                <a:gd name="connsiteY0" fmla="*/ 0 h 965200"/>
                <a:gd name="connsiteX1" fmla="*/ 814002 w 814002"/>
                <a:gd name="connsiteY1" fmla="*/ 152400 h 965200"/>
                <a:gd name="connsiteX2" fmla="*/ 0 w 814002"/>
                <a:gd name="connsiteY2" fmla="*/ 965200 h 965200"/>
                <a:gd name="connsiteX3" fmla="*/ 466725 w 814002"/>
                <a:gd name="connsiteY3" fmla="*/ 0 h 965200"/>
                <a:gd name="connsiteX0" fmla="*/ 622300 w 814002"/>
                <a:gd name="connsiteY0" fmla="*/ 0 h 847725"/>
                <a:gd name="connsiteX1" fmla="*/ 814002 w 814002"/>
                <a:gd name="connsiteY1" fmla="*/ 34925 h 847725"/>
                <a:gd name="connsiteX2" fmla="*/ 0 w 814002"/>
                <a:gd name="connsiteY2" fmla="*/ 847725 h 847725"/>
                <a:gd name="connsiteX3" fmla="*/ 622300 w 814002"/>
                <a:gd name="connsiteY3" fmla="*/ 0 h 847725"/>
                <a:gd name="connsiteX0" fmla="*/ 644525 w 814002"/>
                <a:gd name="connsiteY0" fmla="*/ 0 h 844550"/>
                <a:gd name="connsiteX1" fmla="*/ 814002 w 814002"/>
                <a:gd name="connsiteY1" fmla="*/ 31750 h 844550"/>
                <a:gd name="connsiteX2" fmla="*/ 0 w 814002"/>
                <a:gd name="connsiteY2" fmla="*/ 844550 h 844550"/>
                <a:gd name="connsiteX3" fmla="*/ 644525 w 814002"/>
                <a:gd name="connsiteY3" fmla="*/ 0 h 844550"/>
                <a:gd name="connsiteX0" fmla="*/ 644525 w 814002"/>
                <a:gd name="connsiteY0" fmla="*/ 0 h 844550"/>
                <a:gd name="connsiteX1" fmla="*/ 814002 w 814002"/>
                <a:gd name="connsiteY1" fmla="*/ 31750 h 844550"/>
                <a:gd name="connsiteX2" fmla="*/ 0 w 814002"/>
                <a:gd name="connsiteY2" fmla="*/ 844550 h 844550"/>
                <a:gd name="connsiteX3" fmla="*/ 644525 w 814002"/>
                <a:gd name="connsiteY3" fmla="*/ 0 h 844550"/>
                <a:gd name="connsiteX0" fmla="*/ 663575 w 814002"/>
                <a:gd name="connsiteY0" fmla="*/ 0 h 838200"/>
                <a:gd name="connsiteX1" fmla="*/ 814002 w 814002"/>
                <a:gd name="connsiteY1" fmla="*/ 25400 h 838200"/>
                <a:gd name="connsiteX2" fmla="*/ 0 w 814002"/>
                <a:gd name="connsiteY2" fmla="*/ 838200 h 838200"/>
                <a:gd name="connsiteX3" fmla="*/ 663575 w 814002"/>
                <a:gd name="connsiteY3" fmla="*/ 0 h 838200"/>
                <a:gd name="connsiteX0" fmla="*/ 692150 w 842577"/>
                <a:gd name="connsiteY0" fmla="*/ 0 h 822325"/>
                <a:gd name="connsiteX1" fmla="*/ 842577 w 842577"/>
                <a:gd name="connsiteY1" fmla="*/ 25400 h 822325"/>
                <a:gd name="connsiteX2" fmla="*/ 0 w 842577"/>
                <a:gd name="connsiteY2" fmla="*/ 822325 h 822325"/>
                <a:gd name="connsiteX3" fmla="*/ 692150 w 842577"/>
                <a:gd name="connsiteY3" fmla="*/ 0 h 822325"/>
                <a:gd name="connsiteX0" fmla="*/ 692150 w 842577"/>
                <a:gd name="connsiteY0" fmla="*/ 0 h 822388"/>
                <a:gd name="connsiteX1" fmla="*/ 842577 w 842577"/>
                <a:gd name="connsiteY1" fmla="*/ 25400 h 822388"/>
                <a:gd name="connsiteX2" fmla="*/ 0 w 842577"/>
                <a:gd name="connsiteY2" fmla="*/ 822325 h 822388"/>
                <a:gd name="connsiteX3" fmla="*/ 692150 w 842577"/>
                <a:gd name="connsiteY3" fmla="*/ 0 h 822388"/>
                <a:gd name="connsiteX0" fmla="*/ 692150 w 842577"/>
                <a:gd name="connsiteY0" fmla="*/ 0 h 822390"/>
                <a:gd name="connsiteX1" fmla="*/ 842577 w 842577"/>
                <a:gd name="connsiteY1" fmla="*/ 25400 h 822390"/>
                <a:gd name="connsiteX2" fmla="*/ 0 w 842577"/>
                <a:gd name="connsiteY2" fmla="*/ 822325 h 822390"/>
                <a:gd name="connsiteX3" fmla="*/ 692150 w 842577"/>
                <a:gd name="connsiteY3" fmla="*/ 0 h 822390"/>
                <a:gd name="connsiteX0" fmla="*/ 676275 w 842577"/>
                <a:gd name="connsiteY0" fmla="*/ 6350 h 796993"/>
                <a:gd name="connsiteX1" fmla="*/ 842577 w 842577"/>
                <a:gd name="connsiteY1" fmla="*/ 0 h 796993"/>
                <a:gd name="connsiteX2" fmla="*/ 0 w 842577"/>
                <a:gd name="connsiteY2" fmla="*/ 796925 h 796993"/>
                <a:gd name="connsiteX3" fmla="*/ 676275 w 842577"/>
                <a:gd name="connsiteY3" fmla="*/ 6350 h 796993"/>
                <a:gd name="connsiteX0" fmla="*/ 676275 w 842577"/>
                <a:gd name="connsiteY0" fmla="*/ 6350 h 796925"/>
                <a:gd name="connsiteX1" fmla="*/ 842577 w 842577"/>
                <a:gd name="connsiteY1" fmla="*/ 0 h 796925"/>
                <a:gd name="connsiteX2" fmla="*/ 0 w 842577"/>
                <a:gd name="connsiteY2" fmla="*/ 796925 h 796925"/>
                <a:gd name="connsiteX3" fmla="*/ 676275 w 842577"/>
                <a:gd name="connsiteY3" fmla="*/ 6350 h 796925"/>
                <a:gd name="connsiteX0" fmla="*/ 676275 w 842577"/>
                <a:gd name="connsiteY0" fmla="*/ 6350 h 796925"/>
                <a:gd name="connsiteX1" fmla="*/ 842577 w 842577"/>
                <a:gd name="connsiteY1" fmla="*/ 0 h 796925"/>
                <a:gd name="connsiteX2" fmla="*/ 0 w 842577"/>
                <a:gd name="connsiteY2" fmla="*/ 796925 h 796925"/>
                <a:gd name="connsiteX3" fmla="*/ 676275 w 842577"/>
                <a:gd name="connsiteY3" fmla="*/ 6350 h 796925"/>
                <a:gd name="connsiteX0" fmla="*/ 676275 w 842577"/>
                <a:gd name="connsiteY0" fmla="*/ 6350 h 796925"/>
                <a:gd name="connsiteX1" fmla="*/ 842577 w 842577"/>
                <a:gd name="connsiteY1" fmla="*/ 0 h 796925"/>
                <a:gd name="connsiteX2" fmla="*/ 0 w 842577"/>
                <a:gd name="connsiteY2" fmla="*/ 796925 h 796925"/>
                <a:gd name="connsiteX3" fmla="*/ 676275 w 842577"/>
                <a:gd name="connsiteY3" fmla="*/ 6350 h 796925"/>
                <a:gd name="connsiteX0" fmla="*/ 676275 w 842577"/>
                <a:gd name="connsiteY0" fmla="*/ 6350 h 834071"/>
                <a:gd name="connsiteX1" fmla="*/ 842577 w 842577"/>
                <a:gd name="connsiteY1" fmla="*/ 0 h 834071"/>
                <a:gd name="connsiteX2" fmla="*/ 0 w 842577"/>
                <a:gd name="connsiteY2" fmla="*/ 796925 h 834071"/>
                <a:gd name="connsiteX3" fmla="*/ 676275 w 842577"/>
                <a:gd name="connsiteY3" fmla="*/ 6350 h 834071"/>
                <a:gd name="connsiteX0" fmla="*/ 676275 w 836227"/>
                <a:gd name="connsiteY0" fmla="*/ 0 h 828786"/>
                <a:gd name="connsiteX1" fmla="*/ 836227 w 836227"/>
                <a:gd name="connsiteY1" fmla="*/ 19050 h 828786"/>
                <a:gd name="connsiteX2" fmla="*/ 0 w 836227"/>
                <a:gd name="connsiteY2" fmla="*/ 790575 h 828786"/>
                <a:gd name="connsiteX3" fmla="*/ 676275 w 836227"/>
                <a:gd name="connsiteY3" fmla="*/ 0 h 828786"/>
                <a:gd name="connsiteX0" fmla="*/ 676275 w 836227"/>
                <a:gd name="connsiteY0" fmla="*/ 0 h 827520"/>
                <a:gd name="connsiteX1" fmla="*/ 836227 w 836227"/>
                <a:gd name="connsiteY1" fmla="*/ 19050 h 827520"/>
                <a:gd name="connsiteX2" fmla="*/ 0 w 836227"/>
                <a:gd name="connsiteY2" fmla="*/ 790575 h 827520"/>
                <a:gd name="connsiteX3" fmla="*/ 676275 w 836227"/>
                <a:gd name="connsiteY3" fmla="*/ 0 h 827520"/>
                <a:gd name="connsiteX0" fmla="*/ 676275 w 909252"/>
                <a:gd name="connsiteY0" fmla="*/ 0 h 827392"/>
                <a:gd name="connsiteX1" fmla="*/ 909252 w 909252"/>
                <a:gd name="connsiteY1" fmla="*/ 15875 h 827392"/>
                <a:gd name="connsiteX2" fmla="*/ 0 w 909252"/>
                <a:gd name="connsiteY2" fmla="*/ 790575 h 827392"/>
                <a:gd name="connsiteX3" fmla="*/ 676275 w 909252"/>
                <a:gd name="connsiteY3" fmla="*/ 0 h 827392"/>
                <a:gd name="connsiteX0" fmla="*/ 676275 w 909252"/>
                <a:gd name="connsiteY0" fmla="*/ 0 h 827149"/>
                <a:gd name="connsiteX1" fmla="*/ 909252 w 909252"/>
                <a:gd name="connsiteY1" fmla="*/ 15875 h 827149"/>
                <a:gd name="connsiteX2" fmla="*/ 0 w 909252"/>
                <a:gd name="connsiteY2" fmla="*/ 790575 h 827149"/>
                <a:gd name="connsiteX3" fmla="*/ 676275 w 909252"/>
                <a:gd name="connsiteY3" fmla="*/ 0 h 827149"/>
                <a:gd name="connsiteX0" fmla="*/ 676275 w 909252"/>
                <a:gd name="connsiteY0" fmla="*/ 0 h 803948"/>
                <a:gd name="connsiteX1" fmla="*/ 909252 w 909252"/>
                <a:gd name="connsiteY1" fmla="*/ 15875 h 803948"/>
                <a:gd name="connsiteX2" fmla="*/ 0 w 909252"/>
                <a:gd name="connsiteY2" fmla="*/ 790575 h 803948"/>
                <a:gd name="connsiteX3" fmla="*/ 676275 w 909252"/>
                <a:gd name="connsiteY3" fmla="*/ 0 h 803948"/>
                <a:gd name="connsiteX0" fmla="*/ 676275 w 909252"/>
                <a:gd name="connsiteY0" fmla="*/ 0 h 804638"/>
                <a:gd name="connsiteX1" fmla="*/ 909252 w 909252"/>
                <a:gd name="connsiteY1" fmla="*/ 15875 h 804638"/>
                <a:gd name="connsiteX2" fmla="*/ 0 w 909252"/>
                <a:gd name="connsiteY2" fmla="*/ 790575 h 804638"/>
                <a:gd name="connsiteX3" fmla="*/ 676275 w 909252"/>
                <a:gd name="connsiteY3" fmla="*/ 0 h 804638"/>
                <a:gd name="connsiteX0" fmla="*/ 676275 w 923539"/>
                <a:gd name="connsiteY0" fmla="*/ 0 h 804638"/>
                <a:gd name="connsiteX1" fmla="*/ 923539 w 923539"/>
                <a:gd name="connsiteY1" fmla="*/ 15875 h 804638"/>
                <a:gd name="connsiteX2" fmla="*/ 0 w 923539"/>
                <a:gd name="connsiteY2" fmla="*/ 790575 h 804638"/>
                <a:gd name="connsiteX3" fmla="*/ 676275 w 923539"/>
                <a:gd name="connsiteY3" fmla="*/ 0 h 804638"/>
                <a:gd name="connsiteX0" fmla="*/ 676275 w 923539"/>
                <a:gd name="connsiteY0" fmla="*/ 0 h 798313"/>
                <a:gd name="connsiteX1" fmla="*/ 923539 w 923539"/>
                <a:gd name="connsiteY1" fmla="*/ 15875 h 798313"/>
                <a:gd name="connsiteX2" fmla="*/ 0 w 923539"/>
                <a:gd name="connsiteY2" fmla="*/ 790575 h 798313"/>
                <a:gd name="connsiteX3" fmla="*/ 676275 w 923539"/>
                <a:gd name="connsiteY3" fmla="*/ 0 h 798313"/>
                <a:gd name="connsiteX0" fmla="*/ 676275 w 923539"/>
                <a:gd name="connsiteY0" fmla="*/ 0 h 790904"/>
                <a:gd name="connsiteX1" fmla="*/ 923539 w 923539"/>
                <a:gd name="connsiteY1" fmla="*/ 15875 h 790904"/>
                <a:gd name="connsiteX2" fmla="*/ 0 w 923539"/>
                <a:gd name="connsiteY2" fmla="*/ 790575 h 790904"/>
                <a:gd name="connsiteX3" fmla="*/ 676275 w 923539"/>
                <a:gd name="connsiteY3" fmla="*/ 0 h 790904"/>
                <a:gd name="connsiteX0" fmla="*/ 676275 w 923539"/>
                <a:gd name="connsiteY0" fmla="*/ 0 h 790926"/>
                <a:gd name="connsiteX1" fmla="*/ 923539 w 923539"/>
                <a:gd name="connsiteY1" fmla="*/ 15875 h 790926"/>
                <a:gd name="connsiteX2" fmla="*/ 0 w 923539"/>
                <a:gd name="connsiteY2" fmla="*/ 790575 h 790926"/>
                <a:gd name="connsiteX3" fmla="*/ 676275 w 923539"/>
                <a:gd name="connsiteY3" fmla="*/ 0 h 79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539" h="790926">
                  <a:moveTo>
                    <a:pt x="676275" y="0"/>
                  </a:moveTo>
                  <a:lnTo>
                    <a:pt x="923539" y="15875"/>
                  </a:lnTo>
                  <a:cubicBezTo>
                    <a:pt x="241043" y="314855"/>
                    <a:pt x="842834" y="805921"/>
                    <a:pt x="0" y="790575"/>
                  </a:cubicBezTo>
                  <a:cubicBezTo>
                    <a:pt x="706967" y="744008"/>
                    <a:pt x="115358" y="218017"/>
                    <a:pt x="676275" y="0"/>
                  </a:cubicBezTo>
                  <a:close/>
                </a:path>
              </a:pathLst>
            </a:custGeom>
            <a:solidFill>
              <a:srgbClr val="D5E13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Rectangle 1">
              <a:extLst>
                <a:ext uri="{FF2B5EF4-FFF2-40B4-BE49-F238E27FC236}">
                  <a16:creationId xmlns:a16="http://schemas.microsoft.com/office/drawing/2014/main" id="{B71F567A-549C-4AAE-8AA2-EF4F4CEFAFAE}"/>
                </a:ext>
              </a:extLst>
            </p:cNvPr>
            <p:cNvSpPr/>
            <p:nvPr/>
          </p:nvSpPr>
          <p:spPr>
            <a:xfrm>
              <a:off x="5122255" y="2603500"/>
              <a:ext cx="1832063" cy="3166463"/>
            </a:xfrm>
            <a:custGeom>
              <a:avLst/>
              <a:gdLst>
                <a:gd name="connsiteX0" fmla="*/ 0 w 754743"/>
                <a:gd name="connsiteY0" fmla="*/ 0 h 1103086"/>
                <a:gd name="connsiteX1" fmla="*/ 754743 w 754743"/>
                <a:gd name="connsiteY1" fmla="*/ 0 h 1103086"/>
                <a:gd name="connsiteX2" fmla="*/ 754743 w 754743"/>
                <a:gd name="connsiteY2" fmla="*/ 1103086 h 1103086"/>
                <a:gd name="connsiteX3" fmla="*/ 0 w 754743"/>
                <a:gd name="connsiteY3" fmla="*/ 1103086 h 1103086"/>
                <a:gd name="connsiteX4" fmla="*/ 0 w 754743"/>
                <a:gd name="connsiteY4" fmla="*/ 0 h 1103086"/>
                <a:gd name="connsiteX0" fmla="*/ 217715 w 754743"/>
                <a:gd name="connsiteY0" fmla="*/ 0 h 1349829"/>
                <a:gd name="connsiteX1" fmla="*/ 754743 w 754743"/>
                <a:gd name="connsiteY1" fmla="*/ 246743 h 1349829"/>
                <a:gd name="connsiteX2" fmla="*/ 754743 w 754743"/>
                <a:gd name="connsiteY2" fmla="*/ 1349829 h 1349829"/>
                <a:gd name="connsiteX3" fmla="*/ 0 w 754743"/>
                <a:gd name="connsiteY3" fmla="*/ 1349829 h 1349829"/>
                <a:gd name="connsiteX4" fmla="*/ 217715 w 754743"/>
                <a:gd name="connsiteY4" fmla="*/ 0 h 1349829"/>
                <a:gd name="connsiteX0" fmla="*/ 174172 w 711200"/>
                <a:gd name="connsiteY0" fmla="*/ 0 h 3222172"/>
                <a:gd name="connsiteX1" fmla="*/ 711200 w 711200"/>
                <a:gd name="connsiteY1" fmla="*/ 246743 h 3222172"/>
                <a:gd name="connsiteX2" fmla="*/ 711200 w 711200"/>
                <a:gd name="connsiteY2" fmla="*/ 1349829 h 3222172"/>
                <a:gd name="connsiteX3" fmla="*/ 0 w 711200"/>
                <a:gd name="connsiteY3" fmla="*/ 3222172 h 3222172"/>
                <a:gd name="connsiteX4" fmla="*/ 174172 w 711200"/>
                <a:gd name="connsiteY4" fmla="*/ 0 h 3222172"/>
                <a:gd name="connsiteX0" fmla="*/ 466179 w 1003207"/>
                <a:gd name="connsiteY0" fmla="*/ 0 h 3222172"/>
                <a:gd name="connsiteX1" fmla="*/ 1003207 w 1003207"/>
                <a:gd name="connsiteY1" fmla="*/ 246743 h 3222172"/>
                <a:gd name="connsiteX2" fmla="*/ 1003207 w 1003207"/>
                <a:gd name="connsiteY2" fmla="*/ 1349829 h 3222172"/>
                <a:gd name="connsiteX3" fmla="*/ 292007 w 1003207"/>
                <a:gd name="connsiteY3" fmla="*/ 3222172 h 3222172"/>
                <a:gd name="connsiteX4" fmla="*/ 1720 w 1003207"/>
                <a:gd name="connsiteY4" fmla="*/ 1799772 h 3222172"/>
                <a:gd name="connsiteX5" fmla="*/ 466179 w 1003207"/>
                <a:gd name="connsiteY5" fmla="*/ 0 h 3222172"/>
                <a:gd name="connsiteX0" fmla="*/ 728113 w 1265141"/>
                <a:gd name="connsiteY0" fmla="*/ 0 h 3222172"/>
                <a:gd name="connsiteX1" fmla="*/ 1265141 w 1265141"/>
                <a:gd name="connsiteY1" fmla="*/ 246743 h 3222172"/>
                <a:gd name="connsiteX2" fmla="*/ 1265141 w 1265141"/>
                <a:gd name="connsiteY2" fmla="*/ 1349829 h 3222172"/>
                <a:gd name="connsiteX3" fmla="*/ 553941 w 1265141"/>
                <a:gd name="connsiteY3" fmla="*/ 3222172 h 3222172"/>
                <a:gd name="connsiteX4" fmla="*/ 263654 w 1265141"/>
                <a:gd name="connsiteY4" fmla="*/ 1799772 h 3222172"/>
                <a:gd name="connsiteX5" fmla="*/ 728113 w 1265141"/>
                <a:gd name="connsiteY5" fmla="*/ 0 h 3222172"/>
                <a:gd name="connsiteX0" fmla="*/ 779638 w 1316666"/>
                <a:gd name="connsiteY0" fmla="*/ 0 h 3222172"/>
                <a:gd name="connsiteX1" fmla="*/ 1316666 w 1316666"/>
                <a:gd name="connsiteY1" fmla="*/ 246743 h 3222172"/>
                <a:gd name="connsiteX2" fmla="*/ 1316666 w 1316666"/>
                <a:gd name="connsiteY2" fmla="*/ 1349829 h 3222172"/>
                <a:gd name="connsiteX3" fmla="*/ 605466 w 1316666"/>
                <a:gd name="connsiteY3" fmla="*/ 3222172 h 3222172"/>
                <a:gd name="connsiteX4" fmla="*/ 315179 w 1316666"/>
                <a:gd name="connsiteY4" fmla="*/ 1799772 h 3222172"/>
                <a:gd name="connsiteX5" fmla="*/ 779638 w 1316666"/>
                <a:gd name="connsiteY5" fmla="*/ 0 h 3222172"/>
                <a:gd name="connsiteX0" fmla="*/ 779638 w 1316666"/>
                <a:gd name="connsiteY0" fmla="*/ 0 h 3222172"/>
                <a:gd name="connsiteX1" fmla="*/ 1316666 w 1316666"/>
                <a:gd name="connsiteY1" fmla="*/ 1349829 h 3222172"/>
                <a:gd name="connsiteX2" fmla="*/ 605466 w 1316666"/>
                <a:gd name="connsiteY2" fmla="*/ 3222172 h 3222172"/>
                <a:gd name="connsiteX3" fmla="*/ 315179 w 1316666"/>
                <a:gd name="connsiteY3" fmla="*/ 1799772 h 3222172"/>
                <a:gd name="connsiteX4" fmla="*/ 779638 w 1316666"/>
                <a:gd name="connsiteY4" fmla="*/ 0 h 3222172"/>
                <a:gd name="connsiteX0" fmla="*/ 779638 w 779638"/>
                <a:gd name="connsiteY0" fmla="*/ 0 h 3222172"/>
                <a:gd name="connsiteX1" fmla="*/ 605466 w 779638"/>
                <a:gd name="connsiteY1" fmla="*/ 3222172 h 3222172"/>
                <a:gd name="connsiteX2" fmla="*/ 315179 w 779638"/>
                <a:gd name="connsiteY2" fmla="*/ 1799772 h 3222172"/>
                <a:gd name="connsiteX3" fmla="*/ 779638 w 779638"/>
                <a:gd name="connsiteY3" fmla="*/ 0 h 3222172"/>
                <a:gd name="connsiteX0" fmla="*/ 779638 w 779638"/>
                <a:gd name="connsiteY0" fmla="*/ 0 h 3145972"/>
                <a:gd name="connsiteX1" fmla="*/ 618166 w 779638"/>
                <a:gd name="connsiteY1" fmla="*/ 3145972 h 3145972"/>
                <a:gd name="connsiteX2" fmla="*/ 315179 w 779638"/>
                <a:gd name="connsiteY2" fmla="*/ 1799772 h 3145972"/>
                <a:gd name="connsiteX3" fmla="*/ 779638 w 779638"/>
                <a:gd name="connsiteY3" fmla="*/ 0 h 3145972"/>
                <a:gd name="connsiteX0" fmla="*/ 779638 w 1390204"/>
                <a:gd name="connsiteY0" fmla="*/ 0 h 3145972"/>
                <a:gd name="connsiteX1" fmla="*/ 618166 w 1390204"/>
                <a:gd name="connsiteY1" fmla="*/ 3145972 h 3145972"/>
                <a:gd name="connsiteX2" fmla="*/ 315179 w 1390204"/>
                <a:gd name="connsiteY2" fmla="*/ 1799772 h 3145972"/>
                <a:gd name="connsiteX3" fmla="*/ 779638 w 1390204"/>
                <a:gd name="connsiteY3" fmla="*/ 0 h 3145972"/>
                <a:gd name="connsiteX0" fmla="*/ 779638 w 1818110"/>
                <a:gd name="connsiteY0" fmla="*/ 20908 h 3166880"/>
                <a:gd name="connsiteX1" fmla="*/ 618166 w 1818110"/>
                <a:gd name="connsiteY1" fmla="*/ 3166880 h 3166880"/>
                <a:gd name="connsiteX2" fmla="*/ 315179 w 1818110"/>
                <a:gd name="connsiteY2" fmla="*/ 1820680 h 3166880"/>
                <a:gd name="connsiteX3" fmla="*/ 779638 w 1818110"/>
                <a:gd name="connsiteY3" fmla="*/ 20908 h 3166880"/>
                <a:gd name="connsiteX0" fmla="*/ 779638 w 1758678"/>
                <a:gd name="connsiteY0" fmla="*/ 19489 h 3165461"/>
                <a:gd name="connsiteX1" fmla="*/ 618166 w 1758678"/>
                <a:gd name="connsiteY1" fmla="*/ 3165461 h 3165461"/>
                <a:gd name="connsiteX2" fmla="*/ 315179 w 1758678"/>
                <a:gd name="connsiteY2" fmla="*/ 1819261 h 3165461"/>
                <a:gd name="connsiteX3" fmla="*/ 779638 w 1758678"/>
                <a:gd name="connsiteY3" fmla="*/ 19489 h 3165461"/>
                <a:gd name="connsiteX0" fmla="*/ 779638 w 1747560"/>
                <a:gd name="connsiteY0" fmla="*/ 19173 h 3165571"/>
                <a:gd name="connsiteX1" fmla="*/ 618166 w 1747560"/>
                <a:gd name="connsiteY1" fmla="*/ 3165145 h 3165571"/>
                <a:gd name="connsiteX2" fmla="*/ 315179 w 1747560"/>
                <a:gd name="connsiteY2" fmla="*/ 1818945 h 3165571"/>
                <a:gd name="connsiteX3" fmla="*/ 779638 w 1747560"/>
                <a:gd name="connsiteY3" fmla="*/ 19173 h 3165571"/>
                <a:gd name="connsiteX0" fmla="*/ 779638 w 1795006"/>
                <a:gd name="connsiteY0" fmla="*/ 20065 h 3166463"/>
                <a:gd name="connsiteX1" fmla="*/ 618166 w 1795006"/>
                <a:gd name="connsiteY1" fmla="*/ 3166037 h 3166463"/>
                <a:gd name="connsiteX2" fmla="*/ 315179 w 1795006"/>
                <a:gd name="connsiteY2" fmla="*/ 1819837 h 3166463"/>
                <a:gd name="connsiteX3" fmla="*/ 779638 w 1795006"/>
                <a:gd name="connsiteY3" fmla="*/ 20065 h 3166463"/>
                <a:gd name="connsiteX0" fmla="*/ 779638 w 1795006"/>
                <a:gd name="connsiteY0" fmla="*/ 20065 h 3166463"/>
                <a:gd name="connsiteX1" fmla="*/ 618166 w 1795006"/>
                <a:gd name="connsiteY1" fmla="*/ 3166037 h 3166463"/>
                <a:gd name="connsiteX2" fmla="*/ 315179 w 1795006"/>
                <a:gd name="connsiteY2" fmla="*/ 1819837 h 3166463"/>
                <a:gd name="connsiteX3" fmla="*/ 779638 w 1795006"/>
                <a:gd name="connsiteY3" fmla="*/ 20065 h 3166463"/>
                <a:gd name="connsiteX0" fmla="*/ 816695 w 1832063"/>
                <a:gd name="connsiteY0" fmla="*/ 20065 h 3166463"/>
                <a:gd name="connsiteX1" fmla="*/ 655223 w 1832063"/>
                <a:gd name="connsiteY1" fmla="*/ 3166037 h 3166463"/>
                <a:gd name="connsiteX2" fmla="*/ 352236 w 1832063"/>
                <a:gd name="connsiteY2" fmla="*/ 1819837 h 3166463"/>
                <a:gd name="connsiteX3" fmla="*/ 816695 w 1832063"/>
                <a:gd name="connsiteY3" fmla="*/ 20065 h 3166463"/>
                <a:gd name="connsiteX0" fmla="*/ 816695 w 1832063"/>
                <a:gd name="connsiteY0" fmla="*/ 20065 h 3166463"/>
                <a:gd name="connsiteX1" fmla="*/ 655223 w 1832063"/>
                <a:gd name="connsiteY1" fmla="*/ 3166037 h 3166463"/>
                <a:gd name="connsiteX2" fmla="*/ 352236 w 1832063"/>
                <a:gd name="connsiteY2" fmla="*/ 1819837 h 3166463"/>
                <a:gd name="connsiteX3" fmla="*/ 816695 w 1832063"/>
                <a:gd name="connsiteY3" fmla="*/ 20065 h 3166463"/>
                <a:gd name="connsiteX0" fmla="*/ 816695 w 1832063"/>
                <a:gd name="connsiteY0" fmla="*/ 20065 h 3166463"/>
                <a:gd name="connsiteX1" fmla="*/ 655223 w 1832063"/>
                <a:gd name="connsiteY1" fmla="*/ 3166037 h 3166463"/>
                <a:gd name="connsiteX2" fmla="*/ 352236 w 1832063"/>
                <a:gd name="connsiteY2" fmla="*/ 1819837 h 3166463"/>
                <a:gd name="connsiteX3" fmla="*/ 816695 w 1832063"/>
                <a:gd name="connsiteY3" fmla="*/ 20065 h 3166463"/>
                <a:gd name="connsiteX0" fmla="*/ 816695 w 1832063"/>
                <a:gd name="connsiteY0" fmla="*/ 20065 h 3166463"/>
                <a:gd name="connsiteX1" fmla="*/ 655223 w 1832063"/>
                <a:gd name="connsiteY1" fmla="*/ 3166037 h 3166463"/>
                <a:gd name="connsiteX2" fmla="*/ 352236 w 1832063"/>
                <a:gd name="connsiteY2" fmla="*/ 1819837 h 3166463"/>
                <a:gd name="connsiteX3" fmla="*/ 816695 w 1832063"/>
                <a:gd name="connsiteY3" fmla="*/ 20065 h 3166463"/>
                <a:gd name="connsiteX0" fmla="*/ 816695 w 1832063"/>
                <a:gd name="connsiteY0" fmla="*/ 20065 h 3166463"/>
                <a:gd name="connsiteX1" fmla="*/ 655223 w 1832063"/>
                <a:gd name="connsiteY1" fmla="*/ 3166037 h 3166463"/>
                <a:gd name="connsiteX2" fmla="*/ 352236 w 1832063"/>
                <a:gd name="connsiteY2" fmla="*/ 1819837 h 3166463"/>
                <a:gd name="connsiteX3" fmla="*/ 816695 w 1832063"/>
                <a:gd name="connsiteY3" fmla="*/ 20065 h 316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2063" h="3166463">
                  <a:moveTo>
                    <a:pt x="816695" y="20065"/>
                  </a:moveTo>
                  <a:cubicBezTo>
                    <a:pt x="2256391" y="-295258"/>
                    <a:pt x="2131447" y="3210850"/>
                    <a:pt x="655223" y="3166037"/>
                  </a:cubicBezTo>
                  <a:cubicBezTo>
                    <a:pt x="-153949" y="3046657"/>
                    <a:pt x="399408" y="2274497"/>
                    <a:pt x="352236" y="1819837"/>
                  </a:cubicBezTo>
                  <a:cubicBezTo>
                    <a:pt x="-476650" y="487304"/>
                    <a:pt x="357075" y="-14648"/>
                    <a:pt x="816695" y="20065"/>
                  </a:cubicBezTo>
                  <a:close/>
                </a:path>
              </a:pathLst>
            </a:custGeom>
            <a:solidFill>
              <a:srgbClr val="DB45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Rectangle 4">
              <a:extLst>
                <a:ext uri="{FF2B5EF4-FFF2-40B4-BE49-F238E27FC236}">
                  <a16:creationId xmlns:a16="http://schemas.microsoft.com/office/drawing/2014/main" id="{476B1312-A5EE-463C-93D5-F2E0E5023A19}"/>
                </a:ext>
              </a:extLst>
            </p:cNvPr>
            <p:cNvSpPr/>
            <p:nvPr/>
          </p:nvSpPr>
          <p:spPr>
            <a:xfrm>
              <a:off x="4269438" y="414333"/>
              <a:ext cx="4193383" cy="2553082"/>
            </a:xfrm>
            <a:custGeom>
              <a:avLst/>
              <a:gdLst>
                <a:gd name="connsiteX0" fmla="*/ 0 w 53340"/>
                <a:gd name="connsiteY0" fmla="*/ 0 h 1150620"/>
                <a:gd name="connsiteX1" fmla="*/ 53340 w 53340"/>
                <a:gd name="connsiteY1" fmla="*/ 0 h 1150620"/>
                <a:gd name="connsiteX2" fmla="*/ 53340 w 53340"/>
                <a:gd name="connsiteY2" fmla="*/ 1150620 h 1150620"/>
                <a:gd name="connsiteX3" fmla="*/ 0 w 53340"/>
                <a:gd name="connsiteY3" fmla="*/ 1150620 h 1150620"/>
                <a:gd name="connsiteX4" fmla="*/ 0 w 53340"/>
                <a:gd name="connsiteY4" fmla="*/ 0 h 1150620"/>
                <a:gd name="connsiteX0" fmla="*/ 76200 w 76200"/>
                <a:gd name="connsiteY0" fmla="*/ 0 h 1722120"/>
                <a:gd name="connsiteX1" fmla="*/ 53340 w 76200"/>
                <a:gd name="connsiteY1" fmla="*/ 571500 h 1722120"/>
                <a:gd name="connsiteX2" fmla="*/ 53340 w 76200"/>
                <a:gd name="connsiteY2" fmla="*/ 1722120 h 1722120"/>
                <a:gd name="connsiteX3" fmla="*/ 0 w 76200"/>
                <a:gd name="connsiteY3" fmla="*/ 1722120 h 1722120"/>
                <a:gd name="connsiteX4" fmla="*/ 76200 w 76200"/>
                <a:gd name="connsiteY4" fmla="*/ 0 h 1722120"/>
                <a:gd name="connsiteX0" fmla="*/ 76200 w 243840"/>
                <a:gd name="connsiteY0" fmla="*/ 0 h 1722120"/>
                <a:gd name="connsiteX1" fmla="*/ 243840 w 243840"/>
                <a:gd name="connsiteY1" fmla="*/ 22860 h 1722120"/>
                <a:gd name="connsiteX2" fmla="*/ 53340 w 243840"/>
                <a:gd name="connsiteY2" fmla="*/ 1722120 h 1722120"/>
                <a:gd name="connsiteX3" fmla="*/ 0 w 243840"/>
                <a:gd name="connsiteY3" fmla="*/ 1722120 h 1722120"/>
                <a:gd name="connsiteX4" fmla="*/ 76200 w 243840"/>
                <a:gd name="connsiteY4" fmla="*/ 0 h 1722120"/>
                <a:gd name="connsiteX0" fmla="*/ 1100998 w 1268638"/>
                <a:gd name="connsiteY0" fmla="*/ 147192 h 1869312"/>
                <a:gd name="connsiteX1" fmla="*/ 384 w 1268638"/>
                <a:gd name="connsiteY1" fmla="*/ 31 h 1869312"/>
                <a:gd name="connsiteX2" fmla="*/ 1268638 w 1268638"/>
                <a:gd name="connsiteY2" fmla="*/ 170052 h 1869312"/>
                <a:gd name="connsiteX3" fmla="*/ 1078138 w 1268638"/>
                <a:gd name="connsiteY3" fmla="*/ 1869312 h 1869312"/>
                <a:gd name="connsiteX4" fmla="*/ 1024798 w 1268638"/>
                <a:gd name="connsiteY4" fmla="*/ 1869312 h 1869312"/>
                <a:gd name="connsiteX5" fmla="*/ 1100998 w 1268638"/>
                <a:gd name="connsiteY5" fmla="*/ 147192 h 1869312"/>
                <a:gd name="connsiteX0" fmla="*/ 1100998 w 1268638"/>
                <a:gd name="connsiteY0" fmla="*/ 147192 h 1869312"/>
                <a:gd name="connsiteX1" fmla="*/ 384 w 1268638"/>
                <a:gd name="connsiteY1" fmla="*/ 31 h 1869312"/>
                <a:gd name="connsiteX2" fmla="*/ 1268638 w 1268638"/>
                <a:gd name="connsiteY2" fmla="*/ 170052 h 1869312"/>
                <a:gd name="connsiteX3" fmla="*/ 1078138 w 1268638"/>
                <a:gd name="connsiteY3" fmla="*/ 1869312 h 1869312"/>
                <a:gd name="connsiteX4" fmla="*/ 1024798 w 1268638"/>
                <a:gd name="connsiteY4" fmla="*/ 1869312 h 1869312"/>
                <a:gd name="connsiteX5" fmla="*/ 1100998 w 1268638"/>
                <a:gd name="connsiteY5" fmla="*/ 147192 h 1869312"/>
                <a:gd name="connsiteX0" fmla="*/ 1104620 w 1272260"/>
                <a:gd name="connsiteY0" fmla="*/ 167719 h 1889839"/>
                <a:gd name="connsiteX1" fmla="*/ 1194631 w 1272260"/>
                <a:gd name="connsiteY1" fmla="*/ 37227 h 1889839"/>
                <a:gd name="connsiteX2" fmla="*/ 4006 w 1272260"/>
                <a:gd name="connsiteY2" fmla="*/ 20558 h 1889839"/>
                <a:gd name="connsiteX3" fmla="*/ 1272260 w 1272260"/>
                <a:gd name="connsiteY3" fmla="*/ 190579 h 1889839"/>
                <a:gd name="connsiteX4" fmla="*/ 1081760 w 1272260"/>
                <a:gd name="connsiteY4" fmla="*/ 1889839 h 1889839"/>
                <a:gd name="connsiteX5" fmla="*/ 1028420 w 1272260"/>
                <a:gd name="connsiteY5" fmla="*/ 1889839 h 1889839"/>
                <a:gd name="connsiteX6" fmla="*/ 1104620 w 1272260"/>
                <a:gd name="connsiteY6" fmla="*/ 167719 h 1889839"/>
                <a:gd name="connsiteX0" fmla="*/ 1104621 w 1550289"/>
                <a:gd name="connsiteY0" fmla="*/ 498062 h 2220182"/>
                <a:gd name="connsiteX1" fmla="*/ 1549439 w 1550289"/>
                <a:gd name="connsiteY1" fmla="*/ 858 h 2220182"/>
                <a:gd name="connsiteX2" fmla="*/ 1194632 w 1550289"/>
                <a:gd name="connsiteY2" fmla="*/ 367570 h 2220182"/>
                <a:gd name="connsiteX3" fmla="*/ 4007 w 1550289"/>
                <a:gd name="connsiteY3" fmla="*/ 350901 h 2220182"/>
                <a:gd name="connsiteX4" fmla="*/ 1272261 w 1550289"/>
                <a:gd name="connsiteY4" fmla="*/ 520922 h 2220182"/>
                <a:gd name="connsiteX5" fmla="*/ 1081761 w 1550289"/>
                <a:gd name="connsiteY5" fmla="*/ 2220182 h 2220182"/>
                <a:gd name="connsiteX6" fmla="*/ 1028421 w 1550289"/>
                <a:gd name="connsiteY6" fmla="*/ 2220182 h 2220182"/>
                <a:gd name="connsiteX7" fmla="*/ 1104621 w 1550289"/>
                <a:gd name="connsiteY7" fmla="*/ 498062 h 2220182"/>
                <a:gd name="connsiteX0" fmla="*/ 1104914 w 1550582"/>
                <a:gd name="connsiteY0" fmla="*/ 498062 h 2220182"/>
                <a:gd name="connsiteX1" fmla="*/ 1549732 w 1550582"/>
                <a:gd name="connsiteY1" fmla="*/ 858 h 2220182"/>
                <a:gd name="connsiteX2" fmla="*/ 1194925 w 1550582"/>
                <a:gd name="connsiteY2" fmla="*/ 367570 h 2220182"/>
                <a:gd name="connsiteX3" fmla="*/ 4300 w 1550582"/>
                <a:gd name="connsiteY3" fmla="*/ 350901 h 2220182"/>
                <a:gd name="connsiteX4" fmla="*/ 1272554 w 1550582"/>
                <a:gd name="connsiteY4" fmla="*/ 520922 h 2220182"/>
                <a:gd name="connsiteX5" fmla="*/ 1082054 w 1550582"/>
                <a:gd name="connsiteY5" fmla="*/ 2220182 h 2220182"/>
                <a:gd name="connsiteX6" fmla="*/ 1028714 w 1550582"/>
                <a:gd name="connsiteY6" fmla="*/ 2220182 h 2220182"/>
                <a:gd name="connsiteX7" fmla="*/ 1104914 w 1550582"/>
                <a:gd name="connsiteY7" fmla="*/ 498062 h 2220182"/>
                <a:gd name="connsiteX0" fmla="*/ 1105147 w 1550632"/>
                <a:gd name="connsiteY0" fmla="*/ 498372 h 2220492"/>
                <a:gd name="connsiteX1" fmla="*/ 1549965 w 1550632"/>
                <a:gd name="connsiteY1" fmla="*/ 1168 h 2220492"/>
                <a:gd name="connsiteX2" fmla="*/ 1140389 w 1550632"/>
                <a:gd name="connsiteY2" fmla="*/ 258343 h 2220492"/>
                <a:gd name="connsiteX3" fmla="*/ 4533 w 1550632"/>
                <a:gd name="connsiteY3" fmla="*/ 351211 h 2220492"/>
                <a:gd name="connsiteX4" fmla="*/ 1272787 w 1550632"/>
                <a:gd name="connsiteY4" fmla="*/ 521232 h 2220492"/>
                <a:gd name="connsiteX5" fmla="*/ 1082287 w 1550632"/>
                <a:gd name="connsiteY5" fmla="*/ 2220492 h 2220492"/>
                <a:gd name="connsiteX6" fmla="*/ 1028947 w 1550632"/>
                <a:gd name="connsiteY6" fmla="*/ 2220492 h 2220492"/>
                <a:gd name="connsiteX7" fmla="*/ 1105147 w 1550632"/>
                <a:gd name="connsiteY7" fmla="*/ 498372 h 2220492"/>
                <a:gd name="connsiteX0" fmla="*/ 1105147 w 1557758"/>
                <a:gd name="connsiteY0" fmla="*/ 380065 h 2102185"/>
                <a:gd name="connsiteX1" fmla="*/ 1557109 w 1557758"/>
                <a:gd name="connsiteY1" fmla="*/ 1923 h 2102185"/>
                <a:gd name="connsiteX2" fmla="*/ 1140389 w 1557758"/>
                <a:gd name="connsiteY2" fmla="*/ 140036 h 2102185"/>
                <a:gd name="connsiteX3" fmla="*/ 4533 w 1557758"/>
                <a:gd name="connsiteY3" fmla="*/ 232904 h 2102185"/>
                <a:gd name="connsiteX4" fmla="*/ 1272787 w 1557758"/>
                <a:gd name="connsiteY4" fmla="*/ 402925 h 2102185"/>
                <a:gd name="connsiteX5" fmla="*/ 1082287 w 1557758"/>
                <a:gd name="connsiteY5" fmla="*/ 2102185 h 2102185"/>
                <a:gd name="connsiteX6" fmla="*/ 1028947 w 1557758"/>
                <a:gd name="connsiteY6" fmla="*/ 2102185 h 2102185"/>
                <a:gd name="connsiteX7" fmla="*/ 1105147 w 1557758"/>
                <a:gd name="connsiteY7" fmla="*/ 380065 h 2102185"/>
                <a:gd name="connsiteX0" fmla="*/ 1105147 w 1557758"/>
                <a:gd name="connsiteY0" fmla="*/ 396574 h 2118694"/>
                <a:gd name="connsiteX1" fmla="*/ 1557109 w 1557758"/>
                <a:gd name="connsiteY1" fmla="*/ 18432 h 2118694"/>
                <a:gd name="connsiteX2" fmla="*/ 1140389 w 1557758"/>
                <a:gd name="connsiteY2" fmla="*/ 156545 h 2118694"/>
                <a:gd name="connsiteX3" fmla="*/ 4533 w 1557758"/>
                <a:gd name="connsiteY3" fmla="*/ 249413 h 2118694"/>
                <a:gd name="connsiteX4" fmla="*/ 1272787 w 1557758"/>
                <a:gd name="connsiteY4" fmla="*/ 419434 h 2118694"/>
                <a:gd name="connsiteX5" fmla="*/ 1082287 w 1557758"/>
                <a:gd name="connsiteY5" fmla="*/ 2118694 h 2118694"/>
                <a:gd name="connsiteX6" fmla="*/ 1028947 w 1557758"/>
                <a:gd name="connsiteY6" fmla="*/ 2118694 h 2118694"/>
                <a:gd name="connsiteX7" fmla="*/ 1105147 w 1557758"/>
                <a:gd name="connsiteY7" fmla="*/ 396574 h 2118694"/>
                <a:gd name="connsiteX0" fmla="*/ 1105147 w 1557758"/>
                <a:gd name="connsiteY0" fmla="*/ 380065 h 2102185"/>
                <a:gd name="connsiteX1" fmla="*/ 1557109 w 1557758"/>
                <a:gd name="connsiteY1" fmla="*/ 1923 h 2102185"/>
                <a:gd name="connsiteX2" fmla="*/ 1140389 w 1557758"/>
                <a:gd name="connsiteY2" fmla="*/ 140036 h 2102185"/>
                <a:gd name="connsiteX3" fmla="*/ 4533 w 1557758"/>
                <a:gd name="connsiteY3" fmla="*/ 232904 h 2102185"/>
                <a:gd name="connsiteX4" fmla="*/ 1272787 w 1557758"/>
                <a:gd name="connsiteY4" fmla="*/ 402925 h 2102185"/>
                <a:gd name="connsiteX5" fmla="*/ 1082287 w 1557758"/>
                <a:gd name="connsiteY5" fmla="*/ 2102185 h 2102185"/>
                <a:gd name="connsiteX6" fmla="*/ 1028947 w 1557758"/>
                <a:gd name="connsiteY6" fmla="*/ 2102185 h 2102185"/>
                <a:gd name="connsiteX7" fmla="*/ 1105147 w 1557758"/>
                <a:gd name="connsiteY7" fmla="*/ 380065 h 2102185"/>
                <a:gd name="connsiteX0" fmla="*/ 1105147 w 1557109"/>
                <a:gd name="connsiteY0" fmla="*/ 393293 h 2115413"/>
                <a:gd name="connsiteX1" fmla="*/ 1557109 w 1557109"/>
                <a:gd name="connsiteY1" fmla="*/ 15151 h 2115413"/>
                <a:gd name="connsiteX2" fmla="*/ 1140389 w 1557109"/>
                <a:gd name="connsiteY2" fmla="*/ 153264 h 2115413"/>
                <a:gd name="connsiteX3" fmla="*/ 4533 w 1557109"/>
                <a:gd name="connsiteY3" fmla="*/ 246132 h 2115413"/>
                <a:gd name="connsiteX4" fmla="*/ 1272787 w 1557109"/>
                <a:gd name="connsiteY4" fmla="*/ 416153 h 2115413"/>
                <a:gd name="connsiteX5" fmla="*/ 1082287 w 1557109"/>
                <a:gd name="connsiteY5" fmla="*/ 2115413 h 2115413"/>
                <a:gd name="connsiteX6" fmla="*/ 1028947 w 1557109"/>
                <a:gd name="connsiteY6" fmla="*/ 2115413 h 2115413"/>
                <a:gd name="connsiteX7" fmla="*/ 1105147 w 1557109"/>
                <a:gd name="connsiteY7" fmla="*/ 393293 h 2115413"/>
                <a:gd name="connsiteX0" fmla="*/ 1105147 w 1602646"/>
                <a:gd name="connsiteY0" fmla="*/ 393293 h 2115413"/>
                <a:gd name="connsiteX1" fmla="*/ 1557109 w 1602646"/>
                <a:gd name="connsiteY1" fmla="*/ 15151 h 2115413"/>
                <a:gd name="connsiteX2" fmla="*/ 1140389 w 1602646"/>
                <a:gd name="connsiteY2" fmla="*/ 153264 h 2115413"/>
                <a:gd name="connsiteX3" fmla="*/ 4533 w 1602646"/>
                <a:gd name="connsiteY3" fmla="*/ 246132 h 2115413"/>
                <a:gd name="connsiteX4" fmla="*/ 1547586 w 1602646"/>
                <a:gd name="connsiteY4" fmla="*/ 293758 h 2115413"/>
                <a:gd name="connsiteX5" fmla="*/ 1272787 w 1602646"/>
                <a:gd name="connsiteY5" fmla="*/ 416153 h 2115413"/>
                <a:gd name="connsiteX6" fmla="*/ 1082287 w 1602646"/>
                <a:gd name="connsiteY6" fmla="*/ 2115413 h 2115413"/>
                <a:gd name="connsiteX7" fmla="*/ 1028947 w 1602646"/>
                <a:gd name="connsiteY7" fmla="*/ 2115413 h 2115413"/>
                <a:gd name="connsiteX8" fmla="*/ 1105147 w 1602646"/>
                <a:gd name="connsiteY8" fmla="*/ 393293 h 2115413"/>
                <a:gd name="connsiteX0" fmla="*/ 1098003 w 1602646"/>
                <a:gd name="connsiteY0" fmla="*/ 405199 h 2115413"/>
                <a:gd name="connsiteX1" fmla="*/ 1557109 w 1602646"/>
                <a:gd name="connsiteY1" fmla="*/ 15151 h 2115413"/>
                <a:gd name="connsiteX2" fmla="*/ 1140389 w 1602646"/>
                <a:gd name="connsiteY2" fmla="*/ 153264 h 2115413"/>
                <a:gd name="connsiteX3" fmla="*/ 4533 w 1602646"/>
                <a:gd name="connsiteY3" fmla="*/ 246132 h 2115413"/>
                <a:gd name="connsiteX4" fmla="*/ 1547586 w 1602646"/>
                <a:gd name="connsiteY4" fmla="*/ 293758 h 2115413"/>
                <a:gd name="connsiteX5" fmla="*/ 1272787 w 1602646"/>
                <a:gd name="connsiteY5" fmla="*/ 416153 h 2115413"/>
                <a:gd name="connsiteX6" fmla="*/ 1082287 w 1602646"/>
                <a:gd name="connsiteY6" fmla="*/ 2115413 h 2115413"/>
                <a:gd name="connsiteX7" fmla="*/ 1028947 w 1602646"/>
                <a:gd name="connsiteY7" fmla="*/ 2115413 h 2115413"/>
                <a:gd name="connsiteX8" fmla="*/ 1098003 w 1602646"/>
                <a:gd name="connsiteY8" fmla="*/ 405199 h 2115413"/>
                <a:gd name="connsiteX0" fmla="*/ 69056 w 573699"/>
                <a:gd name="connsiteY0" fmla="*/ 405199 h 2115413"/>
                <a:gd name="connsiteX1" fmla="*/ 528162 w 573699"/>
                <a:gd name="connsiteY1" fmla="*/ 15151 h 2115413"/>
                <a:gd name="connsiteX2" fmla="*/ 111442 w 573699"/>
                <a:gd name="connsiteY2" fmla="*/ 153264 h 2115413"/>
                <a:gd name="connsiteX3" fmla="*/ 518639 w 573699"/>
                <a:gd name="connsiteY3" fmla="*/ 293758 h 2115413"/>
                <a:gd name="connsiteX4" fmla="*/ 243840 w 573699"/>
                <a:gd name="connsiteY4" fmla="*/ 416153 h 2115413"/>
                <a:gd name="connsiteX5" fmla="*/ 53340 w 573699"/>
                <a:gd name="connsiteY5" fmla="*/ 2115413 h 2115413"/>
                <a:gd name="connsiteX6" fmla="*/ 0 w 573699"/>
                <a:gd name="connsiteY6" fmla="*/ 2115413 h 2115413"/>
                <a:gd name="connsiteX7" fmla="*/ 69056 w 573699"/>
                <a:gd name="connsiteY7" fmla="*/ 405199 h 2115413"/>
                <a:gd name="connsiteX0" fmla="*/ 69056 w 573699"/>
                <a:gd name="connsiteY0" fmla="*/ 391110 h 2101324"/>
                <a:gd name="connsiteX1" fmla="*/ 528162 w 573699"/>
                <a:gd name="connsiteY1" fmla="*/ 1062 h 2101324"/>
                <a:gd name="connsiteX2" fmla="*/ 518639 w 573699"/>
                <a:gd name="connsiteY2" fmla="*/ 279669 h 2101324"/>
                <a:gd name="connsiteX3" fmla="*/ 243840 w 573699"/>
                <a:gd name="connsiteY3" fmla="*/ 402064 h 2101324"/>
                <a:gd name="connsiteX4" fmla="*/ 53340 w 573699"/>
                <a:gd name="connsiteY4" fmla="*/ 2101324 h 2101324"/>
                <a:gd name="connsiteX5" fmla="*/ 0 w 573699"/>
                <a:gd name="connsiteY5" fmla="*/ 2101324 h 2101324"/>
                <a:gd name="connsiteX6" fmla="*/ 69056 w 573699"/>
                <a:gd name="connsiteY6" fmla="*/ 391110 h 2101324"/>
                <a:gd name="connsiteX0" fmla="*/ 153305 w 657948"/>
                <a:gd name="connsiteY0" fmla="*/ 367413 h 2077627"/>
                <a:gd name="connsiteX1" fmla="*/ 430 w 657948"/>
                <a:gd name="connsiteY1" fmla="*/ 1177 h 2077627"/>
                <a:gd name="connsiteX2" fmla="*/ 602888 w 657948"/>
                <a:gd name="connsiteY2" fmla="*/ 255972 h 2077627"/>
                <a:gd name="connsiteX3" fmla="*/ 328089 w 657948"/>
                <a:gd name="connsiteY3" fmla="*/ 378367 h 2077627"/>
                <a:gd name="connsiteX4" fmla="*/ 137589 w 657948"/>
                <a:gd name="connsiteY4" fmla="*/ 2077627 h 2077627"/>
                <a:gd name="connsiteX5" fmla="*/ 84249 w 657948"/>
                <a:gd name="connsiteY5" fmla="*/ 2077627 h 2077627"/>
                <a:gd name="connsiteX6" fmla="*/ 153305 w 657948"/>
                <a:gd name="connsiteY6" fmla="*/ 367413 h 2077627"/>
                <a:gd name="connsiteX0" fmla="*/ 153305 w 712603"/>
                <a:gd name="connsiteY0" fmla="*/ 368419 h 2078633"/>
                <a:gd name="connsiteX1" fmla="*/ 430 w 712603"/>
                <a:gd name="connsiteY1" fmla="*/ 2183 h 2078633"/>
                <a:gd name="connsiteX2" fmla="*/ 662419 w 712603"/>
                <a:gd name="connsiteY2" fmla="*/ 154584 h 2078633"/>
                <a:gd name="connsiteX3" fmla="*/ 328089 w 712603"/>
                <a:gd name="connsiteY3" fmla="*/ 379373 h 2078633"/>
                <a:gd name="connsiteX4" fmla="*/ 137589 w 712603"/>
                <a:gd name="connsiteY4" fmla="*/ 2078633 h 2078633"/>
                <a:gd name="connsiteX5" fmla="*/ 84249 w 712603"/>
                <a:gd name="connsiteY5" fmla="*/ 2078633 h 2078633"/>
                <a:gd name="connsiteX6" fmla="*/ 153305 w 712603"/>
                <a:gd name="connsiteY6" fmla="*/ 368419 h 2078633"/>
                <a:gd name="connsiteX0" fmla="*/ 153305 w 666668"/>
                <a:gd name="connsiteY0" fmla="*/ 368419 h 2078633"/>
                <a:gd name="connsiteX1" fmla="*/ 430 w 666668"/>
                <a:gd name="connsiteY1" fmla="*/ 2183 h 2078633"/>
                <a:gd name="connsiteX2" fmla="*/ 662419 w 666668"/>
                <a:gd name="connsiteY2" fmla="*/ 154584 h 2078633"/>
                <a:gd name="connsiteX3" fmla="*/ 328089 w 666668"/>
                <a:gd name="connsiteY3" fmla="*/ 379373 h 2078633"/>
                <a:gd name="connsiteX4" fmla="*/ 137589 w 666668"/>
                <a:gd name="connsiteY4" fmla="*/ 2078633 h 2078633"/>
                <a:gd name="connsiteX5" fmla="*/ 84249 w 666668"/>
                <a:gd name="connsiteY5" fmla="*/ 2078633 h 2078633"/>
                <a:gd name="connsiteX6" fmla="*/ 153305 w 666668"/>
                <a:gd name="connsiteY6" fmla="*/ 368419 h 2078633"/>
                <a:gd name="connsiteX0" fmla="*/ 1105444 w 1618807"/>
                <a:gd name="connsiteY0" fmla="*/ 237203 h 1947417"/>
                <a:gd name="connsiteX1" fmla="*/ 69 w 1618807"/>
                <a:gd name="connsiteY1" fmla="*/ 70992 h 1947417"/>
                <a:gd name="connsiteX2" fmla="*/ 1614558 w 1618807"/>
                <a:gd name="connsiteY2" fmla="*/ 23368 h 1947417"/>
                <a:gd name="connsiteX3" fmla="*/ 1280228 w 1618807"/>
                <a:gd name="connsiteY3" fmla="*/ 248157 h 1947417"/>
                <a:gd name="connsiteX4" fmla="*/ 1089728 w 1618807"/>
                <a:gd name="connsiteY4" fmla="*/ 1947417 h 1947417"/>
                <a:gd name="connsiteX5" fmla="*/ 1036388 w 1618807"/>
                <a:gd name="connsiteY5" fmla="*/ 1947417 h 1947417"/>
                <a:gd name="connsiteX6" fmla="*/ 1105444 w 1618807"/>
                <a:gd name="connsiteY6" fmla="*/ 237203 h 1947417"/>
                <a:gd name="connsiteX0" fmla="*/ 1105444 w 2154510"/>
                <a:gd name="connsiteY0" fmla="*/ 239211 h 1949425"/>
                <a:gd name="connsiteX1" fmla="*/ 69 w 2154510"/>
                <a:gd name="connsiteY1" fmla="*/ 73000 h 1949425"/>
                <a:gd name="connsiteX2" fmla="*/ 2152721 w 2154510"/>
                <a:gd name="connsiteY2" fmla="*/ 22995 h 1949425"/>
                <a:gd name="connsiteX3" fmla="*/ 1280228 w 2154510"/>
                <a:gd name="connsiteY3" fmla="*/ 250165 h 1949425"/>
                <a:gd name="connsiteX4" fmla="*/ 1089728 w 2154510"/>
                <a:gd name="connsiteY4" fmla="*/ 1949425 h 1949425"/>
                <a:gd name="connsiteX5" fmla="*/ 1036388 w 2154510"/>
                <a:gd name="connsiteY5" fmla="*/ 1949425 h 1949425"/>
                <a:gd name="connsiteX6" fmla="*/ 1105444 w 2154510"/>
                <a:gd name="connsiteY6" fmla="*/ 239211 h 1949425"/>
                <a:gd name="connsiteX0" fmla="*/ 1105444 w 2154510"/>
                <a:gd name="connsiteY0" fmla="*/ 229220 h 1939434"/>
                <a:gd name="connsiteX1" fmla="*/ 69 w 2154510"/>
                <a:gd name="connsiteY1" fmla="*/ 63009 h 1939434"/>
                <a:gd name="connsiteX2" fmla="*/ 1197839 w 2154510"/>
                <a:gd name="connsiteY2" fmla="*/ 46340 h 1939434"/>
                <a:gd name="connsiteX3" fmla="*/ 2152721 w 2154510"/>
                <a:gd name="connsiteY3" fmla="*/ 13004 h 1939434"/>
                <a:gd name="connsiteX4" fmla="*/ 1280228 w 2154510"/>
                <a:gd name="connsiteY4" fmla="*/ 240174 h 1939434"/>
                <a:gd name="connsiteX5" fmla="*/ 1089728 w 2154510"/>
                <a:gd name="connsiteY5" fmla="*/ 1939434 h 1939434"/>
                <a:gd name="connsiteX6" fmla="*/ 1036388 w 2154510"/>
                <a:gd name="connsiteY6" fmla="*/ 1939434 h 1939434"/>
                <a:gd name="connsiteX7" fmla="*/ 1105444 w 2154510"/>
                <a:gd name="connsiteY7" fmla="*/ 229220 h 1939434"/>
                <a:gd name="connsiteX0" fmla="*/ 1105444 w 2154510"/>
                <a:gd name="connsiteY0" fmla="*/ 414150 h 2124364"/>
                <a:gd name="connsiteX1" fmla="*/ 69 w 2154510"/>
                <a:gd name="connsiteY1" fmla="*/ 247939 h 2124364"/>
                <a:gd name="connsiteX2" fmla="*/ 1197839 w 2154510"/>
                <a:gd name="connsiteY2" fmla="*/ 231270 h 2124364"/>
                <a:gd name="connsiteX3" fmla="*/ 2152721 w 2154510"/>
                <a:gd name="connsiteY3" fmla="*/ 197934 h 2124364"/>
                <a:gd name="connsiteX4" fmla="*/ 1280228 w 2154510"/>
                <a:gd name="connsiteY4" fmla="*/ 425104 h 2124364"/>
                <a:gd name="connsiteX5" fmla="*/ 1089728 w 2154510"/>
                <a:gd name="connsiteY5" fmla="*/ 2124364 h 2124364"/>
                <a:gd name="connsiteX6" fmla="*/ 1036388 w 2154510"/>
                <a:gd name="connsiteY6" fmla="*/ 2124364 h 2124364"/>
                <a:gd name="connsiteX7" fmla="*/ 1105444 w 2154510"/>
                <a:gd name="connsiteY7" fmla="*/ 414150 h 2124364"/>
                <a:gd name="connsiteX0" fmla="*/ 1279266 w 2328332"/>
                <a:gd name="connsiteY0" fmla="*/ 383246 h 2093460"/>
                <a:gd name="connsiteX1" fmla="*/ 60 w 2328332"/>
                <a:gd name="connsiteY1" fmla="*/ 350385 h 2093460"/>
                <a:gd name="connsiteX2" fmla="*/ 1371661 w 2328332"/>
                <a:gd name="connsiteY2" fmla="*/ 200366 h 2093460"/>
                <a:gd name="connsiteX3" fmla="*/ 2326543 w 2328332"/>
                <a:gd name="connsiteY3" fmla="*/ 167030 h 2093460"/>
                <a:gd name="connsiteX4" fmla="*/ 1454050 w 2328332"/>
                <a:gd name="connsiteY4" fmla="*/ 394200 h 2093460"/>
                <a:gd name="connsiteX5" fmla="*/ 1263550 w 2328332"/>
                <a:gd name="connsiteY5" fmla="*/ 2093460 h 2093460"/>
                <a:gd name="connsiteX6" fmla="*/ 1210210 w 2328332"/>
                <a:gd name="connsiteY6" fmla="*/ 2093460 h 2093460"/>
                <a:gd name="connsiteX7" fmla="*/ 1279266 w 2328332"/>
                <a:gd name="connsiteY7" fmla="*/ 383246 h 2093460"/>
                <a:gd name="connsiteX0" fmla="*/ 1907896 w 2956962"/>
                <a:gd name="connsiteY0" fmla="*/ 341920 h 2052134"/>
                <a:gd name="connsiteX1" fmla="*/ 40 w 2956962"/>
                <a:gd name="connsiteY1" fmla="*/ 566234 h 2052134"/>
                <a:gd name="connsiteX2" fmla="*/ 2000291 w 2956962"/>
                <a:gd name="connsiteY2" fmla="*/ 159040 h 2052134"/>
                <a:gd name="connsiteX3" fmla="*/ 2955173 w 2956962"/>
                <a:gd name="connsiteY3" fmla="*/ 125704 h 2052134"/>
                <a:gd name="connsiteX4" fmla="*/ 2082680 w 2956962"/>
                <a:gd name="connsiteY4" fmla="*/ 352874 h 2052134"/>
                <a:gd name="connsiteX5" fmla="*/ 1892180 w 2956962"/>
                <a:gd name="connsiteY5" fmla="*/ 2052134 h 2052134"/>
                <a:gd name="connsiteX6" fmla="*/ 1838840 w 2956962"/>
                <a:gd name="connsiteY6" fmla="*/ 2052134 h 2052134"/>
                <a:gd name="connsiteX7" fmla="*/ 1907896 w 2956962"/>
                <a:gd name="connsiteY7" fmla="*/ 341920 h 2052134"/>
                <a:gd name="connsiteX0" fmla="*/ 1907896 w 4194189"/>
                <a:gd name="connsiteY0" fmla="*/ 341920 h 2052134"/>
                <a:gd name="connsiteX1" fmla="*/ 40 w 4194189"/>
                <a:gd name="connsiteY1" fmla="*/ 566234 h 2052134"/>
                <a:gd name="connsiteX2" fmla="*/ 2000291 w 4194189"/>
                <a:gd name="connsiteY2" fmla="*/ 159040 h 2052134"/>
                <a:gd name="connsiteX3" fmla="*/ 4193423 w 4194189"/>
                <a:gd name="connsiteY3" fmla="*/ 49504 h 2052134"/>
                <a:gd name="connsiteX4" fmla="*/ 2082680 w 4194189"/>
                <a:gd name="connsiteY4" fmla="*/ 352874 h 2052134"/>
                <a:gd name="connsiteX5" fmla="*/ 1892180 w 4194189"/>
                <a:gd name="connsiteY5" fmla="*/ 2052134 h 2052134"/>
                <a:gd name="connsiteX6" fmla="*/ 1838840 w 4194189"/>
                <a:gd name="connsiteY6" fmla="*/ 2052134 h 2052134"/>
                <a:gd name="connsiteX7" fmla="*/ 1907896 w 4194189"/>
                <a:gd name="connsiteY7" fmla="*/ 341920 h 2052134"/>
                <a:gd name="connsiteX0" fmla="*/ 1907896 w 4194189"/>
                <a:gd name="connsiteY0" fmla="*/ 297682 h 2007896"/>
                <a:gd name="connsiteX1" fmla="*/ 40 w 4194189"/>
                <a:gd name="connsiteY1" fmla="*/ 521996 h 2007896"/>
                <a:gd name="connsiteX2" fmla="*/ 2028866 w 4194189"/>
                <a:gd name="connsiteY2" fmla="*/ 176714 h 2007896"/>
                <a:gd name="connsiteX3" fmla="*/ 4193423 w 4194189"/>
                <a:gd name="connsiteY3" fmla="*/ 5266 h 2007896"/>
                <a:gd name="connsiteX4" fmla="*/ 2082680 w 4194189"/>
                <a:gd name="connsiteY4" fmla="*/ 308636 h 2007896"/>
                <a:gd name="connsiteX5" fmla="*/ 1892180 w 4194189"/>
                <a:gd name="connsiteY5" fmla="*/ 2007896 h 2007896"/>
                <a:gd name="connsiteX6" fmla="*/ 1838840 w 4194189"/>
                <a:gd name="connsiteY6" fmla="*/ 2007896 h 2007896"/>
                <a:gd name="connsiteX7" fmla="*/ 1907896 w 4194189"/>
                <a:gd name="connsiteY7" fmla="*/ 297682 h 2007896"/>
                <a:gd name="connsiteX0" fmla="*/ 1907896 w 4194189"/>
                <a:gd name="connsiteY0" fmla="*/ 297682 h 2107908"/>
                <a:gd name="connsiteX1" fmla="*/ 40 w 4194189"/>
                <a:gd name="connsiteY1" fmla="*/ 521996 h 2107908"/>
                <a:gd name="connsiteX2" fmla="*/ 2028866 w 4194189"/>
                <a:gd name="connsiteY2" fmla="*/ 176714 h 2107908"/>
                <a:gd name="connsiteX3" fmla="*/ 4193423 w 4194189"/>
                <a:gd name="connsiteY3" fmla="*/ 5266 h 2107908"/>
                <a:gd name="connsiteX4" fmla="*/ 2082680 w 4194189"/>
                <a:gd name="connsiteY4" fmla="*/ 308636 h 2107908"/>
                <a:gd name="connsiteX5" fmla="*/ 1873130 w 4194189"/>
                <a:gd name="connsiteY5" fmla="*/ 2107908 h 2107908"/>
                <a:gd name="connsiteX6" fmla="*/ 1838840 w 4194189"/>
                <a:gd name="connsiteY6" fmla="*/ 2007896 h 2107908"/>
                <a:gd name="connsiteX7" fmla="*/ 1907896 w 4194189"/>
                <a:gd name="connsiteY7" fmla="*/ 297682 h 2107908"/>
                <a:gd name="connsiteX0" fmla="*/ 1907908 w 4194201"/>
                <a:gd name="connsiteY0" fmla="*/ 297682 h 2107908"/>
                <a:gd name="connsiteX1" fmla="*/ 52 w 4194201"/>
                <a:gd name="connsiteY1" fmla="*/ 521996 h 2107908"/>
                <a:gd name="connsiteX2" fmla="*/ 2028878 w 4194201"/>
                <a:gd name="connsiteY2" fmla="*/ 176714 h 2107908"/>
                <a:gd name="connsiteX3" fmla="*/ 4193435 w 4194201"/>
                <a:gd name="connsiteY3" fmla="*/ 5266 h 2107908"/>
                <a:gd name="connsiteX4" fmla="*/ 2082692 w 4194201"/>
                <a:gd name="connsiteY4" fmla="*/ 308636 h 2107908"/>
                <a:gd name="connsiteX5" fmla="*/ 1873142 w 4194201"/>
                <a:gd name="connsiteY5" fmla="*/ 2107908 h 2107908"/>
                <a:gd name="connsiteX6" fmla="*/ 1838852 w 4194201"/>
                <a:gd name="connsiteY6" fmla="*/ 2007896 h 2107908"/>
                <a:gd name="connsiteX7" fmla="*/ 1907908 w 4194201"/>
                <a:gd name="connsiteY7" fmla="*/ 297682 h 2107908"/>
                <a:gd name="connsiteX0" fmla="*/ 1926958 w 4194201"/>
                <a:gd name="connsiteY0" fmla="*/ 278632 h 2107908"/>
                <a:gd name="connsiteX1" fmla="*/ 52 w 4194201"/>
                <a:gd name="connsiteY1" fmla="*/ 521996 h 2107908"/>
                <a:gd name="connsiteX2" fmla="*/ 2028878 w 4194201"/>
                <a:gd name="connsiteY2" fmla="*/ 176714 h 2107908"/>
                <a:gd name="connsiteX3" fmla="*/ 4193435 w 4194201"/>
                <a:gd name="connsiteY3" fmla="*/ 5266 h 2107908"/>
                <a:gd name="connsiteX4" fmla="*/ 2082692 w 4194201"/>
                <a:gd name="connsiteY4" fmla="*/ 308636 h 2107908"/>
                <a:gd name="connsiteX5" fmla="*/ 1873142 w 4194201"/>
                <a:gd name="connsiteY5" fmla="*/ 2107908 h 2107908"/>
                <a:gd name="connsiteX6" fmla="*/ 1838852 w 4194201"/>
                <a:gd name="connsiteY6" fmla="*/ 2007896 h 2107908"/>
                <a:gd name="connsiteX7" fmla="*/ 1926958 w 4194201"/>
                <a:gd name="connsiteY7" fmla="*/ 278632 h 2107908"/>
                <a:gd name="connsiteX0" fmla="*/ 1926906 w 4194149"/>
                <a:gd name="connsiteY0" fmla="*/ 278632 h 2107908"/>
                <a:gd name="connsiteX1" fmla="*/ 0 w 4194149"/>
                <a:gd name="connsiteY1" fmla="*/ 521996 h 2107908"/>
                <a:gd name="connsiteX2" fmla="*/ 2028826 w 4194149"/>
                <a:gd name="connsiteY2" fmla="*/ 176714 h 2107908"/>
                <a:gd name="connsiteX3" fmla="*/ 4193383 w 4194149"/>
                <a:gd name="connsiteY3" fmla="*/ 5266 h 2107908"/>
                <a:gd name="connsiteX4" fmla="*/ 2082640 w 4194149"/>
                <a:gd name="connsiteY4" fmla="*/ 308636 h 2107908"/>
                <a:gd name="connsiteX5" fmla="*/ 1873090 w 4194149"/>
                <a:gd name="connsiteY5" fmla="*/ 2107908 h 2107908"/>
                <a:gd name="connsiteX6" fmla="*/ 1838800 w 4194149"/>
                <a:gd name="connsiteY6" fmla="*/ 2007896 h 2107908"/>
                <a:gd name="connsiteX7" fmla="*/ 1926906 w 4194149"/>
                <a:gd name="connsiteY7" fmla="*/ 278632 h 2107908"/>
                <a:gd name="connsiteX0" fmla="*/ 1874519 w 4194149"/>
                <a:gd name="connsiteY0" fmla="*/ 269107 h 2107908"/>
                <a:gd name="connsiteX1" fmla="*/ 0 w 4194149"/>
                <a:gd name="connsiteY1" fmla="*/ 521996 h 2107908"/>
                <a:gd name="connsiteX2" fmla="*/ 2028826 w 4194149"/>
                <a:gd name="connsiteY2" fmla="*/ 176714 h 2107908"/>
                <a:gd name="connsiteX3" fmla="*/ 4193383 w 4194149"/>
                <a:gd name="connsiteY3" fmla="*/ 5266 h 2107908"/>
                <a:gd name="connsiteX4" fmla="*/ 2082640 w 4194149"/>
                <a:gd name="connsiteY4" fmla="*/ 308636 h 2107908"/>
                <a:gd name="connsiteX5" fmla="*/ 1873090 w 4194149"/>
                <a:gd name="connsiteY5" fmla="*/ 2107908 h 2107908"/>
                <a:gd name="connsiteX6" fmla="*/ 1838800 w 4194149"/>
                <a:gd name="connsiteY6" fmla="*/ 2007896 h 2107908"/>
                <a:gd name="connsiteX7" fmla="*/ 1874519 w 4194149"/>
                <a:gd name="connsiteY7" fmla="*/ 269107 h 2107908"/>
                <a:gd name="connsiteX0" fmla="*/ 1874519 w 4194149"/>
                <a:gd name="connsiteY0" fmla="*/ 269107 h 2107908"/>
                <a:gd name="connsiteX1" fmla="*/ 0 w 4194149"/>
                <a:gd name="connsiteY1" fmla="*/ 521996 h 2107908"/>
                <a:gd name="connsiteX2" fmla="*/ 2028826 w 4194149"/>
                <a:gd name="connsiteY2" fmla="*/ 176714 h 2107908"/>
                <a:gd name="connsiteX3" fmla="*/ 4193383 w 4194149"/>
                <a:gd name="connsiteY3" fmla="*/ 5266 h 2107908"/>
                <a:gd name="connsiteX4" fmla="*/ 2082640 w 4194149"/>
                <a:gd name="connsiteY4" fmla="*/ 308636 h 2107908"/>
                <a:gd name="connsiteX5" fmla="*/ 1873090 w 4194149"/>
                <a:gd name="connsiteY5" fmla="*/ 2107908 h 2107908"/>
                <a:gd name="connsiteX6" fmla="*/ 1838800 w 4194149"/>
                <a:gd name="connsiteY6" fmla="*/ 2007896 h 2107908"/>
                <a:gd name="connsiteX7" fmla="*/ 1935957 w 4194149"/>
                <a:gd name="connsiteY7" fmla="*/ 293395 h 2107908"/>
                <a:gd name="connsiteX8" fmla="*/ 1874519 w 4194149"/>
                <a:gd name="connsiteY8" fmla="*/ 269107 h 2107908"/>
                <a:gd name="connsiteX0" fmla="*/ 1874519 w 4194149"/>
                <a:gd name="connsiteY0" fmla="*/ 269107 h 2107908"/>
                <a:gd name="connsiteX1" fmla="*/ 0 w 4194149"/>
                <a:gd name="connsiteY1" fmla="*/ 521996 h 2107908"/>
                <a:gd name="connsiteX2" fmla="*/ 2028826 w 4194149"/>
                <a:gd name="connsiteY2" fmla="*/ 176714 h 2107908"/>
                <a:gd name="connsiteX3" fmla="*/ 4193383 w 4194149"/>
                <a:gd name="connsiteY3" fmla="*/ 5266 h 2107908"/>
                <a:gd name="connsiteX4" fmla="*/ 2082640 w 4194149"/>
                <a:gd name="connsiteY4" fmla="*/ 308636 h 2107908"/>
                <a:gd name="connsiteX5" fmla="*/ 1873090 w 4194149"/>
                <a:gd name="connsiteY5" fmla="*/ 2107908 h 2107908"/>
                <a:gd name="connsiteX6" fmla="*/ 1838800 w 4194149"/>
                <a:gd name="connsiteY6" fmla="*/ 2007896 h 2107908"/>
                <a:gd name="connsiteX7" fmla="*/ 1935957 w 4194149"/>
                <a:gd name="connsiteY7" fmla="*/ 293395 h 2107908"/>
                <a:gd name="connsiteX8" fmla="*/ 1874519 w 4194149"/>
                <a:gd name="connsiteY8" fmla="*/ 269107 h 2107908"/>
                <a:gd name="connsiteX0" fmla="*/ 1874519 w 4194149"/>
                <a:gd name="connsiteY0" fmla="*/ 269107 h 2107908"/>
                <a:gd name="connsiteX1" fmla="*/ 0 w 4194149"/>
                <a:gd name="connsiteY1" fmla="*/ 521996 h 2107908"/>
                <a:gd name="connsiteX2" fmla="*/ 2028826 w 4194149"/>
                <a:gd name="connsiteY2" fmla="*/ 176714 h 2107908"/>
                <a:gd name="connsiteX3" fmla="*/ 4193383 w 4194149"/>
                <a:gd name="connsiteY3" fmla="*/ 5266 h 2107908"/>
                <a:gd name="connsiteX4" fmla="*/ 2082640 w 4194149"/>
                <a:gd name="connsiteY4" fmla="*/ 308636 h 2107908"/>
                <a:gd name="connsiteX5" fmla="*/ 1873090 w 4194149"/>
                <a:gd name="connsiteY5" fmla="*/ 2107908 h 2107908"/>
                <a:gd name="connsiteX6" fmla="*/ 1838800 w 4194149"/>
                <a:gd name="connsiteY6" fmla="*/ 2007896 h 2107908"/>
                <a:gd name="connsiteX7" fmla="*/ 1935957 w 4194149"/>
                <a:gd name="connsiteY7" fmla="*/ 293395 h 2107908"/>
                <a:gd name="connsiteX8" fmla="*/ 1874519 w 4194149"/>
                <a:gd name="connsiteY8" fmla="*/ 269107 h 2107908"/>
                <a:gd name="connsiteX0" fmla="*/ 1874519 w 4194149"/>
                <a:gd name="connsiteY0" fmla="*/ 269107 h 2107908"/>
                <a:gd name="connsiteX1" fmla="*/ 0 w 4194149"/>
                <a:gd name="connsiteY1" fmla="*/ 521996 h 2107908"/>
                <a:gd name="connsiteX2" fmla="*/ 2028826 w 4194149"/>
                <a:gd name="connsiteY2" fmla="*/ 176714 h 2107908"/>
                <a:gd name="connsiteX3" fmla="*/ 4193383 w 4194149"/>
                <a:gd name="connsiteY3" fmla="*/ 5266 h 2107908"/>
                <a:gd name="connsiteX4" fmla="*/ 2082640 w 4194149"/>
                <a:gd name="connsiteY4" fmla="*/ 308636 h 2107908"/>
                <a:gd name="connsiteX5" fmla="*/ 1873090 w 4194149"/>
                <a:gd name="connsiteY5" fmla="*/ 2107908 h 2107908"/>
                <a:gd name="connsiteX6" fmla="*/ 1838800 w 4194149"/>
                <a:gd name="connsiteY6" fmla="*/ 2007896 h 2107908"/>
                <a:gd name="connsiteX7" fmla="*/ 1935957 w 4194149"/>
                <a:gd name="connsiteY7" fmla="*/ 293395 h 2107908"/>
                <a:gd name="connsiteX8" fmla="*/ 1874519 w 4194149"/>
                <a:gd name="connsiteY8" fmla="*/ 269107 h 2107908"/>
                <a:gd name="connsiteX0" fmla="*/ 1874519 w 4194149"/>
                <a:gd name="connsiteY0" fmla="*/ 269107 h 2107908"/>
                <a:gd name="connsiteX1" fmla="*/ 0 w 4194149"/>
                <a:gd name="connsiteY1" fmla="*/ 521996 h 2107908"/>
                <a:gd name="connsiteX2" fmla="*/ 2028826 w 4194149"/>
                <a:gd name="connsiteY2" fmla="*/ 176714 h 2107908"/>
                <a:gd name="connsiteX3" fmla="*/ 4193383 w 4194149"/>
                <a:gd name="connsiteY3" fmla="*/ 5266 h 2107908"/>
                <a:gd name="connsiteX4" fmla="*/ 2082640 w 4194149"/>
                <a:gd name="connsiteY4" fmla="*/ 308636 h 2107908"/>
                <a:gd name="connsiteX5" fmla="*/ 1873090 w 4194149"/>
                <a:gd name="connsiteY5" fmla="*/ 2107908 h 2107908"/>
                <a:gd name="connsiteX6" fmla="*/ 1838800 w 4194149"/>
                <a:gd name="connsiteY6" fmla="*/ 2007896 h 2107908"/>
                <a:gd name="connsiteX7" fmla="*/ 1935957 w 4194149"/>
                <a:gd name="connsiteY7" fmla="*/ 293395 h 2107908"/>
                <a:gd name="connsiteX8" fmla="*/ 1874519 w 4194149"/>
                <a:gd name="connsiteY8" fmla="*/ 269107 h 2107908"/>
                <a:gd name="connsiteX0" fmla="*/ 1874519 w 4194149"/>
                <a:gd name="connsiteY0" fmla="*/ 269107 h 2107908"/>
                <a:gd name="connsiteX1" fmla="*/ 0 w 4194149"/>
                <a:gd name="connsiteY1" fmla="*/ 521996 h 2107908"/>
                <a:gd name="connsiteX2" fmla="*/ 2028826 w 4194149"/>
                <a:gd name="connsiteY2" fmla="*/ 176714 h 2107908"/>
                <a:gd name="connsiteX3" fmla="*/ 4193383 w 4194149"/>
                <a:gd name="connsiteY3" fmla="*/ 5266 h 2107908"/>
                <a:gd name="connsiteX4" fmla="*/ 2082640 w 4194149"/>
                <a:gd name="connsiteY4" fmla="*/ 308636 h 2107908"/>
                <a:gd name="connsiteX5" fmla="*/ 1873090 w 4194149"/>
                <a:gd name="connsiteY5" fmla="*/ 2107908 h 2107908"/>
                <a:gd name="connsiteX6" fmla="*/ 1838800 w 4194149"/>
                <a:gd name="connsiteY6" fmla="*/ 2007896 h 2107908"/>
                <a:gd name="connsiteX7" fmla="*/ 1935957 w 4194149"/>
                <a:gd name="connsiteY7" fmla="*/ 293395 h 2107908"/>
                <a:gd name="connsiteX8" fmla="*/ 1874519 w 4194149"/>
                <a:gd name="connsiteY8" fmla="*/ 269107 h 2107908"/>
                <a:gd name="connsiteX0" fmla="*/ 1874519 w 4194149"/>
                <a:gd name="connsiteY0" fmla="*/ 269107 h 2098383"/>
                <a:gd name="connsiteX1" fmla="*/ 0 w 4194149"/>
                <a:gd name="connsiteY1" fmla="*/ 521996 h 2098383"/>
                <a:gd name="connsiteX2" fmla="*/ 2028826 w 4194149"/>
                <a:gd name="connsiteY2" fmla="*/ 176714 h 2098383"/>
                <a:gd name="connsiteX3" fmla="*/ 4193383 w 4194149"/>
                <a:gd name="connsiteY3" fmla="*/ 5266 h 2098383"/>
                <a:gd name="connsiteX4" fmla="*/ 2082640 w 4194149"/>
                <a:gd name="connsiteY4" fmla="*/ 308636 h 2098383"/>
                <a:gd name="connsiteX5" fmla="*/ 1858803 w 4194149"/>
                <a:gd name="connsiteY5" fmla="*/ 2098383 h 2098383"/>
                <a:gd name="connsiteX6" fmla="*/ 1838800 w 4194149"/>
                <a:gd name="connsiteY6" fmla="*/ 2007896 h 2098383"/>
                <a:gd name="connsiteX7" fmla="*/ 1935957 w 4194149"/>
                <a:gd name="connsiteY7" fmla="*/ 293395 h 2098383"/>
                <a:gd name="connsiteX8" fmla="*/ 1874519 w 4194149"/>
                <a:gd name="connsiteY8" fmla="*/ 269107 h 2098383"/>
                <a:gd name="connsiteX0" fmla="*/ 1874519 w 4194963"/>
                <a:gd name="connsiteY0" fmla="*/ 269107 h 2098383"/>
                <a:gd name="connsiteX1" fmla="*/ 0 w 4194963"/>
                <a:gd name="connsiteY1" fmla="*/ 521996 h 2098383"/>
                <a:gd name="connsiteX2" fmla="*/ 2028826 w 4194963"/>
                <a:gd name="connsiteY2" fmla="*/ 176714 h 2098383"/>
                <a:gd name="connsiteX3" fmla="*/ 4193383 w 4194963"/>
                <a:gd name="connsiteY3" fmla="*/ 5266 h 2098383"/>
                <a:gd name="connsiteX4" fmla="*/ 2082640 w 4194963"/>
                <a:gd name="connsiteY4" fmla="*/ 308636 h 2098383"/>
                <a:gd name="connsiteX5" fmla="*/ 1858803 w 4194963"/>
                <a:gd name="connsiteY5" fmla="*/ 2098383 h 2098383"/>
                <a:gd name="connsiteX6" fmla="*/ 1838800 w 4194963"/>
                <a:gd name="connsiteY6" fmla="*/ 2007896 h 2098383"/>
                <a:gd name="connsiteX7" fmla="*/ 1935957 w 4194963"/>
                <a:gd name="connsiteY7" fmla="*/ 293395 h 2098383"/>
                <a:gd name="connsiteX8" fmla="*/ 1874519 w 4194963"/>
                <a:gd name="connsiteY8" fmla="*/ 269107 h 2098383"/>
                <a:gd name="connsiteX0" fmla="*/ 1874519 w 4195368"/>
                <a:gd name="connsiteY0" fmla="*/ 269107 h 2098383"/>
                <a:gd name="connsiteX1" fmla="*/ 0 w 4195368"/>
                <a:gd name="connsiteY1" fmla="*/ 521996 h 2098383"/>
                <a:gd name="connsiteX2" fmla="*/ 2028826 w 4195368"/>
                <a:gd name="connsiteY2" fmla="*/ 176714 h 2098383"/>
                <a:gd name="connsiteX3" fmla="*/ 4193383 w 4195368"/>
                <a:gd name="connsiteY3" fmla="*/ 5266 h 2098383"/>
                <a:gd name="connsiteX4" fmla="*/ 2082640 w 4195368"/>
                <a:gd name="connsiteY4" fmla="*/ 308636 h 2098383"/>
                <a:gd name="connsiteX5" fmla="*/ 1858803 w 4195368"/>
                <a:gd name="connsiteY5" fmla="*/ 2098383 h 2098383"/>
                <a:gd name="connsiteX6" fmla="*/ 1838800 w 4195368"/>
                <a:gd name="connsiteY6" fmla="*/ 2007896 h 2098383"/>
                <a:gd name="connsiteX7" fmla="*/ 1935957 w 4195368"/>
                <a:gd name="connsiteY7" fmla="*/ 293395 h 2098383"/>
                <a:gd name="connsiteX8" fmla="*/ 1874519 w 4195368"/>
                <a:gd name="connsiteY8" fmla="*/ 269107 h 2098383"/>
                <a:gd name="connsiteX0" fmla="*/ 1874519 w 4193383"/>
                <a:gd name="connsiteY0" fmla="*/ 269107 h 2098383"/>
                <a:gd name="connsiteX1" fmla="*/ 0 w 4193383"/>
                <a:gd name="connsiteY1" fmla="*/ 521996 h 2098383"/>
                <a:gd name="connsiteX2" fmla="*/ 2028826 w 4193383"/>
                <a:gd name="connsiteY2" fmla="*/ 176714 h 2098383"/>
                <a:gd name="connsiteX3" fmla="*/ 4193383 w 4193383"/>
                <a:gd name="connsiteY3" fmla="*/ 5266 h 2098383"/>
                <a:gd name="connsiteX4" fmla="*/ 2082640 w 4193383"/>
                <a:gd name="connsiteY4" fmla="*/ 308636 h 2098383"/>
                <a:gd name="connsiteX5" fmla="*/ 1858803 w 4193383"/>
                <a:gd name="connsiteY5" fmla="*/ 2098383 h 2098383"/>
                <a:gd name="connsiteX6" fmla="*/ 1838800 w 4193383"/>
                <a:gd name="connsiteY6" fmla="*/ 2007896 h 2098383"/>
                <a:gd name="connsiteX7" fmla="*/ 1935957 w 4193383"/>
                <a:gd name="connsiteY7" fmla="*/ 293395 h 2098383"/>
                <a:gd name="connsiteX8" fmla="*/ 1874519 w 4193383"/>
                <a:gd name="connsiteY8" fmla="*/ 269107 h 2098383"/>
                <a:gd name="connsiteX0" fmla="*/ 1874519 w 4193383"/>
                <a:gd name="connsiteY0" fmla="*/ 700887 h 2530163"/>
                <a:gd name="connsiteX1" fmla="*/ 0 w 4193383"/>
                <a:gd name="connsiteY1" fmla="*/ 953776 h 2530163"/>
                <a:gd name="connsiteX2" fmla="*/ 2028826 w 4193383"/>
                <a:gd name="connsiteY2" fmla="*/ 608494 h 2530163"/>
                <a:gd name="connsiteX3" fmla="*/ 4193383 w 4193383"/>
                <a:gd name="connsiteY3" fmla="*/ 437046 h 2530163"/>
                <a:gd name="connsiteX4" fmla="*/ 2082640 w 4193383"/>
                <a:gd name="connsiteY4" fmla="*/ 740416 h 2530163"/>
                <a:gd name="connsiteX5" fmla="*/ 1858803 w 4193383"/>
                <a:gd name="connsiteY5" fmla="*/ 2530163 h 2530163"/>
                <a:gd name="connsiteX6" fmla="*/ 1838800 w 4193383"/>
                <a:gd name="connsiteY6" fmla="*/ 2439676 h 2530163"/>
                <a:gd name="connsiteX7" fmla="*/ 1935957 w 4193383"/>
                <a:gd name="connsiteY7" fmla="*/ 725175 h 2530163"/>
                <a:gd name="connsiteX8" fmla="*/ 1874519 w 4193383"/>
                <a:gd name="connsiteY8" fmla="*/ 700887 h 2530163"/>
                <a:gd name="connsiteX0" fmla="*/ 1874519 w 4193383"/>
                <a:gd name="connsiteY0" fmla="*/ 705411 h 2534687"/>
                <a:gd name="connsiteX1" fmla="*/ 0 w 4193383"/>
                <a:gd name="connsiteY1" fmla="*/ 958300 h 2534687"/>
                <a:gd name="connsiteX2" fmla="*/ 2028826 w 4193383"/>
                <a:gd name="connsiteY2" fmla="*/ 613018 h 2534687"/>
                <a:gd name="connsiteX3" fmla="*/ 4193383 w 4193383"/>
                <a:gd name="connsiteY3" fmla="*/ 427282 h 2534687"/>
                <a:gd name="connsiteX4" fmla="*/ 2082640 w 4193383"/>
                <a:gd name="connsiteY4" fmla="*/ 744940 h 2534687"/>
                <a:gd name="connsiteX5" fmla="*/ 1858803 w 4193383"/>
                <a:gd name="connsiteY5" fmla="*/ 2534687 h 2534687"/>
                <a:gd name="connsiteX6" fmla="*/ 1838800 w 4193383"/>
                <a:gd name="connsiteY6" fmla="*/ 2444200 h 2534687"/>
                <a:gd name="connsiteX7" fmla="*/ 1935957 w 4193383"/>
                <a:gd name="connsiteY7" fmla="*/ 729699 h 2534687"/>
                <a:gd name="connsiteX8" fmla="*/ 1874519 w 4193383"/>
                <a:gd name="connsiteY8" fmla="*/ 705411 h 2534687"/>
                <a:gd name="connsiteX0" fmla="*/ 1874519 w 4193383"/>
                <a:gd name="connsiteY0" fmla="*/ 626387 h 2455663"/>
                <a:gd name="connsiteX1" fmla="*/ 0 w 4193383"/>
                <a:gd name="connsiteY1" fmla="*/ 879276 h 2455663"/>
                <a:gd name="connsiteX2" fmla="*/ 2028826 w 4193383"/>
                <a:gd name="connsiteY2" fmla="*/ 533994 h 2455663"/>
                <a:gd name="connsiteX3" fmla="*/ 4193383 w 4193383"/>
                <a:gd name="connsiteY3" fmla="*/ 348258 h 2455663"/>
                <a:gd name="connsiteX4" fmla="*/ 2082640 w 4193383"/>
                <a:gd name="connsiteY4" fmla="*/ 665916 h 2455663"/>
                <a:gd name="connsiteX5" fmla="*/ 1858803 w 4193383"/>
                <a:gd name="connsiteY5" fmla="*/ 2455663 h 2455663"/>
                <a:gd name="connsiteX6" fmla="*/ 1838800 w 4193383"/>
                <a:gd name="connsiteY6" fmla="*/ 2365176 h 2455663"/>
                <a:gd name="connsiteX7" fmla="*/ 1935957 w 4193383"/>
                <a:gd name="connsiteY7" fmla="*/ 650675 h 2455663"/>
                <a:gd name="connsiteX8" fmla="*/ 1874519 w 4193383"/>
                <a:gd name="connsiteY8" fmla="*/ 626387 h 2455663"/>
                <a:gd name="connsiteX0" fmla="*/ 1874519 w 4193383"/>
                <a:gd name="connsiteY0" fmla="*/ 626387 h 2455663"/>
                <a:gd name="connsiteX1" fmla="*/ 0 w 4193383"/>
                <a:gd name="connsiteY1" fmla="*/ 879276 h 2455663"/>
                <a:gd name="connsiteX2" fmla="*/ 2028826 w 4193383"/>
                <a:gd name="connsiteY2" fmla="*/ 533994 h 2455663"/>
                <a:gd name="connsiteX3" fmla="*/ 4193383 w 4193383"/>
                <a:gd name="connsiteY3" fmla="*/ 348258 h 2455663"/>
                <a:gd name="connsiteX4" fmla="*/ 2082640 w 4193383"/>
                <a:gd name="connsiteY4" fmla="*/ 665916 h 2455663"/>
                <a:gd name="connsiteX5" fmla="*/ 1858803 w 4193383"/>
                <a:gd name="connsiteY5" fmla="*/ 2455663 h 2455663"/>
                <a:gd name="connsiteX6" fmla="*/ 1838800 w 4193383"/>
                <a:gd name="connsiteY6" fmla="*/ 2365176 h 2455663"/>
                <a:gd name="connsiteX7" fmla="*/ 1935957 w 4193383"/>
                <a:gd name="connsiteY7" fmla="*/ 650675 h 2455663"/>
                <a:gd name="connsiteX8" fmla="*/ 1874519 w 4193383"/>
                <a:gd name="connsiteY8" fmla="*/ 626387 h 2455663"/>
                <a:gd name="connsiteX0" fmla="*/ 1874519 w 4193383"/>
                <a:gd name="connsiteY0" fmla="*/ 626387 h 2455663"/>
                <a:gd name="connsiteX1" fmla="*/ 0 w 4193383"/>
                <a:gd name="connsiteY1" fmla="*/ 879276 h 2455663"/>
                <a:gd name="connsiteX2" fmla="*/ 2028826 w 4193383"/>
                <a:gd name="connsiteY2" fmla="*/ 533994 h 2455663"/>
                <a:gd name="connsiteX3" fmla="*/ 4193383 w 4193383"/>
                <a:gd name="connsiteY3" fmla="*/ 348258 h 2455663"/>
                <a:gd name="connsiteX4" fmla="*/ 2082640 w 4193383"/>
                <a:gd name="connsiteY4" fmla="*/ 665916 h 2455663"/>
                <a:gd name="connsiteX5" fmla="*/ 1858803 w 4193383"/>
                <a:gd name="connsiteY5" fmla="*/ 2455663 h 2455663"/>
                <a:gd name="connsiteX6" fmla="*/ 1838800 w 4193383"/>
                <a:gd name="connsiteY6" fmla="*/ 2365176 h 2455663"/>
                <a:gd name="connsiteX7" fmla="*/ 1935957 w 4193383"/>
                <a:gd name="connsiteY7" fmla="*/ 650675 h 2455663"/>
                <a:gd name="connsiteX8" fmla="*/ 1874519 w 4193383"/>
                <a:gd name="connsiteY8" fmla="*/ 626387 h 2455663"/>
                <a:gd name="connsiteX0" fmla="*/ 1874519 w 4193383"/>
                <a:gd name="connsiteY0" fmla="*/ 626387 h 2455663"/>
                <a:gd name="connsiteX1" fmla="*/ 0 w 4193383"/>
                <a:gd name="connsiteY1" fmla="*/ 879276 h 2455663"/>
                <a:gd name="connsiteX2" fmla="*/ 2009776 w 4193383"/>
                <a:gd name="connsiteY2" fmla="*/ 533994 h 2455663"/>
                <a:gd name="connsiteX3" fmla="*/ 4193383 w 4193383"/>
                <a:gd name="connsiteY3" fmla="*/ 348258 h 2455663"/>
                <a:gd name="connsiteX4" fmla="*/ 2082640 w 4193383"/>
                <a:gd name="connsiteY4" fmla="*/ 665916 h 2455663"/>
                <a:gd name="connsiteX5" fmla="*/ 1858803 w 4193383"/>
                <a:gd name="connsiteY5" fmla="*/ 2455663 h 2455663"/>
                <a:gd name="connsiteX6" fmla="*/ 1838800 w 4193383"/>
                <a:gd name="connsiteY6" fmla="*/ 2365176 h 2455663"/>
                <a:gd name="connsiteX7" fmla="*/ 1935957 w 4193383"/>
                <a:gd name="connsiteY7" fmla="*/ 650675 h 2455663"/>
                <a:gd name="connsiteX8" fmla="*/ 1874519 w 4193383"/>
                <a:gd name="connsiteY8" fmla="*/ 626387 h 2455663"/>
                <a:gd name="connsiteX0" fmla="*/ 1874519 w 4193383"/>
                <a:gd name="connsiteY0" fmla="*/ 633524 h 2462800"/>
                <a:gd name="connsiteX1" fmla="*/ 0 w 4193383"/>
                <a:gd name="connsiteY1" fmla="*/ 886413 h 2462800"/>
                <a:gd name="connsiteX2" fmla="*/ 2019301 w 4193383"/>
                <a:gd name="connsiteY2" fmla="*/ 531606 h 2462800"/>
                <a:gd name="connsiteX3" fmla="*/ 4193383 w 4193383"/>
                <a:gd name="connsiteY3" fmla="*/ 355395 h 2462800"/>
                <a:gd name="connsiteX4" fmla="*/ 2082640 w 4193383"/>
                <a:gd name="connsiteY4" fmla="*/ 673053 h 2462800"/>
                <a:gd name="connsiteX5" fmla="*/ 1858803 w 4193383"/>
                <a:gd name="connsiteY5" fmla="*/ 2462800 h 2462800"/>
                <a:gd name="connsiteX6" fmla="*/ 1838800 w 4193383"/>
                <a:gd name="connsiteY6" fmla="*/ 2372313 h 2462800"/>
                <a:gd name="connsiteX7" fmla="*/ 1935957 w 4193383"/>
                <a:gd name="connsiteY7" fmla="*/ 657812 h 2462800"/>
                <a:gd name="connsiteX8" fmla="*/ 1874519 w 4193383"/>
                <a:gd name="connsiteY8" fmla="*/ 633524 h 2462800"/>
                <a:gd name="connsiteX0" fmla="*/ 1874519 w 4193383"/>
                <a:gd name="connsiteY0" fmla="*/ 633625 h 2462901"/>
                <a:gd name="connsiteX1" fmla="*/ 0 w 4193383"/>
                <a:gd name="connsiteY1" fmla="*/ 886514 h 2462901"/>
                <a:gd name="connsiteX2" fmla="*/ 2019301 w 4193383"/>
                <a:gd name="connsiteY2" fmla="*/ 531707 h 2462901"/>
                <a:gd name="connsiteX3" fmla="*/ 4193383 w 4193383"/>
                <a:gd name="connsiteY3" fmla="*/ 355496 h 2462901"/>
                <a:gd name="connsiteX4" fmla="*/ 2082640 w 4193383"/>
                <a:gd name="connsiteY4" fmla="*/ 673154 h 2462901"/>
                <a:gd name="connsiteX5" fmla="*/ 1858803 w 4193383"/>
                <a:gd name="connsiteY5" fmla="*/ 2462901 h 2462901"/>
                <a:gd name="connsiteX6" fmla="*/ 1838800 w 4193383"/>
                <a:gd name="connsiteY6" fmla="*/ 2372414 h 2462901"/>
                <a:gd name="connsiteX7" fmla="*/ 1935957 w 4193383"/>
                <a:gd name="connsiteY7" fmla="*/ 657913 h 2462901"/>
                <a:gd name="connsiteX8" fmla="*/ 1874519 w 4193383"/>
                <a:gd name="connsiteY8" fmla="*/ 633625 h 2462901"/>
                <a:gd name="connsiteX0" fmla="*/ 1874519 w 4193383"/>
                <a:gd name="connsiteY0" fmla="*/ 723806 h 2553082"/>
                <a:gd name="connsiteX1" fmla="*/ 0 w 4193383"/>
                <a:gd name="connsiteY1" fmla="*/ 976695 h 2553082"/>
                <a:gd name="connsiteX2" fmla="*/ 2019301 w 4193383"/>
                <a:gd name="connsiteY2" fmla="*/ 621888 h 2553082"/>
                <a:gd name="connsiteX3" fmla="*/ 4193383 w 4193383"/>
                <a:gd name="connsiteY3" fmla="*/ 445677 h 2553082"/>
                <a:gd name="connsiteX4" fmla="*/ 2082640 w 4193383"/>
                <a:gd name="connsiteY4" fmla="*/ 763335 h 2553082"/>
                <a:gd name="connsiteX5" fmla="*/ 1858803 w 4193383"/>
                <a:gd name="connsiteY5" fmla="*/ 2553082 h 2553082"/>
                <a:gd name="connsiteX6" fmla="*/ 1838800 w 4193383"/>
                <a:gd name="connsiteY6" fmla="*/ 2462595 h 2553082"/>
                <a:gd name="connsiteX7" fmla="*/ 1935957 w 4193383"/>
                <a:gd name="connsiteY7" fmla="*/ 748094 h 2553082"/>
                <a:gd name="connsiteX8" fmla="*/ 1874519 w 4193383"/>
                <a:gd name="connsiteY8" fmla="*/ 723806 h 2553082"/>
                <a:gd name="connsiteX0" fmla="*/ 1874519 w 4193383"/>
                <a:gd name="connsiteY0" fmla="*/ 723806 h 2553082"/>
                <a:gd name="connsiteX1" fmla="*/ 0 w 4193383"/>
                <a:gd name="connsiteY1" fmla="*/ 976695 h 2553082"/>
                <a:gd name="connsiteX2" fmla="*/ 2019301 w 4193383"/>
                <a:gd name="connsiteY2" fmla="*/ 621888 h 2553082"/>
                <a:gd name="connsiteX3" fmla="*/ 4193383 w 4193383"/>
                <a:gd name="connsiteY3" fmla="*/ 445677 h 2553082"/>
                <a:gd name="connsiteX4" fmla="*/ 2082640 w 4193383"/>
                <a:gd name="connsiteY4" fmla="*/ 763335 h 2553082"/>
                <a:gd name="connsiteX5" fmla="*/ 1858803 w 4193383"/>
                <a:gd name="connsiteY5" fmla="*/ 2553082 h 2553082"/>
                <a:gd name="connsiteX6" fmla="*/ 1838800 w 4193383"/>
                <a:gd name="connsiteY6" fmla="*/ 2462595 h 2553082"/>
                <a:gd name="connsiteX7" fmla="*/ 1935957 w 4193383"/>
                <a:gd name="connsiteY7" fmla="*/ 748094 h 2553082"/>
                <a:gd name="connsiteX8" fmla="*/ 1874519 w 4193383"/>
                <a:gd name="connsiteY8" fmla="*/ 723806 h 255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93383" h="2553082">
                  <a:moveTo>
                    <a:pt x="1874519" y="723806"/>
                  </a:moveTo>
                  <a:cubicBezTo>
                    <a:pt x="1439861" y="1122666"/>
                    <a:pt x="456486" y="1029400"/>
                    <a:pt x="0" y="976695"/>
                  </a:cubicBezTo>
                  <a:cubicBezTo>
                    <a:pt x="219790" y="1047816"/>
                    <a:pt x="1239045" y="-782654"/>
                    <a:pt x="2019301" y="621888"/>
                  </a:cubicBezTo>
                  <a:cubicBezTo>
                    <a:pt x="2814638" y="-818372"/>
                    <a:pt x="3593468" y="734046"/>
                    <a:pt x="4193383" y="445677"/>
                  </a:cubicBezTo>
                  <a:cubicBezTo>
                    <a:pt x="4178540" y="566883"/>
                    <a:pt x="3435349" y="1342773"/>
                    <a:pt x="2082640" y="763335"/>
                  </a:cubicBezTo>
                  <a:cubicBezTo>
                    <a:pt x="1707990" y="1129730"/>
                    <a:pt x="2147728" y="2272412"/>
                    <a:pt x="1858803" y="2553082"/>
                  </a:cubicBezTo>
                  <a:lnTo>
                    <a:pt x="1838800" y="2462595"/>
                  </a:lnTo>
                  <a:cubicBezTo>
                    <a:pt x="1850548" y="1906970"/>
                    <a:pt x="1605121" y="1084644"/>
                    <a:pt x="1935957" y="748094"/>
                  </a:cubicBezTo>
                  <a:lnTo>
                    <a:pt x="1874519" y="723806"/>
                  </a:lnTo>
                  <a:close/>
                </a:path>
              </a:pathLst>
            </a:custGeom>
            <a:solidFill>
              <a:srgbClr val="75B62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Rectangle 6">
              <a:extLst>
                <a:ext uri="{FF2B5EF4-FFF2-40B4-BE49-F238E27FC236}">
                  <a16:creationId xmlns:a16="http://schemas.microsoft.com/office/drawing/2014/main" id="{B2F31372-8EBB-47F1-880C-CFD6A84D96D6}"/>
                </a:ext>
              </a:extLst>
            </p:cNvPr>
            <p:cNvSpPr/>
            <p:nvPr/>
          </p:nvSpPr>
          <p:spPr>
            <a:xfrm>
              <a:off x="5353292" y="2909512"/>
              <a:ext cx="223401" cy="349161"/>
            </a:xfrm>
            <a:custGeom>
              <a:avLst/>
              <a:gdLst>
                <a:gd name="connsiteX0" fmla="*/ 0 w 57150"/>
                <a:gd name="connsiteY0" fmla="*/ 0 h 84136"/>
                <a:gd name="connsiteX1" fmla="*/ 57150 w 57150"/>
                <a:gd name="connsiteY1" fmla="*/ 0 h 84136"/>
                <a:gd name="connsiteX2" fmla="*/ 57150 w 57150"/>
                <a:gd name="connsiteY2" fmla="*/ 84136 h 84136"/>
                <a:gd name="connsiteX3" fmla="*/ 0 w 57150"/>
                <a:gd name="connsiteY3" fmla="*/ 84136 h 84136"/>
                <a:gd name="connsiteX4" fmla="*/ 0 w 57150"/>
                <a:gd name="connsiteY4" fmla="*/ 0 h 84136"/>
                <a:gd name="connsiteX0" fmla="*/ 82550 w 139700"/>
                <a:gd name="connsiteY0" fmla="*/ 0 h 325436"/>
                <a:gd name="connsiteX1" fmla="*/ 139700 w 139700"/>
                <a:gd name="connsiteY1" fmla="*/ 0 h 325436"/>
                <a:gd name="connsiteX2" fmla="*/ 139700 w 139700"/>
                <a:gd name="connsiteY2" fmla="*/ 84136 h 325436"/>
                <a:gd name="connsiteX3" fmla="*/ 0 w 139700"/>
                <a:gd name="connsiteY3" fmla="*/ 325436 h 325436"/>
                <a:gd name="connsiteX4" fmla="*/ 82550 w 139700"/>
                <a:gd name="connsiteY4" fmla="*/ 0 h 325436"/>
                <a:gd name="connsiteX0" fmla="*/ 0 w 139700"/>
                <a:gd name="connsiteY0" fmla="*/ 325436 h 325436"/>
                <a:gd name="connsiteX1" fmla="*/ 139700 w 139700"/>
                <a:gd name="connsiteY1" fmla="*/ 0 h 325436"/>
                <a:gd name="connsiteX2" fmla="*/ 139700 w 139700"/>
                <a:gd name="connsiteY2" fmla="*/ 84136 h 325436"/>
                <a:gd name="connsiteX3" fmla="*/ 0 w 139700"/>
                <a:gd name="connsiteY3" fmla="*/ 325436 h 325436"/>
                <a:gd name="connsiteX0" fmla="*/ 0 w 139700"/>
                <a:gd name="connsiteY0" fmla="*/ 325436 h 325436"/>
                <a:gd name="connsiteX1" fmla="*/ 139700 w 139700"/>
                <a:gd name="connsiteY1" fmla="*/ 0 h 325436"/>
                <a:gd name="connsiteX2" fmla="*/ 139700 w 139700"/>
                <a:gd name="connsiteY2" fmla="*/ 84136 h 325436"/>
                <a:gd name="connsiteX3" fmla="*/ 0 w 139700"/>
                <a:gd name="connsiteY3" fmla="*/ 325436 h 325436"/>
                <a:gd name="connsiteX0" fmla="*/ 0 w 139700"/>
                <a:gd name="connsiteY0" fmla="*/ 325436 h 325436"/>
                <a:gd name="connsiteX1" fmla="*/ 139700 w 139700"/>
                <a:gd name="connsiteY1" fmla="*/ 0 h 325436"/>
                <a:gd name="connsiteX2" fmla="*/ 0 w 139700"/>
                <a:gd name="connsiteY2" fmla="*/ 325436 h 325436"/>
                <a:gd name="connsiteX0" fmla="*/ 0 w 190500"/>
                <a:gd name="connsiteY0" fmla="*/ 350836 h 350836"/>
                <a:gd name="connsiteX1" fmla="*/ 190500 w 190500"/>
                <a:gd name="connsiteY1" fmla="*/ 0 h 350836"/>
                <a:gd name="connsiteX2" fmla="*/ 0 w 190500"/>
                <a:gd name="connsiteY2" fmla="*/ 350836 h 350836"/>
                <a:gd name="connsiteX0" fmla="*/ 7265 w 197765"/>
                <a:gd name="connsiteY0" fmla="*/ 350836 h 350836"/>
                <a:gd name="connsiteX1" fmla="*/ 197765 w 197765"/>
                <a:gd name="connsiteY1" fmla="*/ 0 h 350836"/>
                <a:gd name="connsiteX2" fmla="*/ 7265 w 197765"/>
                <a:gd name="connsiteY2" fmla="*/ 350836 h 350836"/>
                <a:gd name="connsiteX0" fmla="*/ 7265 w 197765"/>
                <a:gd name="connsiteY0" fmla="*/ 350836 h 350836"/>
                <a:gd name="connsiteX1" fmla="*/ 197765 w 197765"/>
                <a:gd name="connsiteY1" fmla="*/ 0 h 350836"/>
                <a:gd name="connsiteX2" fmla="*/ 7265 w 197765"/>
                <a:gd name="connsiteY2" fmla="*/ 350836 h 350836"/>
                <a:gd name="connsiteX0" fmla="*/ 29577 w 220077"/>
                <a:gd name="connsiteY0" fmla="*/ 350836 h 350836"/>
                <a:gd name="connsiteX1" fmla="*/ 220077 w 220077"/>
                <a:gd name="connsiteY1" fmla="*/ 0 h 350836"/>
                <a:gd name="connsiteX2" fmla="*/ 29577 w 220077"/>
                <a:gd name="connsiteY2" fmla="*/ 350836 h 350836"/>
                <a:gd name="connsiteX0" fmla="*/ 29577 w 220077"/>
                <a:gd name="connsiteY0" fmla="*/ 350836 h 350836"/>
                <a:gd name="connsiteX1" fmla="*/ 220077 w 220077"/>
                <a:gd name="connsiteY1" fmla="*/ 0 h 350836"/>
                <a:gd name="connsiteX2" fmla="*/ 29577 w 220077"/>
                <a:gd name="connsiteY2" fmla="*/ 350836 h 350836"/>
                <a:gd name="connsiteX0" fmla="*/ 29577 w 223012"/>
                <a:gd name="connsiteY0" fmla="*/ 350836 h 350836"/>
                <a:gd name="connsiteX1" fmla="*/ 220077 w 223012"/>
                <a:gd name="connsiteY1" fmla="*/ 0 h 350836"/>
                <a:gd name="connsiteX2" fmla="*/ 29577 w 223012"/>
                <a:gd name="connsiteY2" fmla="*/ 350836 h 350836"/>
                <a:gd name="connsiteX0" fmla="*/ 20745 w 214180"/>
                <a:gd name="connsiteY0" fmla="*/ 357050 h 357050"/>
                <a:gd name="connsiteX1" fmla="*/ 211245 w 214180"/>
                <a:gd name="connsiteY1" fmla="*/ 6214 h 357050"/>
                <a:gd name="connsiteX2" fmla="*/ 20745 w 214180"/>
                <a:gd name="connsiteY2" fmla="*/ 357050 h 357050"/>
                <a:gd name="connsiteX0" fmla="*/ 20745 w 215649"/>
                <a:gd name="connsiteY0" fmla="*/ 357050 h 357050"/>
                <a:gd name="connsiteX1" fmla="*/ 211245 w 215649"/>
                <a:gd name="connsiteY1" fmla="*/ 6214 h 357050"/>
                <a:gd name="connsiteX2" fmla="*/ 20745 w 215649"/>
                <a:gd name="connsiteY2" fmla="*/ 357050 h 357050"/>
                <a:gd name="connsiteX0" fmla="*/ 20745 w 215276"/>
                <a:gd name="connsiteY0" fmla="*/ 357050 h 357050"/>
                <a:gd name="connsiteX1" fmla="*/ 211245 w 215276"/>
                <a:gd name="connsiteY1" fmla="*/ 6214 h 357050"/>
                <a:gd name="connsiteX2" fmla="*/ 20745 w 215276"/>
                <a:gd name="connsiteY2" fmla="*/ 357050 h 357050"/>
                <a:gd name="connsiteX0" fmla="*/ 20395 w 219603"/>
                <a:gd name="connsiteY0" fmla="*/ 347722 h 347722"/>
                <a:gd name="connsiteX1" fmla="*/ 215658 w 219603"/>
                <a:gd name="connsiteY1" fmla="*/ 6411 h 347722"/>
                <a:gd name="connsiteX2" fmla="*/ 20395 w 219603"/>
                <a:gd name="connsiteY2" fmla="*/ 347722 h 347722"/>
                <a:gd name="connsiteX0" fmla="*/ 20395 w 219603"/>
                <a:gd name="connsiteY0" fmla="*/ 346448 h 346448"/>
                <a:gd name="connsiteX1" fmla="*/ 215658 w 219603"/>
                <a:gd name="connsiteY1" fmla="*/ 5137 h 346448"/>
                <a:gd name="connsiteX2" fmla="*/ 20395 w 219603"/>
                <a:gd name="connsiteY2" fmla="*/ 346448 h 346448"/>
                <a:gd name="connsiteX0" fmla="*/ 20395 w 219335"/>
                <a:gd name="connsiteY0" fmla="*/ 346448 h 346467"/>
                <a:gd name="connsiteX1" fmla="*/ 215658 w 219335"/>
                <a:gd name="connsiteY1" fmla="*/ 5137 h 346467"/>
                <a:gd name="connsiteX2" fmla="*/ 20395 w 219335"/>
                <a:gd name="connsiteY2" fmla="*/ 346448 h 346467"/>
                <a:gd name="connsiteX0" fmla="*/ 20395 w 219648"/>
                <a:gd name="connsiteY0" fmla="*/ 346448 h 349161"/>
                <a:gd name="connsiteX1" fmla="*/ 215658 w 219648"/>
                <a:gd name="connsiteY1" fmla="*/ 5137 h 349161"/>
                <a:gd name="connsiteX2" fmla="*/ 130728 w 219648"/>
                <a:gd name="connsiteY2" fmla="*/ 155157 h 349161"/>
                <a:gd name="connsiteX3" fmla="*/ 20395 w 219648"/>
                <a:gd name="connsiteY3" fmla="*/ 346448 h 349161"/>
                <a:gd name="connsiteX0" fmla="*/ 20395 w 221830"/>
                <a:gd name="connsiteY0" fmla="*/ 346448 h 349161"/>
                <a:gd name="connsiteX1" fmla="*/ 215658 w 221830"/>
                <a:gd name="connsiteY1" fmla="*/ 5137 h 349161"/>
                <a:gd name="connsiteX2" fmla="*/ 130728 w 221830"/>
                <a:gd name="connsiteY2" fmla="*/ 155157 h 349161"/>
                <a:gd name="connsiteX3" fmla="*/ 20395 w 221830"/>
                <a:gd name="connsiteY3" fmla="*/ 346448 h 349161"/>
                <a:gd name="connsiteX0" fmla="*/ 20395 w 223401"/>
                <a:gd name="connsiteY0" fmla="*/ 346448 h 349161"/>
                <a:gd name="connsiteX1" fmla="*/ 215658 w 223401"/>
                <a:gd name="connsiteY1" fmla="*/ 5137 h 349161"/>
                <a:gd name="connsiteX2" fmla="*/ 130728 w 223401"/>
                <a:gd name="connsiteY2" fmla="*/ 155157 h 349161"/>
                <a:gd name="connsiteX3" fmla="*/ 20395 w 223401"/>
                <a:gd name="connsiteY3" fmla="*/ 346448 h 349161"/>
                <a:gd name="connsiteX0" fmla="*/ 20395 w 223401"/>
                <a:gd name="connsiteY0" fmla="*/ 346448 h 349161"/>
                <a:gd name="connsiteX1" fmla="*/ 215658 w 223401"/>
                <a:gd name="connsiteY1" fmla="*/ 5137 h 349161"/>
                <a:gd name="connsiteX2" fmla="*/ 130728 w 223401"/>
                <a:gd name="connsiteY2" fmla="*/ 155157 h 349161"/>
                <a:gd name="connsiteX3" fmla="*/ 20395 w 223401"/>
                <a:gd name="connsiteY3" fmla="*/ 346448 h 34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401" h="349161">
                  <a:moveTo>
                    <a:pt x="20395" y="346448"/>
                  </a:moveTo>
                  <a:cubicBezTo>
                    <a:pt x="-66388" y="288769"/>
                    <a:pt x="147660" y="-45134"/>
                    <a:pt x="215658" y="5137"/>
                  </a:cubicBezTo>
                  <a:cubicBezTo>
                    <a:pt x="249525" y="35565"/>
                    <a:pt x="163272" y="98272"/>
                    <a:pt x="130728" y="155157"/>
                  </a:cubicBezTo>
                  <a:cubicBezTo>
                    <a:pt x="98184" y="212042"/>
                    <a:pt x="47912" y="371848"/>
                    <a:pt x="20395" y="346448"/>
                  </a:cubicBezTo>
                  <a:close/>
                </a:path>
              </a:pathLst>
            </a:custGeom>
            <a:solidFill>
              <a:srgbClr val="ED6C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3B210C38-093C-42AB-A0E7-270D2CCEDB2D}"/>
                </a:ext>
              </a:extLst>
            </p:cNvPr>
            <p:cNvSpPr/>
            <p:nvPr/>
          </p:nvSpPr>
          <p:spPr>
            <a:xfrm>
              <a:off x="5623201" y="2814492"/>
              <a:ext cx="72815" cy="72815"/>
            </a:xfrm>
            <a:prstGeom prst="ellipse">
              <a:avLst/>
            </a:prstGeom>
            <a:solidFill>
              <a:srgbClr val="F496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88AA09A2-F43F-4A82-9D3B-C6F61B1C3971}"/>
                </a:ext>
              </a:extLst>
            </p:cNvPr>
            <p:cNvSpPr/>
            <p:nvPr/>
          </p:nvSpPr>
          <p:spPr>
            <a:xfrm>
              <a:off x="6654800" y="4311650"/>
              <a:ext cx="114300" cy="457200"/>
            </a:xfrm>
            <a:custGeom>
              <a:avLst/>
              <a:gdLst>
                <a:gd name="connsiteX0" fmla="*/ 114300 w 114300"/>
                <a:gd name="connsiteY0" fmla="*/ 0 h 457200"/>
                <a:gd name="connsiteX1" fmla="*/ 0 w 114300"/>
                <a:gd name="connsiteY1" fmla="*/ 457200 h 457200"/>
                <a:gd name="connsiteX2" fmla="*/ 0 w 114300"/>
                <a:gd name="connsiteY2" fmla="*/ 457200 h 457200"/>
                <a:gd name="connsiteX0" fmla="*/ 114300 w 114300"/>
                <a:gd name="connsiteY0" fmla="*/ 0 h 457200"/>
                <a:gd name="connsiteX1" fmla="*/ 0 w 114300"/>
                <a:gd name="connsiteY1" fmla="*/ 457200 h 457200"/>
                <a:gd name="connsiteX2" fmla="*/ 0 w 114300"/>
                <a:gd name="connsiteY2" fmla="*/ 457200 h 457200"/>
                <a:gd name="connsiteX0" fmla="*/ 114300 w 114300"/>
                <a:gd name="connsiteY0" fmla="*/ 0 h 457200"/>
                <a:gd name="connsiteX1" fmla="*/ 0 w 114300"/>
                <a:gd name="connsiteY1" fmla="*/ 457200 h 457200"/>
                <a:gd name="connsiteX2" fmla="*/ 0 w 11430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457200">
                  <a:moveTo>
                    <a:pt x="114300" y="0"/>
                  </a:moveTo>
                  <a:cubicBezTo>
                    <a:pt x="97631" y="161925"/>
                    <a:pt x="80963" y="254793"/>
                    <a:pt x="0" y="457200"/>
                  </a:cubicBezTo>
                  <a:lnTo>
                    <a:pt x="0" y="457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3CC52229-E22C-4F81-BD69-9F75815E67EC}"/>
                </a:ext>
              </a:extLst>
            </p:cNvPr>
            <p:cNvSpPr/>
            <p:nvPr/>
          </p:nvSpPr>
          <p:spPr>
            <a:xfrm>
              <a:off x="6099571" y="4927982"/>
              <a:ext cx="471488" cy="547687"/>
            </a:xfrm>
            <a:custGeom>
              <a:avLst/>
              <a:gdLst>
                <a:gd name="connsiteX0" fmla="*/ 114300 w 114300"/>
                <a:gd name="connsiteY0" fmla="*/ 0 h 457200"/>
                <a:gd name="connsiteX1" fmla="*/ 0 w 114300"/>
                <a:gd name="connsiteY1" fmla="*/ 457200 h 457200"/>
                <a:gd name="connsiteX2" fmla="*/ 0 w 114300"/>
                <a:gd name="connsiteY2" fmla="*/ 457200 h 457200"/>
                <a:gd name="connsiteX0" fmla="*/ 114300 w 114300"/>
                <a:gd name="connsiteY0" fmla="*/ 0 h 457200"/>
                <a:gd name="connsiteX1" fmla="*/ 0 w 114300"/>
                <a:gd name="connsiteY1" fmla="*/ 457200 h 457200"/>
                <a:gd name="connsiteX2" fmla="*/ 0 w 114300"/>
                <a:gd name="connsiteY2" fmla="*/ 457200 h 457200"/>
                <a:gd name="connsiteX0" fmla="*/ 114300 w 114300"/>
                <a:gd name="connsiteY0" fmla="*/ 0 h 457200"/>
                <a:gd name="connsiteX1" fmla="*/ 0 w 114300"/>
                <a:gd name="connsiteY1" fmla="*/ 457200 h 457200"/>
                <a:gd name="connsiteX2" fmla="*/ 0 w 114300"/>
                <a:gd name="connsiteY2" fmla="*/ 457200 h 457200"/>
                <a:gd name="connsiteX0" fmla="*/ 471488 w 471488"/>
                <a:gd name="connsiteY0" fmla="*/ 0 h 547687"/>
                <a:gd name="connsiteX1" fmla="*/ 357188 w 471488"/>
                <a:gd name="connsiteY1" fmla="*/ 457200 h 547687"/>
                <a:gd name="connsiteX2" fmla="*/ 0 w 471488"/>
                <a:gd name="connsiteY2" fmla="*/ 547687 h 547687"/>
                <a:gd name="connsiteX0" fmla="*/ 471488 w 471488"/>
                <a:gd name="connsiteY0" fmla="*/ 0 h 547687"/>
                <a:gd name="connsiteX1" fmla="*/ 0 w 471488"/>
                <a:gd name="connsiteY1" fmla="*/ 547687 h 547687"/>
                <a:gd name="connsiteX0" fmla="*/ 471488 w 471488"/>
                <a:gd name="connsiteY0" fmla="*/ 0 h 547687"/>
                <a:gd name="connsiteX1" fmla="*/ 0 w 471488"/>
                <a:gd name="connsiteY1" fmla="*/ 547687 h 547687"/>
                <a:gd name="connsiteX0" fmla="*/ 471488 w 471488"/>
                <a:gd name="connsiteY0" fmla="*/ 0 h 547687"/>
                <a:gd name="connsiteX1" fmla="*/ 0 w 471488"/>
                <a:gd name="connsiteY1" fmla="*/ 547687 h 547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1488" h="547687">
                  <a:moveTo>
                    <a:pt x="471488" y="0"/>
                  </a:moveTo>
                  <a:cubicBezTo>
                    <a:pt x="381000" y="187324"/>
                    <a:pt x="295276" y="412750"/>
                    <a:pt x="0" y="54768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12A2026F-41FC-401C-9AA8-49145E34C547}"/>
                </a:ext>
              </a:extLst>
            </p:cNvPr>
            <p:cNvSpPr/>
            <p:nvPr/>
          </p:nvSpPr>
          <p:spPr>
            <a:xfrm>
              <a:off x="5944066" y="2615632"/>
              <a:ext cx="391249" cy="1193800"/>
            </a:xfrm>
            <a:custGeom>
              <a:avLst/>
              <a:gdLst>
                <a:gd name="connsiteX0" fmla="*/ 0 w 368300"/>
                <a:gd name="connsiteY0" fmla="*/ 0 h 1206500"/>
                <a:gd name="connsiteX1" fmla="*/ 368300 w 368300"/>
                <a:gd name="connsiteY1" fmla="*/ 1206500 h 1206500"/>
                <a:gd name="connsiteX2" fmla="*/ 368300 w 368300"/>
                <a:gd name="connsiteY2" fmla="*/ 1206500 h 1206500"/>
                <a:gd name="connsiteX0" fmla="*/ 0 w 381000"/>
                <a:gd name="connsiteY0" fmla="*/ 0 h 1193800"/>
                <a:gd name="connsiteX1" fmla="*/ 381000 w 381000"/>
                <a:gd name="connsiteY1" fmla="*/ 1193800 h 1193800"/>
                <a:gd name="connsiteX2" fmla="*/ 381000 w 381000"/>
                <a:gd name="connsiteY2" fmla="*/ 1193800 h 1193800"/>
                <a:gd name="connsiteX0" fmla="*/ 0 w 381000"/>
                <a:gd name="connsiteY0" fmla="*/ 0 h 1193800"/>
                <a:gd name="connsiteX1" fmla="*/ 381000 w 381000"/>
                <a:gd name="connsiteY1" fmla="*/ 1193800 h 1193800"/>
                <a:gd name="connsiteX2" fmla="*/ 381000 w 381000"/>
                <a:gd name="connsiteY2" fmla="*/ 1193800 h 1193800"/>
                <a:gd name="connsiteX0" fmla="*/ 0 w 397130"/>
                <a:gd name="connsiteY0" fmla="*/ 0 h 1193800"/>
                <a:gd name="connsiteX1" fmla="*/ 381000 w 397130"/>
                <a:gd name="connsiteY1" fmla="*/ 1193800 h 1193800"/>
                <a:gd name="connsiteX2" fmla="*/ 381000 w 397130"/>
                <a:gd name="connsiteY2" fmla="*/ 119380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130" h="1193800">
                  <a:moveTo>
                    <a:pt x="0" y="0"/>
                  </a:moveTo>
                  <a:cubicBezTo>
                    <a:pt x="476250" y="334433"/>
                    <a:pt x="400050" y="878417"/>
                    <a:pt x="381000" y="1193800"/>
                  </a:cubicBezTo>
                  <a:lnTo>
                    <a:pt x="381000" y="1193800"/>
                  </a:lnTo>
                </a:path>
              </a:pathLst>
            </a:custGeom>
            <a:solidFill>
              <a:srgbClr val="DB45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9" name="Rectangle: Rounded Corners 518">
            <a:extLst>
              <a:ext uri="{FF2B5EF4-FFF2-40B4-BE49-F238E27FC236}">
                <a16:creationId xmlns:a16="http://schemas.microsoft.com/office/drawing/2014/main" id="{ED483EAD-78F6-48A0-93D2-9024EC128C4D}"/>
              </a:ext>
            </a:extLst>
          </p:cNvPr>
          <p:cNvSpPr/>
          <p:nvPr/>
        </p:nvSpPr>
        <p:spPr>
          <a:xfrm>
            <a:off x="9256442" y="4174277"/>
            <a:ext cx="2516151" cy="827098"/>
          </a:xfrm>
          <a:prstGeom prst="roundRect">
            <a:avLst/>
          </a:prstGeom>
          <a:solidFill>
            <a:schemeClr val="bg1"/>
          </a:solidFill>
          <a:ln>
            <a:solidFill>
              <a:srgbClr val="FF5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FF5229"/>
                </a:solidFill>
              </a:rPr>
              <a:t>Shr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imp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0" name="Rectangle: Rounded Corners 519">
            <a:extLst>
              <a:ext uri="{FF2B5EF4-FFF2-40B4-BE49-F238E27FC236}">
                <a16:creationId xmlns:a16="http://schemas.microsoft.com/office/drawing/2014/main" id="{3D4D40E9-150A-4732-8F26-87D84FC5B32E}"/>
              </a:ext>
            </a:extLst>
          </p:cNvPr>
          <p:cNvSpPr/>
          <p:nvPr/>
        </p:nvSpPr>
        <p:spPr>
          <a:xfrm>
            <a:off x="9913462" y="3338028"/>
            <a:ext cx="1153467" cy="781144"/>
          </a:xfrm>
          <a:prstGeom prst="roundRect">
            <a:avLst/>
          </a:prstGeom>
          <a:solidFill>
            <a:schemeClr val="bg1"/>
          </a:solidFill>
          <a:ln>
            <a:solidFill>
              <a:srgbClr val="FF5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rgbClr val="FF5229"/>
                </a:solidFill>
              </a:rPr>
              <a:t>Shr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rgbClr val="FF5229"/>
              </a:solidFill>
            </a:endParaRPr>
          </a:p>
        </p:txBody>
      </p: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C52C0476-822E-43EA-81A6-680F2A908C57}"/>
              </a:ext>
            </a:extLst>
          </p:cNvPr>
          <p:cNvGrpSpPr/>
          <p:nvPr/>
        </p:nvGrpSpPr>
        <p:grpSpPr>
          <a:xfrm>
            <a:off x="9552321" y="5135004"/>
            <a:ext cx="2092339" cy="1489707"/>
            <a:chOff x="2912009" y="874436"/>
            <a:chExt cx="6688427" cy="4762035"/>
          </a:xfrm>
        </p:grpSpPr>
        <p:grpSp>
          <p:nvGrpSpPr>
            <p:cNvPr id="522" name="Group 521">
              <a:extLst>
                <a:ext uri="{FF2B5EF4-FFF2-40B4-BE49-F238E27FC236}">
                  <a16:creationId xmlns:a16="http://schemas.microsoft.com/office/drawing/2014/main" id="{9CB078E5-E71C-4C42-86D0-5BE89E4F090F}"/>
                </a:ext>
              </a:extLst>
            </p:cNvPr>
            <p:cNvGrpSpPr/>
            <p:nvPr/>
          </p:nvGrpSpPr>
          <p:grpSpPr>
            <a:xfrm>
              <a:off x="2912009" y="874436"/>
              <a:ext cx="6688427" cy="4762035"/>
              <a:chOff x="2912009" y="874436"/>
              <a:chExt cx="6688427" cy="4762035"/>
            </a:xfrm>
            <a:solidFill>
              <a:srgbClr val="FF3401"/>
            </a:solidFill>
          </p:grpSpPr>
          <p:sp>
            <p:nvSpPr>
              <p:cNvPr id="527" name="Oval 526">
                <a:extLst>
                  <a:ext uri="{FF2B5EF4-FFF2-40B4-BE49-F238E27FC236}">
                    <a16:creationId xmlns:a16="http://schemas.microsoft.com/office/drawing/2014/main" id="{D8AECCD5-5880-481C-81A4-4B83C537F414}"/>
                  </a:ext>
                </a:extLst>
              </p:cNvPr>
              <p:cNvSpPr/>
              <p:nvPr/>
            </p:nvSpPr>
            <p:spPr>
              <a:xfrm rot="20223857">
                <a:off x="4983028" y="4732890"/>
                <a:ext cx="1320800" cy="5969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Oval 14">
                <a:extLst>
                  <a:ext uri="{FF2B5EF4-FFF2-40B4-BE49-F238E27FC236}">
                    <a16:creationId xmlns:a16="http://schemas.microsoft.com/office/drawing/2014/main" id="{4821B3A6-EAD0-4882-9D80-8C31FC70ADA8}"/>
                  </a:ext>
                </a:extLst>
              </p:cNvPr>
              <p:cNvSpPr/>
              <p:nvPr/>
            </p:nvSpPr>
            <p:spPr>
              <a:xfrm rot="1401250">
                <a:off x="5017967" y="4385229"/>
                <a:ext cx="1320800" cy="632190"/>
              </a:xfrm>
              <a:custGeom>
                <a:avLst/>
                <a:gdLst>
                  <a:gd name="connsiteX0" fmla="*/ 0 w 1320800"/>
                  <a:gd name="connsiteY0" fmla="*/ 298450 h 596900"/>
                  <a:gd name="connsiteX1" fmla="*/ 660400 w 1320800"/>
                  <a:gd name="connsiteY1" fmla="*/ 0 h 596900"/>
                  <a:gd name="connsiteX2" fmla="*/ 1320800 w 1320800"/>
                  <a:gd name="connsiteY2" fmla="*/ 298450 h 596900"/>
                  <a:gd name="connsiteX3" fmla="*/ 660400 w 1320800"/>
                  <a:gd name="connsiteY3" fmla="*/ 596900 h 596900"/>
                  <a:gd name="connsiteX4" fmla="*/ 0 w 1320800"/>
                  <a:gd name="connsiteY4" fmla="*/ 298450 h 596900"/>
                  <a:gd name="connsiteX0" fmla="*/ 0 w 1320800"/>
                  <a:gd name="connsiteY0" fmla="*/ 298450 h 596900"/>
                  <a:gd name="connsiteX1" fmla="*/ 660400 w 1320800"/>
                  <a:gd name="connsiteY1" fmla="*/ 0 h 596900"/>
                  <a:gd name="connsiteX2" fmla="*/ 1320800 w 1320800"/>
                  <a:gd name="connsiteY2" fmla="*/ 298450 h 596900"/>
                  <a:gd name="connsiteX3" fmla="*/ 660400 w 1320800"/>
                  <a:gd name="connsiteY3" fmla="*/ 596900 h 596900"/>
                  <a:gd name="connsiteX4" fmla="*/ 0 w 1320800"/>
                  <a:gd name="connsiteY4" fmla="*/ 298450 h 596900"/>
                  <a:gd name="connsiteX0" fmla="*/ 0 w 1320800"/>
                  <a:gd name="connsiteY0" fmla="*/ 298450 h 632190"/>
                  <a:gd name="connsiteX1" fmla="*/ 660400 w 1320800"/>
                  <a:gd name="connsiteY1" fmla="*/ 0 h 632190"/>
                  <a:gd name="connsiteX2" fmla="*/ 1320800 w 1320800"/>
                  <a:gd name="connsiteY2" fmla="*/ 298450 h 632190"/>
                  <a:gd name="connsiteX3" fmla="*/ 660400 w 1320800"/>
                  <a:gd name="connsiteY3" fmla="*/ 596900 h 632190"/>
                  <a:gd name="connsiteX4" fmla="*/ 0 w 1320800"/>
                  <a:gd name="connsiteY4" fmla="*/ 298450 h 632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800" h="632190">
                    <a:moveTo>
                      <a:pt x="0" y="298450"/>
                    </a:moveTo>
                    <a:cubicBezTo>
                      <a:pt x="0" y="133621"/>
                      <a:pt x="295671" y="0"/>
                      <a:pt x="660400" y="0"/>
                    </a:cubicBezTo>
                    <a:cubicBezTo>
                      <a:pt x="1025129" y="0"/>
                      <a:pt x="1320800" y="133621"/>
                      <a:pt x="1320800" y="298450"/>
                    </a:cubicBezTo>
                    <a:cubicBezTo>
                      <a:pt x="1201363" y="234725"/>
                      <a:pt x="968491" y="465730"/>
                      <a:pt x="660400" y="596900"/>
                    </a:cubicBezTo>
                    <a:cubicBezTo>
                      <a:pt x="352309" y="728070"/>
                      <a:pt x="0" y="463279"/>
                      <a:pt x="0" y="29845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Oval 24">
                <a:extLst>
                  <a:ext uri="{FF2B5EF4-FFF2-40B4-BE49-F238E27FC236}">
                    <a16:creationId xmlns:a16="http://schemas.microsoft.com/office/drawing/2014/main" id="{FC4DA7C2-FD6F-4BB0-BA30-B330AA021F3A}"/>
                  </a:ext>
                </a:extLst>
              </p:cNvPr>
              <p:cNvSpPr/>
              <p:nvPr/>
            </p:nvSpPr>
            <p:spPr>
              <a:xfrm>
                <a:off x="4785097" y="4619820"/>
                <a:ext cx="1487087" cy="532912"/>
              </a:xfrm>
              <a:custGeom>
                <a:avLst/>
                <a:gdLst>
                  <a:gd name="connsiteX0" fmla="*/ 0 w 1486851"/>
                  <a:gd name="connsiteY0" fmla="*/ 314643 h 629285"/>
                  <a:gd name="connsiteX1" fmla="*/ 743426 w 1486851"/>
                  <a:gd name="connsiteY1" fmla="*/ 0 h 629285"/>
                  <a:gd name="connsiteX2" fmla="*/ 1486852 w 1486851"/>
                  <a:gd name="connsiteY2" fmla="*/ 314643 h 629285"/>
                  <a:gd name="connsiteX3" fmla="*/ 743426 w 1486851"/>
                  <a:gd name="connsiteY3" fmla="*/ 629286 h 629285"/>
                  <a:gd name="connsiteX4" fmla="*/ 0 w 1486851"/>
                  <a:gd name="connsiteY4" fmla="*/ 314643 h 629285"/>
                  <a:gd name="connsiteX0" fmla="*/ 0 w 1486852"/>
                  <a:gd name="connsiteY0" fmla="*/ 232093 h 546736"/>
                  <a:gd name="connsiteX1" fmla="*/ 743426 w 1486852"/>
                  <a:gd name="connsiteY1" fmla="*/ 0 h 546736"/>
                  <a:gd name="connsiteX2" fmla="*/ 1486852 w 1486852"/>
                  <a:gd name="connsiteY2" fmla="*/ 232093 h 546736"/>
                  <a:gd name="connsiteX3" fmla="*/ 743426 w 1486852"/>
                  <a:gd name="connsiteY3" fmla="*/ 546736 h 546736"/>
                  <a:gd name="connsiteX4" fmla="*/ 0 w 1486852"/>
                  <a:gd name="connsiteY4" fmla="*/ 232093 h 546736"/>
                  <a:gd name="connsiteX0" fmla="*/ 154 w 1487006"/>
                  <a:gd name="connsiteY0" fmla="*/ 232093 h 454661"/>
                  <a:gd name="connsiteX1" fmla="*/ 743580 w 1487006"/>
                  <a:gd name="connsiteY1" fmla="*/ 0 h 454661"/>
                  <a:gd name="connsiteX2" fmla="*/ 1487006 w 1487006"/>
                  <a:gd name="connsiteY2" fmla="*/ 232093 h 454661"/>
                  <a:gd name="connsiteX3" fmla="*/ 794380 w 1487006"/>
                  <a:gd name="connsiteY3" fmla="*/ 454661 h 454661"/>
                  <a:gd name="connsiteX4" fmla="*/ 154 w 1487006"/>
                  <a:gd name="connsiteY4" fmla="*/ 232093 h 454661"/>
                  <a:gd name="connsiteX0" fmla="*/ 208 w 1487060"/>
                  <a:gd name="connsiteY0" fmla="*/ 241697 h 476624"/>
                  <a:gd name="connsiteX1" fmla="*/ 743634 w 1487060"/>
                  <a:gd name="connsiteY1" fmla="*/ 9604 h 476624"/>
                  <a:gd name="connsiteX2" fmla="*/ 1487060 w 1487060"/>
                  <a:gd name="connsiteY2" fmla="*/ 241697 h 476624"/>
                  <a:gd name="connsiteX3" fmla="*/ 794434 w 1487060"/>
                  <a:gd name="connsiteY3" fmla="*/ 464265 h 476624"/>
                  <a:gd name="connsiteX4" fmla="*/ 208 w 1487060"/>
                  <a:gd name="connsiteY4" fmla="*/ 241697 h 476624"/>
                  <a:gd name="connsiteX0" fmla="*/ 208 w 1487060"/>
                  <a:gd name="connsiteY0" fmla="*/ 241697 h 476624"/>
                  <a:gd name="connsiteX1" fmla="*/ 743634 w 1487060"/>
                  <a:gd name="connsiteY1" fmla="*/ 9604 h 476624"/>
                  <a:gd name="connsiteX2" fmla="*/ 1487060 w 1487060"/>
                  <a:gd name="connsiteY2" fmla="*/ 241697 h 476624"/>
                  <a:gd name="connsiteX3" fmla="*/ 794434 w 1487060"/>
                  <a:gd name="connsiteY3" fmla="*/ 464265 h 476624"/>
                  <a:gd name="connsiteX4" fmla="*/ 208 w 1487060"/>
                  <a:gd name="connsiteY4" fmla="*/ 241697 h 476624"/>
                  <a:gd name="connsiteX0" fmla="*/ 208 w 1487060"/>
                  <a:gd name="connsiteY0" fmla="*/ 258624 h 493551"/>
                  <a:gd name="connsiteX1" fmla="*/ 743634 w 1487060"/>
                  <a:gd name="connsiteY1" fmla="*/ 26531 h 493551"/>
                  <a:gd name="connsiteX2" fmla="*/ 1487060 w 1487060"/>
                  <a:gd name="connsiteY2" fmla="*/ 258624 h 493551"/>
                  <a:gd name="connsiteX3" fmla="*/ 794434 w 1487060"/>
                  <a:gd name="connsiteY3" fmla="*/ 481192 h 493551"/>
                  <a:gd name="connsiteX4" fmla="*/ 208 w 1487060"/>
                  <a:gd name="connsiteY4" fmla="*/ 258624 h 493551"/>
                  <a:gd name="connsiteX0" fmla="*/ 208 w 1487060"/>
                  <a:gd name="connsiteY0" fmla="*/ 262856 h 497783"/>
                  <a:gd name="connsiteX1" fmla="*/ 743634 w 1487060"/>
                  <a:gd name="connsiteY1" fmla="*/ 30763 h 497783"/>
                  <a:gd name="connsiteX2" fmla="*/ 1487060 w 1487060"/>
                  <a:gd name="connsiteY2" fmla="*/ 262856 h 497783"/>
                  <a:gd name="connsiteX3" fmla="*/ 794434 w 1487060"/>
                  <a:gd name="connsiteY3" fmla="*/ 485424 h 497783"/>
                  <a:gd name="connsiteX4" fmla="*/ 208 w 1487060"/>
                  <a:gd name="connsiteY4" fmla="*/ 262856 h 497783"/>
                  <a:gd name="connsiteX0" fmla="*/ 235 w 1487087"/>
                  <a:gd name="connsiteY0" fmla="*/ 262856 h 532912"/>
                  <a:gd name="connsiteX1" fmla="*/ 743661 w 1487087"/>
                  <a:gd name="connsiteY1" fmla="*/ 30763 h 532912"/>
                  <a:gd name="connsiteX2" fmla="*/ 1487087 w 1487087"/>
                  <a:gd name="connsiteY2" fmla="*/ 262856 h 532912"/>
                  <a:gd name="connsiteX3" fmla="*/ 794461 w 1487087"/>
                  <a:gd name="connsiteY3" fmla="*/ 485424 h 532912"/>
                  <a:gd name="connsiteX4" fmla="*/ 235 w 1487087"/>
                  <a:gd name="connsiteY4" fmla="*/ 262856 h 532912"/>
                  <a:gd name="connsiteX0" fmla="*/ 235 w 1487087"/>
                  <a:gd name="connsiteY0" fmla="*/ 262856 h 532912"/>
                  <a:gd name="connsiteX1" fmla="*/ 743661 w 1487087"/>
                  <a:gd name="connsiteY1" fmla="*/ 30763 h 532912"/>
                  <a:gd name="connsiteX2" fmla="*/ 1487087 w 1487087"/>
                  <a:gd name="connsiteY2" fmla="*/ 262856 h 532912"/>
                  <a:gd name="connsiteX3" fmla="*/ 794461 w 1487087"/>
                  <a:gd name="connsiteY3" fmla="*/ 485424 h 532912"/>
                  <a:gd name="connsiteX4" fmla="*/ 235 w 1487087"/>
                  <a:gd name="connsiteY4" fmla="*/ 262856 h 532912"/>
                  <a:gd name="connsiteX0" fmla="*/ 235 w 1487087"/>
                  <a:gd name="connsiteY0" fmla="*/ 262856 h 532912"/>
                  <a:gd name="connsiteX1" fmla="*/ 743661 w 1487087"/>
                  <a:gd name="connsiteY1" fmla="*/ 30763 h 532912"/>
                  <a:gd name="connsiteX2" fmla="*/ 1487087 w 1487087"/>
                  <a:gd name="connsiteY2" fmla="*/ 262856 h 532912"/>
                  <a:gd name="connsiteX3" fmla="*/ 794461 w 1487087"/>
                  <a:gd name="connsiteY3" fmla="*/ 485424 h 532912"/>
                  <a:gd name="connsiteX4" fmla="*/ 235 w 1487087"/>
                  <a:gd name="connsiteY4" fmla="*/ 262856 h 532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7087" h="532912">
                    <a:moveTo>
                      <a:pt x="235" y="262856"/>
                    </a:moveTo>
                    <a:cubicBezTo>
                      <a:pt x="10818" y="-51046"/>
                      <a:pt x="542628" y="-16862"/>
                      <a:pt x="743661" y="30763"/>
                    </a:cubicBezTo>
                    <a:cubicBezTo>
                      <a:pt x="944694" y="78388"/>
                      <a:pt x="1458512" y="222433"/>
                      <a:pt x="1487087" y="262856"/>
                    </a:cubicBezTo>
                    <a:cubicBezTo>
                      <a:pt x="1471212" y="306454"/>
                      <a:pt x="1252669" y="406049"/>
                      <a:pt x="794461" y="485424"/>
                    </a:cubicBezTo>
                    <a:cubicBezTo>
                      <a:pt x="336253" y="564799"/>
                      <a:pt x="-10348" y="576758"/>
                      <a:pt x="235" y="262856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239ACD7F-458E-4C2F-927A-9EEC47842B48}"/>
                  </a:ext>
                </a:extLst>
              </p:cNvPr>
              <p:cNvSpPr/>
              <p:nvPr/>
            </p:nvSpPr>
            <p:spPr>
              <a:xfrm rot="20927238">
                <a:off x="2912009" y="1041962"/>
                <a:ext cx="1879346" cy="1592120"/>
              </a:xfrm>
              <a:custGeom>
                <a:avLst/>
                <a:gdLst>
                  <a:gd name="connsiteX0" fmla="*/ 0 w 1057275"/>
                  <a:gd name="connsiteY0" fmla="*/ 1428750 h 1428750"/>
                  <a:gd name="connsiteX1" fmla="*/ 1057275 w 1057275"/>
                  <a:gd name="connsiteY1" fmla="*/ 0 h 1428750"/>
                  <a:gd name="connsiteX2" fmla="*/ 1057275 w 1057275"/>
                  <a:gd name="connsiteY2" fmla="*/ 0 h 1428750"/>
                  <a:gd name="connsiteX0" fmla="*/ 399968 w 1457243"/>
                  <a:gd name="connsiteY0" fmla="*/ 1428750 h 1510131"/>
                  <a:gd name="connsiteX1" fmla="*/ 1457243 w 1457243"/>
                  <a:gd name="connsiteY1" fmla="*/ 0 h 1510131"/>
                  <a:gd name="connsiteX2" fmla="*/ 1457243 w 1457243"/>
                  <a:gd name="connsiteY2" fmla="*/ 0 h 1510131"/>
                  <a:gd name="connsiteX0" fmla="*/ 409543 w 1400143"/>
                  <a:gd name="connsiteY0" fmla="*/ 1447800 h 1528291"/>
                  <a:gd name="connsiteX1" fmla="*/ 1400143 w 1400143"/>
                  <a:gd name="connsiteY1" fmla="*/ 0 h 1528291"/>
                  <a:gd name="connsiteX2" fmla="*/ 1400143 w 1400143"/>
                  <a:gd name="connsiteY2" fmla="*/ 0 h 1528291"/>
                  <a:gd name="connsiteX0" fmla="*/ 1176367 w 2166967"/>
                  <a:gd name="connsiteY0" fmla="*/ 1455995 h 1515599"/>
                  <a:gd name="connsiteX1" fmla="*/ 2166967 w 2166967"/>
                  <a:gd name="connsiteY1" fmla="*/ 8195 h 1515599"/>
                  <a:gd name="connsiteX2" fmla="*/ 2166967 w 2166967"/>
                  <a:gd name="connsiteY2" fmla="*/ 8195 h 1515599"/>
                  <a:gd name="connsiteX0" fmla="*/ 105170 w 1095770"/>
                  <a:gd name="connsiteY0" fmla="*/ 1447800 h 1447800"/>
                  <a:gd name="connsiteX1" fmla="*/ 57545 w 1095770"/>
                  <a:gd name="connsiteY1" fmla="*/ 247651 h 1447800"/>
                  <a:gd name="connsiteX2" fmla="*/ 1095770 w 1095770"/>
                  <a:gd name="connsiteY2" fmla="*/ 0 h 1447800"/>
                  <a:gd name="connsiteX3" fmla="*/ 1095770 w 1095770"/>
                  <a:gd name="connsiteY3" fmla="*/ 0 h 1447800"/>
                  <a:gd name="connsiteX0" fmla="*/ 105170 w 1095770"/>
                  <a:gd name="connsiteY0" fmla="*/ 1447800 h 1447800"/>
                  <a:gd name="connsiteX1" fmla="*/ 57545 w 1095770"/>
                  <a:gd name="connsiteY1" fmla="*/ 247651 h 1447800"/>
                  <a:gd name="connsiteX2" fmla="*/ 1095770 w 1095770"/>
                  <a:gd name="connsiteY2" fmla="*/ 0 h 1447800"/>
                  <a:gd name="connsiteX3" fmla="*/ 1095770 w 1095770"/>
                  <a:gd name="connsiteY3" fmla="*/ 0 h 1447800"/>
                  <a:gd name="connsiteX0" fmla="*/ 105170 w 1095770"/>
                  <a:gd name="connsiteY0" fmla="*/ 1447800 h 1447800"/>
                  <a:gd name="connsiteX1" fmla="*/ 57545 w 1095770"/>
                  <a:gd name="connsiteY1" fmla="*/ 247651 h 1447800"/>
                  <a:gd name="connsiteX2" fmla="*/ 1095770 w 1095770"/>
                  <a:gd name="connsiteY2" fmla="*/ 0 h 1447800"/>
                  <a:gd name="connsiteX3" fmla="*/ 1095770 w 1095770"/>
                  <a:gd name="connsiteY3" fmla="*/ 0 h 1447800"/>
                  <a:gd name="connsiteX0" fmla="*/ 579917 w 1570517"/>
                  <a:gd name="connsiteY0" fmla="*/ 1447800 h 1517796"/>
                  <a:gd name="connsiteX1" fmla="*/ 532292 w 1570517"/>
                  <a:gd name="connsiteY1" fmla="*/ 247651 h 1517796"/>
                  <a:gd name="connsiteX2" fmla="*/ 1570517 w 1570517"/>
                  <a:gd name="connsiteY2" fmla="*/ 0 h 1517796"/>
                  <a:gd name="connsiteX3" fmla="*/ 1570517 w 1570517"/>
                  <a:gd name="connsiteY3" fmla="*/ 0 h 1517796"/>
                  <a:gd name="connsiteX0" fmla="*/ 1172131 w 2162731"/>
                  <a:gd name="connsiteY0" fmla="*/ 1447800 h 1502414"/>
                  <a:gd name="connsiteX1" fmla="*/ 1124506 w 2162731"/>
                  <a:gd name="connsiteY1" fmla="*/ 247651 h 1502414"/>
                  <a:gd name="connsiteX2" fmla="*/ 2162731 w 2162731"/>
                  <a:gd name="connsiteY2" fmla="*/ 0 h 1502414"/>
                  <a:gd name="connsiteX3" fmla="*/ 2162731 w 2162731"/>
                  <a:gd name="connsiteY3" fmla="*/ 0 h 1502414"/>
                  <a:gd name="connsiteX0" fmla="*/ 1172131 w 2162731"/>
                  <a:gd name="connsiteY0" fmla="*/ 1447800 h 1502414"/>
                  <a:gd name="connsiteX1" fmla="*/ 1124506 w 2162731"/>
                  <a:gd name="connsiteY1" fmla="*/ 247651 h 1502414"/>
                  <a:gd name="connsiteX2" fmla="*/ 2162731 w 2162731"/>
                  <a:gd name="connsiteY2" fmla="*/ 0 h 1502414"/>
                  <a:gd name="connsiteX3" fmla="*/ 2162731 w 2162731"/>
                  <a:gd name="connsiteY3" fmla="*/ 0 h 1502414"/>
                  <a:gd name="connsiteX0" fmla="*/ 1655036 w 1915098"/>
                  <a:gd name="connsiteY0" fmla="*/ 1534356 h 1586779"/>
                  <a:gd name="connsiteX1" fmla="*/ 876873 w 1915098"/>
                  <a:gd name="connsiteY1" fmla="*/ 247651 h 1586779"/>
                  <a:gd name="connsiteX2" fmla="*/ 1915098 w 1915098"/>
                  <a:gd name="connsiteY2" fmla="*/ 0 h 1586779"/>
                  <a:gd name="connsiteX3" fmla="*/ 1915098 w 1915098"/>
                  <a:gd name="connsiteY3" fmla="*/ 0 h 1586779"/>
                  <a:gd name="connsiteX0" fmla="*/ 1661633 w 1921695"/>
                  <a:gd name="connsiteY0" fmla="*/ 1534356 h 1590524"/>
                  <a:gd name="connsiteX1" fmla="*/ 874374 w 1921695"/>
                  <a:gd name="connsiteY1" fmla="*/ 391503 h 1590524"/>
                  <a:gd name="connsiteX2" fmla="*/ 1921695 w 1921695"/>
                  <a:gd name="connsiteY2" fmla="*/ 0 h 1590524"/>
                  <a:gd name="connsiteX3" fmla="*/ 1921695 w 1921695"/>
                  <a:gd name="connsiteY3" fmla="*/ 0 h 1590524"/>
                  <a:gd name="connsiteX0" fmla="*/ 1619284 w 1879346"/>
                  <a:gd name="connsiteY0" fmla="*/ 1534356 h 1592120"/>
                  <a:gd name="connsiteX1" fmla="*/ 832025 w 1879346"/>
                  <a:gd name="connsiteY1" fmla="*/ 391503 h 1592120"/>
                  <a:gd name="connsiteX2" fmla="*/ 1879346 w 1879346"/>
                  <a:gd name="connsiteY2" fmla="*/ 0 h 1592120"/>
                  <a:gd name="connsiteX3" fmla="*/ 1879346 w 1879346"/>
                  <a:gd name="connsiteY3" fmla="*/ 0 h 1592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346" h="1592120">
                    <a:moveTo>
                      <a:pt x="1619284" y="1534356"/>
                    </a:moveTo>
                    <a:cubicBezTo>
                      <a:pt x="433422" y="1923294"/>
                      <a:pt x="-904584" y="214300"/>
                      <a:pt x="832025" y="391503"/>
                    </a:cubicBezTo>
                    <a:cubicBezTo>
                      <a:pt x="1530525" y="512153"/>
                      <a:pt x="1766634" y="106363"/>
                      <a:pt x="1879346" y="0"/>
                    </a:cubicBezTo>
                    <a:lnTo>
                      <a:pt x="1879346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00F03C86-5E25-4B80-919E-D29625906800}"/>
                  </a:ext>
                </a:extLst>
              </p:cNvPr>
              <p:cNvSpPr/>
              <p:nvPr/>
            </p:nvSpPr>
            <p:spPr>
              <a:xfrm>
                <a:off x="3172583" y="874436"/>
                <a:ext cx="2162731" cy="1502414"/>
              </a:xfrm>
              <a:custGeom>
                <a:avLst/>
                <a:gdLst>
                  <a:gd name="connsiteX0" fmla="*/ 0 w 1057275"/>
                  <a:gd name="connsiteY0" fmla="*/ 1428750 h 1428750"/>
                  <a:gd name="connsiteX1" fmla="*/ 1057275 w 1057275"/>
                  <a:gd name="connsiteY1" fmla="*/ 0 h 1428750"/>
                  <a:gd name="connsiteX2" fmla="*/ 1057275 w 1057275"/>
                  <a:gd name="connsiteY2" fmla="*/ 0 h 1428750"/>
                  <a:gd name="connsiteX0" fmla="*/ 399968 w 1457243"/>
                  <a:gd name="connsiteY0" fmla="*/ 1428750 h 1510131"/>
                  <a:gd name="connsiteX1" fmla="*/ 1457243 w 1457243"/>
                  <a:gd name="connsiteY1" fmla="*/ 0 h 1510131"/>
                  <a:gd name="connsiteX2" fmla="*/ 1457243 w 1457243"/>
                  <a:gd name="connsiteY2" fmla="*/ 0 h 1510131"/>
                  <a:gd name="connsiteX0" fmla="*/ 409543 w 1400143"/>
                  <a:gd name="connsiteY0" fmla="*/ 1447800 h 1528291"/>
                  <a:gd name="connsiteX1" fmla="*/ 1400143 w 1400143"/>
                  <a:gd name="connsiteY1" fmla="*/ 0 h 1528291"/>
                  <a:gd name="connsiteX2" fmla="*/ 1400143 w 1400143"/>
                  <a:gd name="connsiteY2" fmla="*/ 0 h 1528291"/>
                  <a:gd name="connsiteX0" fmla="*/ 1176367 w 2166967"/>
                  <a:gd name="connsiteY0" fmla="*/ 1455995 h 1515599"/>
                  <a:gd name="connsiteX1" fmla="*/ 2166967 w 2166967"/>
                  <a:gd name="connsiteY1" fmla="*/ 8195 h 1515599"/>
                  <a:gd name="connsiteX2" fmla="*/ 2166967 w 2166967"/>
                  <a:gd name="connsiteY2" fmla="*/ 8195 h 1515599"/>
                  <a:gd name="connsiteX0" fmla="*/ 105170 w 1095770"/>
                  <a:gd name="connsiteY0" fmla="*/ 1447800 h 1447800"/>
                  <a:gd name="connsiteX1" fmla="*/ 57545 w 1095770"/>
                  <a:gd name="connsiteY1" fmla="*/ 247651 h 1447800"/>
                  <a:gd name="connsiteX2" fmla="*/ 1095770 w 1095770"/>
                  <a:gd name="connsiteY2" fmla="*/ 0 h 1447800"/>
                  <a:gd name="connsiteX3" fmla="*/ 1095770 w 1095770"/>
                  <a:gd name="connsiteY3" fmla="*/ 0 h 1447800"/>
                  <a:gd name="connsiteX0" fmla="*/ 105170 w 1095770"/>
                  <a:gd name="connsiteY0" fmla="*/ 1447800 h 1447800"/>
                  <a:gd name="connsiteX1" fmla="*/ 57545 w 1095770"/>
                  <a:gd name="connsiteY1" fmla="*/ 247651 h 1447800"/>
                  <a:gd name="connsiteX2" fmla="*/ 1095770 w 1095770"/>
                  <a:gd name="connsiteY2" fmla="*/ 0 h 1447800"/>
                  <a:gd name="connsiteX3" fmla="*/ 1095770 w 1095770"/>
                  <a:gd name="connsiteY3" fmla="*/ 0 h 1447800"/>
                  <a:gd name="connsiteX0" fmla="*/ 105170 w 1095770"/>
                  <a:gd name="connsiteY0" fmla="*/ 1447800 h 1447800"/>
                  <a:gd name="connsiteX1" fmla="*/ 57545 w 1095770"/>
                  <a:gd name="connsiteY1" fmla="*/ 247651 h 1447800"/>
                  <a:gd name="connsiteX2" fmla="*/ 1095770 w 1095770"/>
                  <a:gd name="connsiteY2" fmla="*/ 0 h 1447800"/>
                  <a:gd name="connsiteX3" fmla="*/ 1095770 w 1095770"/>
                  <a:gd name="connsiteY3" fmla="*/ 0 h 1447800"/>
                  <a:gd name="connsiteX0" fmla="*/ 579917 w 1570517"/>
                  <a:gd name="connsiteY0" fmla="*/ 1447800 h 1517796"/>
                  <a:gd name="connsiteX1" fmla="*/ 532292 w 1570517"/>
                  <a:gd name="connsiteY1" fmla="*/ 247651 h 1517796"/>
                  <a:gd name="connsiteX2" fmla="*/ 1570517 w 1570517"/>
                  <a:gd name="connsiteY2" fmla="*/ 0 h 1517796"/>
                  <a:gd name="connsiteX3" fmla="*/ 1570517 w 1570517"/>
                  <a:gd name="connsiteY3" fmla="*/ 0 h 1517796"/>
                  <a:gd name="connsiteX0" fmla="*/ 1172131 w 2162731"/>
                  <a:gd name="connsiteY0" fmla="*/ 1447800 h 1502414"/>
                  <a:gd name="connsiteX1" fmla="*/ 1124506 w 2162731"/>
                  <a:gd name="connsiteY1" fmla="*/ 247651 h 1502414"/>
                  <a:gd name="connsiteX2" fmla="*/ 2162731 w 2162731"/>
                  <a:gd name="connsiteY2" fmla="*/ 0 h 1502414"/>
                  <a:gd name="connsiteX3" fmla="*/ 2162731 w 2162731"/>
                  <a:gd name="connsiteY3" fmla="*/ 0 h 1502414"/>
                  <a:gd name="connsiteX0" fmla="*/ 1172131 w 2162731"/>
                  <a:gd name="connsiteY0" fmla="*/ 1447800 h 1502414"/>
                  <a:gd name="connsiteX1" fmla="*/ 1124506 w 2162731"/>
                  <a:gd name="connsiteY1" fmla="*/ 247651 h 1502414"/>
                  <a:gd name="connsiteX2" fmla="*/ 2162731 w 2162731"/>
                  <a:gd name="connsiteY2" fmla="*/ 0 h 1502414"/>
                  <a:gd name="connsiteX3" fmla="*/ 2162731 w 2162731"/>
                  <a:gd name="connsiteY3" fmla="*/ 0 h 1502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62731" h="1502414">
                    <a:moveTo>
                      <a:pt x="1172131" y="1447800"/>
                    </a:moveTo>
                    <a:cubicBezTo>
                      <a:pt x="-13731" y="1836738"/>
                      <a:pt x="-707469" y="12701"/>
                      <a:pt x="1124506" y="247651"/>
                    </a:cubicBezTo>
                    <a:cubicBezTo>
                      <a:pt x="1823006" y="368301"/>
                      <a:pt x="2050019" y="106363"/>
                      <a:pt x="2162731" y="0"/>
                    </a:cubicBezTo>
                    <a:lnTo>
                      <a:pt x="2162731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8927DBED-797B-4D11-9E59-A47B037C904E}"/>
                  </a:ext>
                </a:extLst>
              </p:cNvPr>
              <p:cNvSpPr/>
              <p:nvPr/>
            </p:nvSpPr>
            <p:spPr>
              <a:xfrm>
                <a:off x="5038725" y="2581275"/>
                <a:ext cx="457200" cy="171450"/>
              </a:xfrm>
              <a:custGeom>
                <a:avLst/>
                <a:gdLst>
                  <a:gd name="connsiteX0" fmla="*/ 0 w 457200"/>
                  <a:gd name="connsiteY0" fmla="*/ 171450 h 171450"/>
                  <a:gd name="connsiteX1" fmla="*/ 457200 w 457200"/>
                  <a:gd name="connsiteY1" fmla="*/ 0 h 171450"/>
                  <a:gd name="connsiteX2" fmla="*/ 457200 w 457200"/>
                  <a:gd name="connsiteY2" fmla="*/ 0 h 171450"/>
                  <a:gd name="connsiteX0" fmla="*/ 0 w 457200"/>
                  <a:gd name="connsiteY0" fmla="*/ 171450 h 171450"/>
                  <a:gd name="connsiteX1" fmla="*/ 457200 w 457200"/>
                  <a:gd name="connsiteY1" fmla="*/ 0 h 171450"/>
                  <a:gd name="connsiteX2" fmla="*/ 457200 w 457200"/>
                  <a:gd name="connsiteY2" fmla="*/ 0 h 171450"/>
                  <a:gd name="connsiteX0" fmla="*/ 0 w 457200"/>
                  <a:gd name="connsiteY0" fmla="*/ 171450 h 171450"/>
                  <a:gd name="connsiteX1" fmla="*/ 457200 w 457200"/>
                  <a:gd name="connsiteY1" fmla="*/ 0 h 171450"/>
                  <a:gd name="connsiteX2" fmla="*/ 457200 w 457200"/>
                  <a:gd name="connsiteY2" fmla="*/ 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200" h="171450">
                    <a:moveTo>
                      <a:pt x="0" y="171450"/>
                    </a:moveTo>
                    <a:cubicBezTo>
                      <a:pt x="238125" y="152400"/>
                      <a:pt x="358775" y="92075"/>
                      <a:pt x="457200" y="0"/>
                    </a:cubicBezTo>
                    <a:lnTo>
                      <a:pt x="45720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Rectangle 7">
                <a:extLst>
                  <a:ext uri="{FF2B5EF4-FFF2-40B4-BE49-F238E27FC236}">
                    <a16:creationId xmlns:a16="http://schemas.microsoft.com/office/drawing/2014/main" id="{5AFCF93D-8AF5-4F8F-8F3F-0E388E777AB9}"/>
                  </a:ext>
                </a:extLst>
              </p:cNvPr>
              <p:cNvSpPr/>
              <p:nvPr/>
            </p:nvSpPr>
            <p:spPr>
              <a:xfrm>
                <a:off x="3789307" y="1558944"/>
                <a:ext cx="5811129" cy="4077527"/>
              </a:xfrm>
              <a:custGeom>
                <a:avLst/>
                <a:gdLst>
                  <a:gd name="connsiteX0" fmla="*/ 0 w 63397"/>
                  <a:gd name="connsiteY0" fmla="*/ 0 h 1038225"/>
                  <a:gd name="connsiteX1" fmla="*/ 63397 w 63397"/>
                  <a:gd name="connsiteY1" fmla="*/ 0 h 1038225"/>
                  <a:gd name="connsiteX2" fmla="*/ 63397 w 63397"/>
                  <a:gd name="connsiteY2" fmla="*/ 1038225 h 1038225"/>
                  <a:gd name="connsiteX3" fmla="*/ 0 w 63397"/>
                  <a:gd name="connsiteY3" fmla="*/ 1038225 h 1038225"/>
                  <a:gd name="connsiteX4" fmla="*/ 0 w 63397"/>
                  <a:gd name="connsiteY4" fmla="*/ 0 h 1038225"/>
                  <a:gd name="connsiteX0" fmla="*/ 586740 w 650137"/>
                  <a:gd name="connsiteY0" fmla="*/ 0 h 1541145"/>
                  <a:gd name="connsiteX1" fmla="*/ 650137 w 650137"/>
                  <a:gd name="connsiteY1" fmla="*/ 0 h 1541145"/>
                  <a:gd name="connsiteX2" fmla="*/ 650137 w 650137"/>
                  <a:gd name="connsiteY2" fmla="*/ 1038225 h 1541145"/>
                  <a:gd name="connsiteX3" fmla="*/ 0 w 650137"/>
                  <a:gd name="connsiteY3" fmla="*/ 1541145 h 1541145"/>
                  <a:gd name="connsiteX4" fmla="*/ 586740 w 650137"/>
                  <a:gd name="connsiteY4" fmla="*/ 0 h 1541145"/>
                  <a:gd name="connsiteX0" fmla="*/ 1117703 w 1181100"/>
                  <a:gd name="connsiteY0" fmla="*/ 0 h 2966085"/>
                  <a:gd name="connsiteX1" fmla="*/ 1181100 w 1181100"/>
                  <a:gd name="connsiteY1" fmla="*/ 0 h 2966085"/>
                  <a:gd name="connsiteX2" fmla="*/ 0 w 1181100"/>
                  <a:gd name="connsiteY2" fmla="*/ 2966085 h 2966085"/>
                  <a:gd name="connsiteX3" fmla="*/ 530963 w 1181100"/>
                  <a:gd name="connsiteY3" fmla="*/ 1541145 h 2966085"/>
                  <a:gd name="connsiteX4" fmla="*/ 1117703 w 1181100"/>
                  <a:gd name="connsiteY4" fmla="*/ 0 h 2966085"/>
                  <a:gd name="connsiteX0" fmla="*/ 1117703 w 2487295"/>
                  <a:gd name="connsiteY0" fmla="*/ 0 h 3688080"/>
                  <a:gd name="connsiteX1" fmla="*/ 1181100 w 2487295"/>
                  <a:gd name="connsiteY1" fmla="*/ 0 h 3688080"/>
                  <a:gd name="connsiteX2" fmla="*/ 2466443 w 2487295"/>
                  <a:gd name="connsiteY2" fmla="*/ 3688080 h 3688080"/>
                  <a:gd name="connsiteX3" fmla="*/ 0 w 2487295"/>
                  <a:gd name="connsiteY3" fmla="*/ 2966085 h 3688080"/>
                  <a:gd name="connsiteX4" fmla="*/ 530963 w 2487295"/>
                  <a:gd name="connsiteY4" fmla="*/ 1541145 h 3688080"/>
                  <a:gd name="connsiteX5" fmla="*/ 1117703 w 2487295"/>
                  <a:gd name="connsiteY5" fmla="*/ 0 h 3688080"/>
                  <a:gd name="connsiteX0" fmla="*/ 1117703 w 2541495"/>
                  <a:gd name="connsiteY0" fmla="*/ 0 h 3688080"/>
                  <a:gd name="connsiteX1" fmla="*/ 2533650 w 2541495"/>
                  <a:gd name="connsiteY1" fmla="*/ 457200 h 3688080"/>
                  <a:gd name="connsiteX2" fmla="*/ 2466443 w 2541495"/>
                  <a:gd name="connsiteY2" fmla="*/ 3688080 h 3688080"/>
                  <a:gd name="connsiteX3" fmla="*/ 0 w 2541495"/>
                  <a:gd name="connsiteY3" fmla="*/ 2966085 h 3688080"/>
                  <a:gd name="connsiteX4" fmla="*/ 530963 w 2541495"/>
                  <a:gd name="connsiteY4" fmla="*/ 1541145 h 3688080"/>
                  <a:gd name="connsiteX5" fmla="*/ 1117703 w 2541495"/>
                  <a:gd name="connsiteY5" fmla="*/ 0 h 3688080"/>
                  <a:gd name="connsiteX0" fmla="*/ 1117703 w 3340994"/>
                  <a:gd name="connsiteY0" fmla="*/ 0 h 3688080"/>
                  <a:gd name="connsiteX1" fmla="*/ 2533650 w 3340994"/>
                  <a:gd name="connsiteY1" fmla="*/ 457200 h 3688080"/>
                  <a:gd name="connsiteX2" fmla="*/ 3340838 w 3340994"/>
                  <a:gd name="connsiteY2" fmla="*/ 1809749 h 3688080"/>
                  <a:gd name="connsiteX3" fmla="*/ 2466443 w 3340994"/>
                  <a:gd name="connsiteY3" fmla="*/ 3688080 h 3688080"/>
                  <a:gd name="connsiteX4" fmla="*/ 0 w 3340994"/>
                  <a:gd name="connsiteY4" fmla="*/ 2966085 h 3688080"/>
                  <a:gd name="connsiteX5" fmla="*/ 530963 w 3340994"/>
                  <a:gd name="connsiteY5" fmla="*/ 1541145 h 3688080"/>
                  <a:gd name="connsiteX6" fmla="*/ 1117703 w 3340994"/>
                  <a:gd name="connsiteY6" fmla="*/ 0 h 3688080"/>
                  <a:gd name="connsiteX0" fmla="*/ 1117703 w 3343402"/>
                  <a:gd name="connsiteY0" fmla="*/ 0 h 3711521"/>
                  <a:gd name="connsiteX1" fmla="*/ 2533650 w 3343402"/>
                  <a:gd name="connsiteY1" fmla="*/ 457200 h 3711521"/>
                  <a:gd name="connsiteX2" fmla="*/ 3340838 w 3343402"/>
                  <a:gd name="connsiteY2" fmla="*/ 1809749 h 3711521"/>
                  <a:gd name="connsiteX3" fmla="*/ 2740762 w 3343402"/>
                  <a:gd name="connsiteY3" fmla="*/ 3371849 h 3711521"/>
                  <a:gd name="connsiteX4" fmla="*/ 2466443 w 3343402"/>
                  <a:gd name="connsiteY4" fmla="*/ 3688080 h 3711521"/>
                  <a:gd name="connsiteX5" fmla="*/ 0 w 3343402"/>
                  <a:gd name="connsiteY5" fmla="*/ 2966085 h 3711521"/>
                  <a:gd name="connsiteX6" fmla="*/ 530963 w 3343402"/>
                  <a:gd name="connsiteY6" fmla="*/ 1541145 h 3711521"/>
                  <a:gd name="connsiteX7" fmla="*/ 1117703 w 3343402"/>
                  <a:gd name="connsiteY7" fmla="*/ 0 h 3711521"/>
                  <a:gd name="connsiteX0" fmla="*/ 1117703 w 3343402"/>
                  <a:gd name="connsiteY0" fmla="*/ 0 h 3889330"/>
                  <a:gd name="connsiteX1" fmla="*/ 2533650 w 3343402"/>
                  <a:gd name="connsiteY1" fmla="*/ 457200 h 3889330"/>
                  <a:gd name="connsiteX2" fmla="*/ 3340838 w 3343402"/>
                  <a:gd name="connsiteY2" fmla="*/ 1809749 h 3889330"/>
                  <a:gd name="connsiteX3" fmla="*/ 2740762 w 3343402"/>
                  <a:gd name="connsiteY3" fmla="*/ 3371849 h 3889330"/>
                  <a:gd name="connsiteX4" fmla="*/ 1190093 w 3343402"/>
                  <a:gd name="connsiteY4" fmla="*/ 3878580 h 3889330"/>
                  <a:gd name="connsiteX5" fmla="*/ 0 w 3343402"/>
                  <a:gd name="connsiteY5" fmla="*/ 2966085 h 3889330"/>
                  <a:gd name="connsiteX6" fmla="*/ 530963 w 3343402"/>
                  <a:gd name="connsiteY6" fmla="*/ 1541145 h 3889330"/>
                  <a:gd name="connsiteX7" fmla="*/ 1117703 w 3343402"/>
                  <a:gd name="connsiteY7" fmla="*/ 0 h 3889330"/>
                  <a:gd name="connsiteX0" fmla="*/ 1280474 w 3506173"/>
                  <a:gd name="connsiteY0" fmla="*/ 0 h 3889330"/>
                  <a:gd name="connsiteX1" fmla="*/ 2696421 w 3506173"/>
                  <a:gd name="connsiteY1" fmla="*/ 457200 h 3889330"/>
                  <a:gd name="connsiteX2" fmla="*/ 3503609 w 3506173"/>
                  <a:gd name="connsiteY2" fmla="*/ 1809749 h 3889330"/>
                  <a:gd name="connsiteX3" fmla="*/ 2903533 w 3506173"/>
                  <a:gd name="connsiteY3" fmla="*/ 3371849 h 3889330"/>
                  <a:gd name="connsiteX4" fmla="*/ 1352864 w 3506173"/>
                  <a:gd name="connsiteY4" fmla="*/ 3878580 h 3889330"/>
                  <a:gd name="connsiteX5" fmla="*/ 162771 w 3506173"/>
                  <a:gd name="connsiteY5" fmla="*/ 2966085 h 3889330"/>
                  <a:gd name="connsiteX6" fmla="*/ 693734 w 3506173"/>
                  <a:gd name="connsiteY6" fmla="*/ 1541145 h 3889330"/>
                  <a:gd name="connsiteX7" fmla="*/ 1280474 w 3506173"/>
                  <a:gd name="connsiteY7" fmla="*/ 0 h 3889330"/>
                  <a:gd name="connsiteX0" fmla="*/ 1298497 w 3524196"/>
                  <a:gd name="connsiteY0" fmla="*/ 0 h 3903314"/>
                  <a:gd name="connsiteX1" fmla="*/ 2714444 w 3524196"/>
                  <a:gd name="connsiteY1" fmla="*/ 457200 h 3903314"/>
                  <a:gd name="connsiteX2" fmla="*/ 3521632 w 3524196"/>
                  <a:gd name="connsiteY2" fmla="*/ 1809749 h 3903314"/>
                  <a:gd name="connsiteX3" fmla="*/ 2921556 w 3524196"/>
                  <a:gd name="connsiteY3" fmla="*/ 3371849 h 3903314"/>
                  <a:gd name="connsiteX4" fmla="*/ 1370887 w 3524196"/>
                  <a:gd name="connsiteY4" fmla="*/ 3878580 h 3903314"/>
                  <a:gd name="connsiteX5" fmla="*/ 180794 w 3524196"/>
                  <a:gd name="connsiteY5" fmla="*/ 2966085 h 3903314"/>
                  <a:gd name="connsiteX6" fmla="*/ 711757 w 3524196"/>
                  <a:gd name="connsiteY6" fmla="*/ 1541145 h 3903314"/>
                  <a:gd name="connsiteX7" fmla="*/ 1298497 w 3524196"/>
                  <a:gd name="connsiteY7" fmla="*/ 0 h 3903314"/>
                  <a:gd name="connsiteX0" fmla="*/ 1298497 w 3524196"/>
                  <a:gd name="connsiteY0" fmla="*/ 0 h 3875870"/>
                  <a:gd name="connsiteX1" fmla="*/ 2714444 w 3524196"/>
                  <a:gd name="connsiteY1" fmla="*/ 457200 h 3875870"/>
                  <a:gd name="connsiteX2" fmla="*/ 3521632 w 3524196"/>
                  <a:gd name="connsiteY2" fmla="*/ 1809749 h 3875870"/>
                  <a:gd name="connsiteX3" fmla="*/ 2921556 w 3524196"/>
                  <a:gd name="connsiteY3" fmla="*/ 3371849 h 3875870"/>
                  <a:gd name="connsiteX4" fmla="*/ 1370887 w 3524196"/>
                  <a:gd name="connsiteY4" fmla="*/ 3850005 h 3875870"/>
                  <a:gd name="connsiteX5" fmla="*/ 180794 w 3524196"/>
                  <a:gd name="connsiteY5" fmla="*/ 2966085 h 3875870"/>
                  <a:gd name="connsiteX6" fmla="*/ 711757 w 3524196"/>
                  <a:gd name="connsiteY6" fmla="*/ 1541145 h 3875870"/>
                  <a:gd name="connsiteX7" fmla="*/ 1298497 w 3524196"/>
                  <a:gd name="connsiteY7" fmla="*/ 0 h 3875870"/>
                  <a:gd name="connsiteX0" fmla="*/ 1305930 w 3531629"/>
                  <a:gd name="connsiteY0" fmla="*/ 0 h 3881404"/>
                  <a:gd name="connsiteX1" fmla="*/ 2721877 w 3531629"/>
                  <a:gd name="connsiteY1" fmla="*/ 457200 h 3881404"/>
                  <a:gd name="connsiteX2" fmla="*/ 3529065 w 3531629"/>
                  <a:gd name="connsiteY2" fmla="*/ 1809749 h 3881404"/>
                  <a:gd name="connsiteX3" fmla="*/ 2928989 w 3531629"/>
                  <a:gd name="connsiteY3" fmla="*/ 3371849 h 3881404"/>
                  <a:gd name="connsiteX4" fmla="*/ 1378320 w 3531629"/>
                  <a:gd name="connsiteY4" fmla="*/ 3850005 h 3881404"/>
                  <a:gd name="connsiteX5" fmla="*/ 188227 w 3531629"/>
                  <a:gd name="connsiteY5" fmla="*/ 2966085 h 3881404"/>
                  <a:gd name="connsiteX6" fmla="*/ 719190 w 3531629"/>
                  <a:gd name="connsiteY6" fmla="*/ 1541145 h 3881404"/>
                  <a:gd name="connsiteX7" fmla="*/ 1305930 w 3531629"/>
                  <a:gd name="connsiteY7" fmla="*/ 0 h 3881404"/>
                  <a:gd name="connsiteX0" fmla="*/ 1305930 w 3531629"/>
                  <a:gd name="connsiteY0" fmla="*/ 0 h 3881404"/>
                  <a:gd name="connsiteX1" fmla="*/ 2721877 w 3531629"/>
                  <a:gd name="connsiteY1" fmla="*/ 457200 h 3881404"/>
                  <a:gd name="connsiteX2" fmla="*/ 3529065 w 3531629"/>
                  <a:gd name="connsiteY2" fmla="*/ 1809749 h 3881404"/>
                  <a:gd name="connsiteX3" fmla="*/ 2928989 w 3531629"/>
                  <a:gd name="connsiteY3" fmla="*/ 3371849 h 3881404"/>
                  <a:gd name="connsiteX4" fmla="*/ 1378320 w 3531629"/>
                  <a:gd name="connsiteY4" fmla="*/ 3850005 h 3881404"/>
                  <a:gd name="connsiteX5" fmla="*/ 188227 w 3531629"/>
                  <a:gd name="connsiteY5" fmla="*/ 2966085 h 3881404"/>
                  <a:gd name="connsiteX6" fmla="*/ 719190 w 3531629"/>
                  <a:gd name="connsiteY6" fmla="*/ 1541145 h 3881404"/>
                  <a:gd name="connsiteX7" fmla="*/ 1305930 w 3531629"/>
                  <a:gd name="connsiteY7" fmla="*/ 0 h 3881404"/>
                  <a:gd name="connsiteX0" fmla="*/ 1305930 w 3531629"/>
                  <a:gd name="connsiteY0" fmla="*/ 0 h 3881404"/>
                  <a:gd name="connsiteX1" fmla="*/ 2721877 w 3531629"/>
                  <a:gd name="connsiteY1" fmla="*/ 457200 h 3881404"/>
                  <a:gd name="connsiteX2" fmla="*/ 3529065 w 3531629"/>
                  <a:gd name="connsiteY2" fmla="*/ 1809749 h 3881404"/>
                  <a:gd name="connsiteX3" fmla="*/ 2928989 w 3531629"/>
                  <a:gd name="connsiteY3" fmla="*/ 3371849 h 3881404"/>
                  <a:gd name="connsiteX4" fmla="*/ 1378320 w 3531629"/>
                  <a:gd name="connsiteY4" fmla="*/ 3850005 h 3881404"/>
                  <a:gd name="connsiteX5" fmla="*/ 188227 w 3531629"/>
                  <a:gd name="connsiteY5" fmla="*/ 2966085 h 3881404"/>
                  <a:gd name="connsiteX6" fmla="*/ 719190 w 3531629"/>
                  <a:gd name="connsiteY6" fmla="*/ 1541145 h 3881404"/>
                  <a:gd name="connsiteX7" fmla="*/ 1305930 w 3531629"/>
                  <a:gd name="connsiteY7" fmla="*/ 0 h 3881404"/>
                  <a:gd name="connsiteX0" fmla="*/ 1305930 w 3531629"/>
                  <a:gd name="connsiteY0" fmla="*/ 0 h 3881404"/>
                  <a:gd name="connsiteX1" fmla="*/ 2721877 w 3531629"/>
                  <a:gd name="connsiteY1" fmla="*/ 457200 h 3881404"/>
                  <a:gd name="connsiteX2" fmla="*/ 3529065 w 3531629"/>
                  <a:gd name="connsiteY2" fmla="*/ 1809749 h 3881404"/>
                  <a:gd name="connsiteX3" fmla="*/ 2928989 w 3531629"/>
                  <a:gd name="connsiteY3" fmla="*/ 3371849 h 3881404"/>
                  <a:gd name="connsiteX4" fmla="*/ 1378320 w 3531629"/>
                  <a:gd name="connsiteY4" fmla="*/ 3850005 h 3881404"/>
                  <a:gd name="connsiteX5" fmla="*/ 188227 w 3531629"/>
                  <a:gd name="connsiteY5" fmla="*/ 2966085 h 3881404"/>
                  <a:gd name="connsiteX6" fmla="*/ 719190 w 3531629"/>
                  <a:gd name="connsiteY6" fmla="*/ 1541145 h 3881404"/>
                  <a:gd name="connsiteX7" fmla="*/ 1305930 w 3531629"/>
                  <a:gd name="connsiteY7" fmla="*/ 0 h 3881404"/>
                  <a:gd name="connsiteX0" fmla="*/ 1305930 w 3531629"/>
                  <a:gd name="connsiteY0" fmla="*/ 0 h 3880104"/>
                  <a:gd name="connsiteX1" fmla="*/ 2721877 w 3531629"/>
                  <a:gd name="connsiteY1" fmla="*/ 457200 h 3880104"/>
                  <a:gd name="connsiteX2" fmla="*/ 3529065 w 3531629"/>
                  <a:gd name="connsiteY2" fmla="*/ 1809749 h 3880104"/>
                  <a:gd name="connsiteX3" fmla="*/ 2928989 w 3531629"/>
                  <a:gd name="connsiteY3" fmla="*/ 3371849 h 3880104"/>
                  <a:gd name="connsiteX4" fmla="*/ 1378320 w 3531629"/>
                  <a:gd name="connsiteY4" fmla="*/ 3850005 h 3880104"/>
                  <a:gd name="connsiteX5" fmla="*/ 188227 w 3531629"/>
                  <a:gd name="connsiteY5" fmla="*/ 2937510 h 3880104"/>
                  <a:gd name="connsiteX6" fmla="*/ 719190 w 3531629"/>
                  <a:gd name="connsiteY6" fmla="*/ 1541145 h 3880104"/>
                  <a:gd name="connsiteX7" fmla="*/ 1305930 w 3531629"/>
                  <a:gd name="connsiteY7" fmla="*/ 0 h 3880104"/>
                  <a:gd name="connsiteX0" fmla="*/ 1305930 w 3531629"/>
                  <a:gd name="connsiteY0" fmla="*/ 0 h 3880104"/>
                  <a:gd name="connsiteX1" fmla="*/ 2721877 w 3531629"/>
                  <a:gd name="connsiteY1" fmla="*/ 457200 h 3880104"/>
                  <a:gd name="connsiteX2" fmla="*/ 3529065 w 3531629"/>
                  <a:gd name="connsiteY2" fmla="*/ 1809749 h 3880104"/>
                  <a:gd name="connsiteX3" fmla="*/ 2928989 w 3531629"/>
                  <a:gd name="connsiteY3" fmla="*/ 3371849 h 3880104"/>
                  <a:gd name="connsiteX4" fmla="*/ 1378320 w 3531629"/>
                  <a:gd name="connsiteY4" fmla="*/ 3850005 h 3880104"/>
                  <a:gd name="connsiteX5" fmla="*/ 188227 w 3531629"/>
                  <a:gd name="connsiteY5" fmla="*/ 2937510 h 3880104"/>
                  <a:gd name="connsiteX6" fmla="*/ 719190 w 3531629"/>
                  <a:gd name="connsiteY6" fmla="*/ 1541145 h 3880104"/>
                  <a:gd name="connsiteX7" fmla="*/ 1305930 w 3531629"/>
                  <a:gd name="connsiteY7" fmla="*/ 0 h 3880104"/>
                  <a:gd name="connsiteX0" fmla="*/ 1305930 w 3531629"/>
                  <a:gd name="connsiteY0" fmla="*/ 0 h 3922324"/>
                  <a:gd name="connsiteX1" fmla="*/ 2721877 w 3531629"/>
                  <a:gd name="connsiteY1" fmla="*/ 457200 h 3922324"/>
                  <a:gd name="connsiteX2" fmla="*/ 3529065 w 3531629"/>
                  <a:gd name="connsiteY2" fmla="*/ 1809749 h 3922324"/>
                  <a:gd name="connsiteX3" fmla="*/ 2928989 w 3531629"/>
                  <a:gd name="connsiteY3" fmla="*/ 3371849 h 3922324"/>
                  <a:gd name="connsiteX4" fmla="*/ 1378320 w 3531629"/>
                  <a:gd name="connsiteY4" fmla="*/ 3850005 h 3922324"/>
                  <a:gd name="connsiteX5" fmla="*/ 188227 w 3531629"/>
                  <a:gd name="connsiteY5" fmla="*/ 2937510 h 3922324"/>
                  <a:gd name="connsiteX6" fmla="*/ 719190 w 3531629"/>
                  <a:gd name="connsiteY6" fmla="*/ 1541145 h 3922324"/>
                  <a:gd name="connsiteX7" fmla="*/ 1305930 w 3531629"/>
                  <a:gd name="connsiteY7" fmla="*/ 0 h 3922324"/>
                  <a:gd name="connsiteX0" fmla="*/ 1305930 w 3531583"/>
                  <a:gd name="connsiteY0" fmla="*/ 0 h 3918174"/>
                  <a:gd name="connsiteX1" fmla="*/ 2721877 w 3531583"/>
                  <a:gd name="connsiteY1" fmla="*/ 457200 h 3918174"/>
                  <a:gd name="connsiteX2" fmla="*/ 3529065 w 3531583"/>
                  <a:gd name="connsiteY2" fmla="*/ 1809749 h 3918174"/>
                  <a:gd name="connsiteX3" fmla="*/ 2919464 w 3531583"/>
                  <a:gd name="connsiteY3" fmla="*/ 3333749 h 3918174"/>
                  <a:gd name="connsiteX4" fmla="*/ 1378320 w 3531583"/>
                  <a:gd name="connsiteY4" fmla="*/ 3850005 h 3918174"/>
                  <a:gd name="connsiteX5" fmla="*/ 188227 w 3531583"/>
                  <a:gd name="connsiteY5" fmla="*/ 2937510 h 3918174"/>
                  <a:gd name="connsiteX6" fmla="*/ 719190 w 3531583"/>
                  <a:gd name="connsiteY6" fmla="*/ 1541145 h 3918174"/>
                  <a:gd name="connsiteX7" fmla="*/ 1305930 w 3531583"/>
                  <a:gd name="connsiteY7" fmla="*/ 0 h 3918174"/>
                  <a:gd name="connsiteX0" fmla="*/ 1305930 w 3531583"/>
                  <a:gd name="connsiteY0" fmla="*/ 0 h 3921969"/>
                  <a:gd name="connsiteX1" fmla="*/ 2721877 w 3531583"/>
                  <a:gd name="connsiteY1" fmla="*/ 457200 h 3921969"/>
                  <a:gd name="connsiteX2" fmla="*/ 3529065 w 3531583"/>
                  <a:gd name="connsiteY2" fmla="*/ 1809749 h 3921969"/>
                  <a:gd name="connsiteX3" fmla="*/ 2919464 w 3531583"/>
                  <a:gd name="connsiteY3" fmla="*/ 3333749 h 3921969"/>
                  <a:gd name="connsiteX4" fmla="*/ 1378320 w 3531583"/>
                  <a:gd name="connsiteY4" fmla="*/ 3850005 h 3921969"/>
                  <a:gd name="connsiteX5" fmla="*/ 188227 w 3531583"/>
                  <a:gd name="connsiteY5" fmla="*/ 2937510 h 3921969"/>
                  <a:gd name="connsiteX6" fmla="*/ 719190 w 3531583"/>
                  <a:gd name="connsiteY6" fmla="*/ 1541145 h 3921969"/>
                  <a:gd name="connsiteX7" fmla="*/ 1305930 w 3531583"/>
                  <a:gd name="connsiteY7" fmla="*/ 0 h 3921969"/>
                  <a:gd name="connsiteX0" fmla="*/ 1305930 w 3533121"/>
                  <a:gd name="connsiteY0" fmla="*/ 0 h 3921969"/>
                  <a:gd name="connsiteX1" fmla="*/ 2721877 w 3533121"/>
                  <a:gd name="connsiteY1" fmla="*/ 457200 h 3921969"/>
                  <a:gd name="connsiteX2" fmla="*/ 3529065 w 3533121"/>
                  <a:gd name="connsiteY2" fmla="*/ 1809749 h 3921969"/>
                  <a:gd name="connsiteX3" fmla="*/ 2919464 w 3533121"/>
                  <a:gd name="connsiteY3" fmla="*/ 3333749 h 3921969"/>
                  <a:gd name="connsiteX4" fmla="*/ 1378320 w 3533121"/>
                  <a:gd name="connsiteY4" fmla="*/ 3850005 h 3921969"/>
                  <a:gd name="connsiteX5" fmla="*/ 188227 w 3533121"/>
                  <a:gd name="connsiteY5" fmla="*/ 2937510 h 3921969"/>
                  <a:gd name="connsiteX6" fmla="*/ 719190 w 3533121"/>
                  <a:gd name="connsiteY6" fmla="*/ 1541145 h 3921969"/>
                  <a:gd name="connsiteX7" fmla="*/ 1305930 w 3533121"/>
                  <a:gd name="connsiteY7" fmla="*/ 0 h 3921969"/>
                  <a:gd name="connsiteX0" fmla="*/ 1305930 w 3533614"/>
                  <a:gd name="connsiteY0" fmla="*/ 0 h 3921969"/>
                  <a:gd name="connsiteX1" fmla="*/ 2721877 w 3533614"/>
                  <a:gd name="connsiteY1" fmla="*/ 457200 h 3921969"/>
                  <a:gd name="connsiteX2" fmla="*/ 3529065 w 3533614"/>
                  <a:gd name="connsiteY2" fmla="*/ 1809749 h 3921969"/>
                  <a:gd name="connsiteX3" fmla="*/ 2919464 w 3533614"/>
                  <a:gd name="connsiteY3" fmla="*/ 3333749 h 3921969"/>
                  <a:gd name="connsiteX4" fmla="*/ 1378320 w 3533614"/>
                  <a:gd name="connsiteY4" fmla="*/ 3850005 h 3921969"/>
                  <a:gd name="connsiteX5" fmla="*/ 188227 w 3533614"/>
                  <a:gd name="connsiteY5" fmla="*/ 2937510 h 3921969"/>
                  <a:gd name="connsiteX6" fmla="*/ 719190 w 3533614"/>
                  <a:gd name="connsiteY6" fmla="*/ 1541145 h 3921969"/>
                  <a:gd name="connsiteX7" fmla="*/ 1305930 w 3533614"/>
                  <a:gd name="connsiteY7" fmla="*/ 0 h 3921969"/>
                  <a:gd name="connsiteX0" fmla="*/ 1305930 w 3533614"/>
                  <a:gd name="connsiteY0" fmla="*/ 0 h 3921969"/>
                  <a:gd name="connsiteX1" fmla="*/ 2721877 w 3533614"/>
                  <a:gd name="connsiteY1" fmla="*/ 457200 h 3921969"/>
                  <a:gd name="connsiteX2" fmla="*/ 3529065 w 3533614"/>
                  <a:gd name="connsiteY2" fmla="*/ 1809749 h 3921969"/>
                  <a:gd name="connsiteX3" fmla="*/ 2919464 w 3533614"/>
                  <a:gd name="connsiteY3" fmla="*/ 3333749 h 3921969"/>
                  <a:gd name="connsiteX4" fmla="*/ 1378320 w 3533614"/>
                  <a:gd name="connsiteY4" fmla="*/ 3850005 h 3921969"/>
                  <a:gd name="connsiteX5" fmla="*/ 188227 w 3533614"/>
                  <a:gd name="connsiteY5" fmla="*/ 2937510 h 3921969"/>
                  <a:gd name="connsiteX6" fmla="*/ 719190 w 3533614"/>
                  <a:gd name="connsiteY6" fmla="*/ 1541145 h 3921969"/>
                  <a:gd name="connsiteX7" fmla="*/ 1305930 w 3533614"/>
                  <a:gd name="connsiteY7" fmla="*/ 0 h 3921969"/>
                  <a:gd name="connsiteX0" fmla="*/ 1305930 w 3603861"/>
                  <a:gd name="connsiteY0" fmla="*/ 0 h 3921969"/>
                  <a:gd name="connsiteX1" fmla="*/ 2721877 w 3603861"/>
                  <a:gd name="connsiteY1" fmla="*/ 457200 h 3921969"/>
                  <a:gd name="connsiteX2" fmla="*/ 3529065 w 3603861"/>
                  <a:gd name="connsiteY2" fmla="*/ 1809749 h 3921969"/>
                  <a:gd name="connsiteX3" fmla="*/ 2919464 w 3603861"/>
                  <a:gd name="connsiteY3" fmla="*/ 3333749 h 3921969"/>
                  <a:gd name="connsiteX4" fmla="*/ 1378320 w 3603861"/>
                  <a:gd name="connsiteY4" fmla="*/ 3850005 h 3921969"/>
                  <a:gd name="connsiteX5" fmla="*/ 188227 w 3603861"/>
                  <a:gd name="connsiteY5" fmla="*/ 2937510 h 3921969"/>
                  <a:gd name="connsiteX6" fmla="*/ 719190 w 3603861"/>
                  <a:gd name="connsiteY6" fmla="*/ 1541145 h 3921969"/>
                  <a:gd name="connsiteX7" fmla="*/ 1305930 w 3603861"/>
                  <a:gd name="connsiteY7" fmla="*/ 0 h 3921969"/>
                  <a:gd name="connsiteX0" fmla="*/ 1305930 w 3622377"/>
                  <a:gd name="connsiteY0" fmla="*/ 0 h 3921969"/>
                  <a:gd name="connsiteX1" fmla="*/ 2721877 w 3622377"/>
                  <a:gd name="connsiteY1" fmla="*/ 457200 h 3921969"/>
                  <a:gd name="connsiteX2" fmla="*/ 3529065 w 3622377"/>
                  <a:gd name="connsiteY2" fmla="*/ 1809749 h 3921969"/>
                  <a:gd name="connsiteX3" fmla="*/ 2919464 w 3622377"/>
                  <a:gd name="connsiteY3" fmla="*/ 3333749 h 3921969"/>
                  <a:gd name="connsiteX4" fmla="*/ 1378320 w 3622377"/>
                  <a:gd name="connsiteY4" fmla="*/ 3850005 h 3921969"/>
                  <a:gd name="connsiteX5" fmla="*/ 188227 w 3622377"/>
                  <a:gd name="connsiteY5" fmla="*/ 2937510 h 3921969"/>
                  <a:gd name="connsiteX6" fmla="*/ 719190 w 3622377"/>
                  <a:gd name="connsiteY6" fmla="*/ 1541145 h 3921969"/>
                  <a:gd name="connsiteX7" fmla="*/ 1305930 w 3622377"/>
                  <a:gd name="connsiteY7" fmla="*/ 0 h 3921969"/>
                  <a:gd name="connsiteX0" fmla="*/ 1305930 w 3614027"/>
                  <a:gd name="connsiteY0" fmla="*/ 0 h 3921969"/>
                  <a:gd name="connsiteX1" fmla="*/ 2721877 w 3614027"/>
                  <a:gd name="connsiteY1" fmla="*/ 457200 h 3921969"/>
                  <a:gd name="connsiteX2" fmla="*/ 3529065 w 3614027"/>
                  <a:gd name="connsiteY2" fmla="*/ 1809749 h 3921969"/>
                  <a:gd name="connsiteX3" fmla="*/ 2919464 w 3614027"/>
                  <a:gd name="connsiteY3" fmla="*/ 3333749 h 3921969"/>
                  <a:gd name="connsiteX4" fmla="*/ 1378320 w 3614027"/>
                  <a:gd name="connsiteY4" fmla="*/ 3850005 h 3921969"/>
                  <a:gd name="connsiteX5" fmla="*/ 188227 w 3614027"/>
                  <a:gd name="connsiteY5" fmla="*/ 2937510 h 3921969"/>
                  <a:gd name="connsiteX6" fmla="*/ 719190 w 3614027"/>
                  <a:gd name="connsiteY6" fmla="*/ 1541145 h 3921969"/>
                  <a:gd name="connsiteX7" fmla="*/ 1305930 w 3614027"/>
                  <a:gd name="connsiteY7" fmla="*/ 0 h 3921969"/>
                  <a:gd name="connsiteX0" fmla="*/ 1305930 w 3614027"/>
                  <a:gd name="connsiteY0" fmla="*/ 0 h 3921969"/>
                  <a:gd name="connsiteX1" fmla="*/ 2721877 w 3614027"/>
                  <a:gd name="connsiteY1" fmla="*/ 457200 h 3921969"/>
                  <a:gd name="connsiteX2" fmla="*/ 3529065 w 3614027"/>
                  <a:gd name="connsiteY2" fmla="*/ 1809749 h 3921969"/>
                  <a:gd name="connsiteX3" fmla="*/ 2919464 w 3614027"/>
                  <a:gd name="connsiteY3" fmla="*/ 3333749 h 3921969"/>
                  <a:gd name="connsiteX4" fmla="*/ 1378320 w 3614027"/>
                  <a:gd name="connsiteY4" fmla="*/ 3850005 h 3921969"/>
                  <a:gd name="connsiteX5" fmla="*/ 188227 w 3614027"/>
                  <a:gd name="connsiteY5" fmla="*/ 2937510 h 3921969"/>
                  <a:gd name="connsiteX6" fmla="*/ 719190 w 3614027"/>
                  <a:gd name="connsiteY6" fmla="*/ 1541145 h 3921969"/>
                  <a:gd name="connsiteX7" fmla="*/ 1305930 w 3614027"/>
                  <a:gd name="connsiteY7" fmla="*/ 0 h 3921969"/>
                  <a:gd name="connsiteX0" fmla="*/ 1305930 w 3614027"/>
                  <a:gd name="connsiteY0" fmla="*/ 0 h 3921969"/>
                  <a:gd name="connsiteX1" fmla="*/ 2721877 w 3614027"/>
                  <a:gd name="connsiteY1" fmla="*/ 457200 h 3921969"/>
                  <a:gd name="connsiteX2" fmla="*/ 3529065 w 3614027"/>
                  <a:gd name="connsiteY2" fmla="*/ 1809749 h 3921969"/>
                  <a:gd name="connsiteX3" fmla="*/ 2919464 w 3614027"/>
                  <a:gd name="connsiteY3" fmla="*/ 3333749 h 3921969"/>
                  <a:gd name="connsiteX4" fmla="*/ 1378320 w 3614027"/>
                  <a:gd name="connsiteY4" fmla="*/ 3850005 h 3921969"/>
                  <a:gd name="connsiteX5" fmla="*/ 188227 w 3614027"/>
                  <a:gd name="connsiteY5" fmla="*/ 2937510 h 3921969"/>
                  <a:gd name="connsiteX6" fmla="*/ 719190 w 3614027"/>
                  <a:gd name="connsiteY6" fmla="*/ 1541145 h 3921969"/>
                  <a:gd name="connsiteX7" fmla="*/ 1305930 w 3614027"/>
                  <a:gd name="connsiteY7" fmla="*/ 0 h 3921969"/>
                  <a:gd name="connsiteX0" fmla="*/ 1305930 w 3614027"/>
                  <a:gd name="connsiteY0" fmla="*/ 0 h 3921969"/>
                  <a:gd name="connsiteX1" fmla="*/ 2721877 w 3614027"/>
                  <a:gd name="connsiteY1" fmla="*/ 457200 h 3921969"/>
                  <a:gd name="connsiteX2" fmla="*/ 3529065 w 3614027"/>
                  <a:gd name="connsiteY2" fmla="*/ 1809749 h 3921969"/>
                  <a:gd name="connsiteX3" fmla="*/ 2919464 w 3614027"/>
                  <a:gd name="connsiteY3" fmla="*/ 3333749 h 3921969"/>
                  <a:gd name="connsiteX4" fmla="*/ 1378320 w 3614027"/>
                  <a:gd name="connsiteY4" fmla="*/ 3850005 h 3921969"/>
                  <a:gd name="connsiteX5" fmla="*/ 188227 w 3614027"/>
                  <a:gd name="connsiteY5" fmla="*/ 2937510 h 3921969"/>
                  <a:gd name="connsiteX6" fmla="*/ 719190 w 3614027"/>
                  <a:gd name="connsiteY6" fmla="*/ 1541145 h 3921969"/>
                  <a:gd name="connsiteX7" fmla="*/ 1305930 w 3614027"/>
                  <a:gd name="connsiteY7" fmla="*/ 0 h 3921969"/>
                  <a:gd name="connsiteX0" fmla="*/ 1267830 w 3614027"/>
                  <a:gd name="connsiteY0" fmla="*/ 0 h 3912444"/>
                  <a:gd name="connsiteX1" fmla="*/ 2721877 w 3614027"/>
                  <a:gd name="connsiteY1" fmla="*/ 447675 h 3912444"/>
                  <a:gd name="connsiteX2" fmla="*/ 3529065 w 3614027"/>
                  <a:gd name="connsiteY2" fmla="*/ 1800224 h 3912444"/>
                  <a:gd name="connsiteX3" fmla="*/ 2919464 w 3614027"/>
                  <a:gd name="connsiteY3" fmla="*/ 3324224 h 3912444"/>
                  <a:gd name="connsiteX4" fmla="*/ 1378320 w 3614027"/>
                  <a:gd name="connsiteY4" fmla="*/ 3840480 h 3912444"/>
                  <a:gd name="connsiteX5" fmla="*/ 188227 w 3614027"/>
                  <a:gd name="connsiteY5" fmla="*/ 2927985 h 3912444"/>
                  <a:gd name="connsiteX6" fmla="*/ 719190 w 3614027"/>
                  <a:gd name="connsiteY6" fmla="*/ 1531620 h 3912444"/>
                  <a:gd name="connsiteX7" fmla="*/ 1267830 w 3614027"/>
                  <a:gd name="connsiteY7" fmla="*/ 0 h 3912444"/>
                  <a:gd name="connsiteX0" fmla="*/ 1267830 w 3614027"/>
                  <a:gd name="connsiteY0" fmla="*/ 131824 h 4044268"/>
                  <a:gd name="connsiteX1" fmla="*/ 2721877 w 3614027"/>
                  <a:gd name="connsiteY1" fmla="*/ 579499 h 4044268"/>
                  <a:gd name="connsiteX2" fmla="*/ 3529065 w 3614027"/>
                  <a:gd name="connsiteY2" fmla="*/ 1932048 h 4044268"/>
                  <a:gd name="connsiteX3" fmla="*/ 2919464 w 3614027"/>
                  <a:gd name="connsiteY3" fmla="*/ 3456048 h 4044268"/>
                  <a:gd name="connsiteX4" fmla="*/ 1378320 w 3614027"/>
                  <a:gd name="connsiteY4" fmla="*/ 3972304 h 4044268"/>
                  <a:gd name="connsiteX5" fmla="*/ 188227 w 3614027"/>
                  <a:gd name="connsiteY5" fmla="*/ 3059809 h 4044268"/>
                  <a:gd name="connsiteX6" fmla="*/ 719190 w 3614027"/>
                  <a:gd name="connsiteY6" fmla="*/ 1663444 h 4044268"/>
                  <a:gd name="connsiteX7" fmla="*/ 1267830 w 3614027"/>
                  <a:gd name="connsiteY7" fmla="*/ 131824 h 4044268"/>
                  <a:gd name="connsiteX0" fmla="*/ 1267830 w 3614027"/>
                  <a:gd name="connsiteY0" fmla="*/ 112070 h 4024514"/>
                  <a:gd name="connsiteX1" fmla="*/ 2721877 w 3614027"/>
                  <a:gd name="connsiteY1" fmla="*/ 559745 h 4024514"/>
                  <a:gd name="connsiteX2" fmla="*/ 3529065 w 3614027"/>
                  <a:gd name="connsiteY2" fmla="*/ 1912294 h 4024514"/>
                  <a:gd name="connsiteX3" fmla="*/ 2919464 w 3614027"/>
                  <a:gd name="connsiteY3" fmla="*/ 3436294 h 4024514"/>
                  <a:gd name="connsiteX4" fmla="*/ 1378320 w 3614027"/>
                  <a:gd name="connsiteY4" fmla="*/ 3952550 h 4024514"/>
                  <a:gd name="connsiteX5" fmla="*/ 188227 w 3614027"/>
                  <a:gd name="connsiteY5" fmla="*/ 3040055 h 4024514"/>
                  <a:gd name="connsiteX6" fmla="*/ 719190 w 3614027"/>
                  <a:gd name="connsiteY6" fmla="*/ 1643690 h 4024514"/>
                  <a:gd name="connsiteX7" fmla="*/ 1267830 w 3614027"/>
                  <a:gd name="connsiteY7" fmla="*/ 112070 h 4024514"/>
                  <a:gd name="connsiteX0" fmla="*/ 3446540 w 5792737"/>
                  <a:gd name="connsiteY0" fmla="*/ 112070 h 4024514"/>
                  <a:gd name="connsiteX1" fmla="*/ 4900587 w 5792737"/>
                  <a:gd name="connsiteY1" fmla="*/ 559745 h 4024514"/>
                  <a:gd name="connsiteX2" fmla="*/ 5707775 w 5792737"/>
                  <a:gd name="connsiteY2" fmla="*/ 1912294 h 4024514"/>
                  <a:gd name="connsiteX3" fmla="*/ 5098174 w 5792737"/>
                  <a:gd name="connsiteY3" fmla="*/ 3436294 h 4024514"/>
                  <a:gd name="connsiteX4" fmla="*/ 3557030 w 5792737"/>
                  <a:gd name="connsiteY4" fmla="*/ 3952550 h 4024514"/>
                  <a:gd name="connsiteX5" fmla="*/ 2366937 w 5792737"/>
                  <a:gd name="connsiteY5" fmla="*/ 3040055 h 4024514"/>
                  <a:gd name="connsiteX6" fmla="*/ 2897900 w 5792737"/>
                  <a:gd name="connsiteY6" fmla="*/ 1643690 h 4024514"/>
                  <a:gd name="connsiteX7" fmla="*/ 2300 w 5792737"/>
                  <a:gd name="connsiteY7" fmla="*/ 540692 h 4024514"/>
                  <a:gd name="connsiteX8" fmla="*/ 3446540 w 5792737"/>
                  <a:gd name="connsiteY8" fmla="*/ 112070 h 4024514"/>
                  <a:gd name="connsiteX0" fmla="*/ 3446956 w 5793153"/>
                  <a:gd name="connsiteY0" fmla="*/ 112070 h 4024514"/>
                  <a:gd name="connsiteX1" fmla="*/ 4901003 w 5793153"/>
                  <a:gd name="connsiteY1" fmla="*/ 559745 h 4024514"/>
                  <a:gd name="connsiteX2" fmla="*/ 5708191 w 5793153"/>
                  <a:gd name="connsiteY2" fmla="*/ 1912294 h 4024514"/>
                  <a:gd name="connsiteX3" fmla="*/ 5098590 w 5793153"/>
                  <a:gd name="connsiteY3" fmla="*/ 3436294 h 4024514"/>
                  <a:gd name="connsiteX4" fmla="*/ 3557446 w 5793153"/>
                  <a:gd name="connsiteY4" fmla="*/ 3952550 h 4024514"/>
                  <a:gd name="connsiteX5" fmla="*/ 2367353 w 5793153"/>
                  <a:gd name="connsiteY5" fmla="*/ 3040055 h 4024514"/>
                  <a:gd name="connsiteX6" fmla="*/ 2898316 w 5793153"/>
                  <a:gd name="connsiteY6" fmla="*/ 1643690 h 4024514"/>
                  <a:gd name="connsiteX7" fmla="*/ 2716 w 5793153"/>
                  <a:gd name="connsiteY7" fmla="*/ 540692 h 4024514"/>
                  <a:gd name="connsiteX8" fmla="*/ 3446956 w 5793153"/>
                  <a:gd name="connsiteY8" fmla="*/ 112070 h 4024514"/>
                  <a:gd name="connsiteX0" fmla="*/ 3465987 w 5812184"/>
                  <a:gd name="connsiteY0" fmla="*/ 112070 h 4024514"/>
                  <a:gd name="connsiteX1" fmla="*/ 4920034 w 5812184"/>
                  <a:gd name="connsiteY1" fmla="*/ 559745 h 4024514"/>
                  <a:gd name="connsiteX2" fmla="*/ 5727222 w 5812184"/>
                  <a:gd name="connsiteY2" fmla="*/ 1912294 h 4024514"/>
                  <a:gd name="connsiteX3" fmla="*/ 5117621 w 5812184"/>
                  <a:gd name="connsiteY3" fmla="*/ 3436294 h 4024514"/>
                  <a:gd name="connsiteX4" fmla="*/ 3576477 w 5812184"/>
                  <a:gd name="connsiteY4" fmla="*/ 3952550 h 4024514"/>
                  <a:gd name="connsiteX5" fmla="*/ 2386384 w 5812184"/>
                  <a:gd name="connsiteY5" fmla="*/ 3040055 h 4024514"/>
                  <a:gd name="connsiteX6" fmla="*/ 2917347 w 5812184"/>
                  <a:gd name="connsiteY6" fmla="*/ 1643690 h 4024514"/>
                  <a:gd name="connsiteX7" fmla="*/ 2697 w 5812184"/>
                  <a:gd name="connsiteY7" fmla="*/ 512117 h 4024514"/>
                  <a:gd name="connsiteX8" fmla="*/ 3465987 w 5812184"/>
                  <a:gd name="connsiteY8" fmla="*/ 112070 h 4024514"/>
                  <a:gd name="connsiteX0" fmla="*/ 3465987 w 5812184"/>
                  <a:gd name="connsiteY0" fmla="*/ 112070 h 4024514"/>
                  <a:gd name="connsiteX1" fmla="*/ 4920034 w 5812184"/>
                  <a:gd name="connsiteY1" fmla="*/ 559745 h 4024514"/>
                  <a:gd name="connsiteX2" fmla="*/ 5727222 w 5812184"/>
                  <a:gd name="connsiteY2" fmla="*/ 1912294 h 4024514"/>
                  <a:gd name="connsiteX3" fmla="*/ 5117621 w 5812184"/>
                  <a:gd name="connsiteY3" fmla="*/ 3436294 h 4024514"/>
                  <a:gd name="connsiteX4" fmla="*/ 3576477 w 5812184"/>
                  <a:gd name="connsiteY4" fmla="*/ 3952550 h 4024514"/>
                  <a:gd name="connsiteX5" fmla="*/ 2386384 w 5812184"/>
                  <a:gd name="connsiteY5" fmla="*/ 3040055 h 4024514"/>
                  <a:gd name="connsiteX6" fmla="*/ 2917347 w 5812184"/>
                  <a:gd name="connsiteY6" fmla="*/ 1643690 h 4024514"/>
                  <a:gd name="connsiteX7" fmla="*/ 2697 w 5812184"/>
                  <a:gd name="connsiteY7" fmla="*/ 512117 h 4024514"/>
                  <a:gd name="connsiteX8" fmla="*/ 621822 w 5812184"/>
                  <a:gd name="connsiteY8" fmla="*/ 445442 h 4024514"/>
                  <a:gd name="connsiteX9" fmla="*/ 3465987 w 5812184"/>
                  <a:gd name="connsiteY9" fmla="*/ 112070 h 4024514"/>
                  <a:gd name="connsiteX0" fmla="*/ 3465987 w 5812184"/>
                  <a:gd name="connsiteY0" fmla="*/ 112070 h 4024514"/>
                  <a:gd name="connsiteX1" fmla="*/ 4920034 w 5812184"/>
                  <a:gd name="connsiteY1" fmla="*/ 559745 h 4024514"/>
                  <a:gd name="connsiteX2" fmla="*/ 5727222 w 5812184"/>
                  <a:gd name="connsiteY2" fmla="*/ 1912294 h 4024514"/>
                  <a:gd name="connsiteX3" fmla="*/ 5117621 w 5812184"/>
                  <a:gd name="connsiteY3" fmla="*/ 3436294 h 4024514"/>
                  <a:gd name="connsiteX4" fmla="*/ 3576477 w 5812184"/>
                  <a:gd name="connsiteY4" fmla="*/ 3952550 h 4024514"/>
                  <a:gd name="connsiteX5" fmla="*/ 2386384 w 5812184"/>
                  <a:gd name="connsiteY5" fmla="*/ 3040055 h 4024514"/>
                  <a:gd name="connsiteX6" fmla="*/ 2917347 w 5812184"/>
                  <a:gd name="connsiteY6" fmla="*/ 1643690 h 4024514"/>
                  <a:gd name="connsiteX7" fmla="*/ 2697 w 5812184"/>
                  <a:gd name="connsiteY7" fmla="*/ 512117 h 4024514"/>
                  <a:gd name="connsiteX8" fmla="*/ 621822 w 5812184"/>
                  <a:gd name="connsiteY8" fmla="*/ 445442 h 4024514"/>
                  <a:gd name="connsiteX9" fmla="*/ 526572 w 5812184"/>
                  <a:gd name="connsiteY9" fmla="*/ 216842 h 4024514"/>
                  <a:gd name="connsiteX10" fmla="*/ 3465987 w 5812184"/>
                  <a:gd name="connsiteY10" fmla="*/ 112070 h 4024514"/>
                  <a:gd name="connsiteX0" fmla="*/ 3465987 w 5812184"/>
                  <a:gd name="connsiteY0" fmla="*/ 112070 h 4024514"/>
                  <a:gd name="connsiteX1" fmla="*/ 4920034 w 5812184"/>
                  <a:gd name="connsiteY1" fmla="*/ 559745 h 4024514"/>
                  <a:gd name="connsiteX2" fmla="*/ 5727222 w 5812184"/>
                  <a:gd name="connsiteY2" fmla="*/ 1912294 h 4024514"/>
                  <a:gd name="connsiteX3" fmla="*/ 5117621 w 5812184"/>
                  <a:gd name="connsiteY3" fmla="*/ 3436294 h 4024514"/>
                  <a:gd name="connsiteX4" fmla="*/ 3576477 w 5812184"/>
                  <a:gd name="connsiteY4" fmla="*/ 3952550 h 4024514"/>
                  <a:gd name="connsiteX5" fmla="*/ 2386384 w 5812184"/>
                  <a:gd name="connsiteY5" fmla="*/ 3040055 h 4024514"/>
                  <a:gd name="connsiteX6" fmla="*/ 2917347 w 5812184"/>
                  <a:gd name="connsiteY6" fmla="*/ 1643690 h 4024514"/>
                  <a:gd name="connsiteX7" fmla="*/ 2697 w 5812184"/>
                  <a:gd name="connsiteY7" fmla="*/ 512117 h 4024514"/>
                  <a:gd name="connsiteX8" fmla="*/ 621822 w 5812184"/>
                  <a:gd name="connsiteY8" fmla="*/ 445442 h 4024514"/>
                  <a:gd name="connsiteX9" fmla="*/ 526572 w 5812184"/>
                  <a:gd name="connsiteY9" fmla="*/ 216842 h 4024514"/>
                  <a:gd name="connsiteX10" fmla="*/ 3465987 w 5812184"/>
                  <a:gd name="connsiteY10" fmla="*/ 112070 h 4024514"/>
                  <a:gd name="connsiteX0" fmla="*/ 3465987 w 5812184"/>
                  <a:gd name="connsiteY0" fmla="*/ 165083 h 4077527"/>
                  <a:gd name="connsiteX1" fmla="*/ 4920034 w 5812184"/>
                  <a:gd name="connsiteY1" fmla="*/ 612758 h 4077527"/>
                  <a:gd name="connsiteX2" fmla="*/ 5727222 w 5812184"/>
                  <a:gd name="connsiteY2" fmla="*/ 1965307 h 4077527"/>
                  <a:gd name="connsiteX3" fmla="*/ 5117621 w 5812184"/>
                  <a:gd name="connsiteY3" fmla="*/ 3489307 h 4077527"/>
                  <a:gd name="connsiteX4" fmla="*/ 3576477 w 5812184"/>
                  <a:gd name="connsiteY4" fmla="*/ 4005563 h 4077527"/>
                  <a:gd name="connsiteX5" fmla="*/ 2386384 w 5812184"/>
                  <a:gd name="connsiteY5" fmla="*/ 3093068 h 4077527"/>
                  <a:gd name="connsiteX6" fmla="*/ 2917347 w 5812184"/>
                  <a:gd name="connsiteY6" fmla="*/ 1696703 h 4077527"/>
                  <a:gd name="connsiteX7" fmla="*/ 2697 w 5812184"/>
                  <a:gd name="connsiteY7" fmla="*/ 565130 h 4077527"/>
                  <a:gd name="connsiteX8" fmla="*/ 621822 w 5812184"/>
                  <a:gd name="connsiteY8" fmla="*/ 498455 h 4077527"/>
                  <a:gd name="connsiteX9" fmla="*/ 526572 w 5812184"/>
                  <a:gd name="connsiteY9" fmla="*/ 269855 h 4077527"/>
                  <a:gd name="connsiteX10" fmla="*/ 3465987 w 5812184"/>
                  <a:gd name="connsiteY10" fmla="*/ 165083 h 4077527"/>
                  <a:gd name="connsiteX0" fmla="*/ 3465987 w 5812184"/>
                  <a:gd name="connsiteY0" fmla="*/ 165083 h 4077527"/>
                  <a:gd name="connsiteX1" fmla="*/ 4920034 w 5812184"/>
                  <a:gd name="connsiteY1" fmla="*/ 612758 h 4077527"/>
                  <a:gd name="connsiteX2" fmla="*/ 5727222 w 5812184"/>
                  <a:gd name="connsiteY2" fmla="*/ 1965307 h 4077527"/>
                  <a:gd name="connsiteX3" fmla="*/ 5117621 w 5812184"/>
                  <a:gd name="connsiteY3" fmla="*/ 3489307 h 4077527"/>
                  <a:gd name="connsiteX4" fmla="*/ 3576477 w 5812184"/>
                  <a:gd name="connsiteY4" fmla="*/ 4005563 h 4077527"/>
                  <a:gd name="connsiteX5" fmla="*/ 2386384 w 5812184"/>
                  <a:gd name="connsiteY5" fmla="*/ 3093068 h 4077527"/>
                  <a:gd name="connsiteX6" fmla="*/ 2917347 w 5812184"/>
                  <a:gd name="connsiteY6" fmla="*/ 1696703 h 4077527"/>
                  <a:gd name="connsiteX7" fmla="*/ 2697 w 5812184"/>
                  <a:gd name="connsiteY7" fmla="*/ 565130 h 4077527"/>
                  <a:gd name="connsiteX8" fmla="*/ 621822 w 5812184"/>
                  <a:gd name="connsiteY8" fmla="*/ 498455 h 4077527"/>
                  <a:gd name="connsiteX9" fmla="*/ 526572 w 5812184"/>
                  <a:gd name="connsiteY9" fmla="*/ 269855 h 4077527"/>
                  <a:gd name="connsiteX10" fmla="*/ 3465987 w 5812184"/>
                  <a:gd name="connsiteY10" fmla="*/ 165083 h 4077527"/>
                  <a:gd name="connsiteX0" fmla="*/ 3466220 w 5812417"/>
                  <a:gd name="connsiteY0" fmla="*/ 165083 h 4077527"/>
                  <a:gd name="connsiteX1" fmla="*/ 4920267 w 5812417"/>
                  <a:gd name="connsiteY1" fmla="*/ 612758 h 4077527"/>
                  <a:gd name="connsiteX2" fmla="*/ 5727455 w 5812417"/>
                  <a:gd name="connsiteY2" fmla="*/ 1965307 h 4077527"/>
                  <a:gd name="connsiteX3" fmla="*/ 5117854 w 5812417"/>
                  <a:gd name="connsiteY3" fmla="*/ 3489307 h 4077527"/>
                  <a:gd name="connsiteX4" fmla="*/ 3576710 w 5812417"/>
                  <a:gd name="connsiteY4" fmla="*/ 4005563 h 4077527"/>
                  <a:gd name="connsiteX5" fmla="*/ 2386617 w 5812417"/>
                  <a:gd name="connsiteY5" fmla="*/ 3093068 h 4077527"/>
                  <a:gd name="connsiteX6" fmla="*/ 2917580 w 5812417"/>
                  <a:gd name="connsiteY6" fmla="*/ 1696703 h 4077527"/>
                  <a:gd name="connsiteX7" fmla="*/ 2930 w 5812417"/>
                  <a:gd name="connsiteY7" fmla="*/ 565130 h 4077527"/>
                  <a:gd name="connsiteX8" fmla="*/ 622055 w 5812417"/>
                  <a:gd name="connsiteY8" fmla="*/ 498455 h 4077527"/>
                  <a:gd name="connsiteX9" fmla="*/ 526805 w 5812417"/>
                  <a:gd name="connsiteY9" fmla="*/ 269855 h 4077527"/>
                  <a:gd name="connsiteX10" fmla="*/ 3466220 w 5812417"/>
                  <a:gd name="connsiteY10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2916292 w 5811129"/>
                  <a:gd name="connsiteY6" fmla="*/ 1696703 h 4077527"/>
                  <a:gd name="connsiteX7" fmla="*/ 1642 w 5811129"/>
                  <a:gd name="connsiteY7" fmla="*/ 565130 h 4077527"/>
                  <a:gd name="connsiteX8" fmla="*/ 620767 w 5811129"/>
                  <a:gd name="connsiteY8" fmla="*/ 498455 h 4077527"/>
                  <a:gd name="connsiteX9" fmla="*/ 525517 w 5811129"/>
                  <a:gd name="connsiteY9" fmla="*/ 269855 h 4077527"/>
                  <a:gd name="connsiteX10" fmla="*/ 3464932 w 5811129"/>
                  <a:gd name="connsiteY10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2916292 w 5811129"/>
                  <a:gd name="connsiteY6" fmla="*/ 1696703 h 4077527"/>
                  <a:gd name="connsiteX7" fmla="*/ 1642 w 5811129"/>
                  <a:gd name="connsiteY7" fmla="*/ 565130 h 4077527"/>
                  <a:gd name="connsiteX8" fmla="*/ 620767 w 5811129"/>
                  <a:gd name="connsiteY8" fmla="*/ 498455 h 4077527"/>
                  <a:gd name="connsiteX9" fmla="*/ 525517 w 5811129"/>
                  <a:gd name="connsiteY9" fmla="*/ 269855 h 4077527"/>
                  <a:gd name="connsiteX10" fmla="*/ 3464932 w 5811129"/>
                  <a:gd name="connsiteY10" fmla="*/ 165083 h 4077527"/>
                  <a:gd name="connsiteX0" fmla="*/ 3634952 w 5981149"/>
                  <a:gd name="connsiteY0" fmla="*/ 165083 h 4077527"/>
                  <a:gd name="connsiteX1" fmla="*/ 5088999 w 5981149"/>
                  <a:gd name="connsiteY1" fmla="*/ 612758 h 4077527"/>
                  <a:gd name="connsiteX2" fmla="*/ 5896187 w 5981149"/>
                  <a:gd name="connsiteY2" fmla="*/ 1965307 h 4077527"/>
                  <a:gd name="connsiteX3" fmla="*/ 5286586 w 5981149"/>
                  <a:gd name="connsiteY3" fmla="*/ 3489307 h 4077527"/>
                  <a:gd name="connsiteX4" fmla="*/ 3745442 w 5981149"/>
                  <a:gd name="connsiteY4" fmla="*/ 4005563 h 4077527"/>
                  <a:gd name="connsiteX5" fmla="*/ 2555349 w 5981149"/>
                  <a:gd name="connsiteY5" fmla="*/ 3093068 h 4077527"/>
                  <a:gd name="connsiteX6" fmla="*/ 3086312 w 5981149"/>
                  <a:gd name="connsiteY6" fmla="*/ 1696703 h 4077527"/>
                  <a:gd name="connsiteX7" fmla="*/ 171662 w 5981149"/>
                  <a:gd name="connsiteY7" fmla="*/ 565130 h 4077527"/>
                  <a:gd name="connsiteX8" fmla="*/ 695537 w 5981149"/>
                  <a:gd name="connsiteY8" fmla="*/ 269855 h 4077527"/>
                  <a:gd name="connsiteX9" fmla="*/ 3634952 w 5981149"/>
                  <a:gd name="connsiteY9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2916292 w 5811129"/>
                  <a:gd name="connsiteY6" fmla="*/ 1696703 h 4077527"/>
                  <a:gd name="connsiteX7" fmla="*/ 1642 w 5811129"/>
                  <a:gd name="connsiteY7" fmla="*/ 565130 h 4077527"/>
                  <a:gd name="connsiteX8" fmla="*/ 525517 w 5811129"/>
                  <a:gd name="connsiteY8" fmla="*/ 269855 h 4077527"/>
                  <a:gd name="connsiteX9" fmla="*/ 3464932 w 5811129"/>
                  <a:gd name="connsiteY9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2916292 w 5811129"/>
                  <a:gd name="connsiteY6" fmla="*/ 1696703 h 4077527"/>
                  <a:gd name="connsiteX7" fmla="*/ 1642 w 5811129"/>
                  <a:gd name="connsiteY7" fmla="*/ 565130 h 4077527"/>
                  <a:gd name="connsiteX8" fmla="*/ 525517 w 5811129"/>
                  <a:gd name="connsiteY8" fmla="*/ 269855 h 4077527"/>
                  <a:gd name="connsiteX9" fmla="*/ 3464932 w 5811129"/>
                  <a:gd name="connsiteY9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2916292 w 5811129"/>
                  <a:gd name="connsiteY6" fmla="*/ 1696703 h 4077527"/>
                  <a:gd name="connsiteX7" fmla="*/ 1642 w 5811129"/>
                  <a:gd name="connsiteY7" fmla="*/ 565130 h 4077527"/>
                  <a:gd name="connsiteX8" fmla="*/ 474717 w 5811129"/>
                  <a:gd name="connsiteY8" fmla="*/ 269855 h 4077527"/>
                  <a:gd name="connsiteX9" fmla="*/ 3464932 w 5811129"/>
                  <a:gd name="connsiteY9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2916292 w 5811129"/>
                  <a:gd name="connsiteY6" fmla="*/ 1696703 h 4077527"/>
                  <a:gd name="connsiteX7" fmla="*/ 1642 w 5811129"/>
                  <a:gd name="connsiteY7" fmla="*/ 565130 h 4077527"/>
                  <a:gd name="connsiteX8" fmla="*/ 474717 w 5811129"/>
                  <a:gd name="connsiteY8" fmla="*/ 269855 h 4077527"/>
                  <a:gd name="connsiteX9" fmla="*/ 3464932 w 5811129"/>
                  <a:gd name="connsiteY9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703693 w 5811129"/>
                  <a:gd name="connsiteY6" fmla="*/ 1978006 h 4077527"/>
                  <a:gd name="connsiteX7" fmla="*/ 2916292 w 5811129"/>
                  <a:gd name="connsiteY7" fmla="*/ 1696703 h 4077527"/>
                  <a:gd name="connsiteX8" fmla="*/ 1642 w 5811129"/>
                  <a:gd name="connsiteY8" fmla="*/ 565130 h 4077527"/>
                  <a:gd name="connsiteX9" fmla="*/ 474717 w 5811129"/>
                  <a:gd name="connsiteY9" fmla="*/ 269855 h 4077527"/>
                  <a:gd name="connsiteX10" fmla="*/ 3464932 w 5811129"/>
                  <a:gd name="connsiteY10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703693 w 5811129"/>
                  <a:gd name="connsiteY6" fmla="*/ 1978006 h 4077527"/>
                  <a:gd name="connsiteX7" fmla="*/ 2916292 w 5811129"/>
                  <a:gd name="connsiteY7" fmla="*/ 1696703 h 4077527"/>
                  <a:gd name="connsiteX8" fmla="*/ 1642 w 5811129"/>
                  <a:gd name="connsiteY8" fmla="*/ 565130 h 4077527"/>
                  <a:gd name="connsiteX9" fmla="*/ 474717 w 5811129"/>
                  <a:gd name="connsiteY9" fmla="*/ 269855 h 4077527"/>
                  <a:gd name="connsiteX10" fmla="*/ 3464932 w 5811129"/>
                  <a:gd name="connsiteY10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703693 w 5811129"/>
                  <a:gd name="connsiteY6" fmla="*/ 1978006 h 4077527"/>
                  <a:gd name="connsiteX7" fmla="*/ 2916292 w 5811129"/>
                  <a:gd name="connsiteY7" fmla="*/ 1696703 h 4077527"/>
                  <a:gd name="connsiteX8" fmla="*/ 1642 w 5811129"/>
                  <a:gd name="connsiteY8" fmla="*/ 565130 h 4077527"/>
                  <a:gd name="connsiteX9" fmla="*/ 474717 w 5811129"/>
                  <a:gd name="connsiteY9" fmla="*/ 269855 h 4077527"/>
                  <a:gd name="connsiteX10" fmla="*/ 3464932 w 5811129"/>
                  <a:gd name="connsiteY10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703693 w 5811129"/>
                  <a:gd name="connsiteY6" fmla="*/ 1978006 h 4077527"/>
                  <a:gd name="connsiteX7" fmla="*/ 2916292 w 5811129"/>
                  <a:gd name="connsiteY7" fmla="*/ 1696703 h 4077527"/>
                  <a:gd name="connsiteX8" fmla="*/ 1642 w 5811129"/>
                  <a:gd name="connsiteY8" fmla="*/ 565130 h 4077527"/>
                  <a:gd name="connsiteX9" fmla="*/ 474717 w 5811129"/>
                  <a:gd name="connsiteY9" fmla="*/ 269855 h 4077527"/>
                  <a:gd name="connsiteX10" fmla="*/ 3464932 w 5811129"/>
                  <a:gd name="connsiteY10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925943 w 5811129"/>
                  <a:gd name="connsiteY6" fmla="*/ 2327256 h 4077527"/>
                  <a:gd name="connsiteX7" fmla="*/ 3703693 w 5811129"/>
                  <a:gd name="connsiteY7" fmla="*/ 1978006 h 4077527"/>
                  <a:gd name="connsiteX8" fmla="*/ 2916292 w 5811129"/>
                  <a:gd name="connsiteY8" fmla="*/ 1696703 h 4077527"/>
                  <a:gd name="connsiteX9" fmla="*/ 1642 w 5811129"/>
                  <a:gd name="connsiteY9" fmla="*/ 565130 h 4077527"/>
                  <a:gd name="connsiteX10" fmla="*/ 474717 w 5811129"/>
                  <a:gd name="connsiteY10" fmla="*/ 269855 h 4077527"/>
                  <a:gd name="connsiteX11" fmla="*/ 3464932 w 5811129"/>
                  <a:gd name="connsiteY11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925943 w 5811129"/>
                  <a:gd name="connsiteY6" fmla="*/ 2327256 h 4077527"/>
                  <a:gd name="connsiteX7" fmla="*/ 3703693 w 5811129"/>
                  <a:gd name="connsiteY7" fmla="*/ 1978006 h 4077527"/>
                  <a:gd name="connsiteX8" fmla="*/ 2916292 w 5811129"/>
                  <a:gd name="connsiteY8" fmla="*/ 1696703 h 4077527"/>
                  <a:gd name="connsiteX9" fmla="*/ 1642 w 5811129"/>
                  <a:gd name="connsiteY9" fmla="*/ 565130 h 4077527"/>
                  <a:gd name="connsiteX10" fmla="*/ 474717 w 5811129"/>
                  <a:gd name="connsiteY10" fmla="*/ 269855 h 4077527"/>
                  <a:gd name="connsiteX11" fmla="*/ 3464932 w 5811129"/>
                  <a:gd name="connsiteY11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861173 w 5811129"/>
                  <a:gd name="connsiteY6" fmla="*/ 2769216 h 4077527"/>
                  <a:gd name="connsiteX7" fmla="*/ 3925943 w 5811129"/>
                  <a:gd name="connsiteY7" fmla="*/ 2327256 h 4077527"/>
                  <a:gd name="connsiteX8" fmla="*/ 3703693 w 5811129"/>
                  <a:gd name="connsiteY8" fmla="*/ 1978006 h 4077527"/>
                  <a:gd name="connsiteX9" fmla="*/ 2916292 w 5811129"/>
                  <a:gd name="connsiteY9" fmla="*/ 1696703 h 4077527"/>
                  <a:gd name="connsiteX10" fmla="*/ 1642 w 5811129"/>
                  <a:gd name="connsiteY10" fmla="*/ 565130 h 4077527"/>
                  <a:gd name="connsiteX11" fmla="*/ 474717 w 5811129"/>
                  <a:gd name="connsiteY11" fmla="*/ 269855 h 4077527"/>
                  <a:gd name="connsiteX12" fmla="*/ 3464932 w 5811129"/>
                  <a:gd name="connsiteY12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861173 w 5811129"/>
                  <a:gd name="connsiteY6" fmla="*/ 2769216 h 4077527"/>
                  <a:gd name="connsiteX7" fmla="*/ 3925943 w 5811129"/>
                  <a:gd name="connsiteY7" fmla="*/ 2327256 h 4077527"/>
                  <a:gd name="connsiteX8" fmla="*/ 3703693 w 5811129"/>
                  <a:gd name="connsiteY8" fmla="*/ 1978006 h 4077527"/>
                  <a:gd name="connsiteX9" fmla="*/ 2916292 w 5811129"/>
                  <a:gd name="connsiteY9" fmla="*/ 1696703 h 4077527"/>
                  <a:gd name="connsiteX10" fmla="*/ 1642 w 5811129"/>
                  <a:gd name="connsiteY10" fmla="*/ 565130 h 4077527"/>
                  <a:gd name="connsiteX11" fmla="*/ 474717 w 5811129"/>
                  <a:gd name="connsiteY11" fmla="*/ 269855 h 4077527"/>
                  <a:gd name="connsiteX12" fmla="*/ 3464932 w 5811129"/>
                  <a:gd name="connsiteY12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503033 w 5811129"/>
                  <a:gd name="connsiteY6" fmla="*/ 3104496 h 4077527"/>
                  <a:gd name="connsiteX7" fmla="*/ 3861173 w 5811129"/>
                  <a:gd name="connsiteY7" fmla="*/ 2769216 h 4077527"/>
                  <a:gd name="connsiteX8" fmla="*/ 3925943 w 5811129"/>
                  <a:gd name="connsiteY8" fmla="*/ 2327256 h 4077527"/>
                  <a:gd name="connsiteX9" fmla="*/ 3703693 w 5811129"/>
                  <a:gd name="connsiteY9" fmla="*/ 1978006 h 4077527"/>
                  <a:gd name="connsiteX10" fmla="*/ 2916292 w 5811129"/>
                  <a:gd name="connsiteY10" fmla="*/ 1696703 h 4077527"/>
                  <a:gd name="connsiteX11" fmla="*/ 1642 w 5811129"/>
                  <a:gd name="connsiteY11" fmla="*/ 565130 h 4077527"/>
                  <a:gd name="connsiteX12" fmla="*/ 474717 w 5811129"/>
                  <a:gd name="connsiteY12" fmla="*/ 269855 h 4077527"/>
                  <a:gd name="connsiteX13" fmla="*/ 3464932 w 5811129"/>
                  <a:gd name="connsiteY13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503033 w 5811129"/>
                  <a:gd name="connsiteY6" fmla="*/ 3104496 h 4077527"/>
                  <a:gd name="connsiteX7" fmla="*/ 3861173 w 5811129"/>
                  <a:gd name="connsiteY7" fmla="*/ 2769216 h 4077527"/>
                  <a:gd name="connsiteX8" fmla="*/ 3925943 w 5811129"/>
                  <a:gd name="connsiteY8" fmla="*/ 2327256 h 4077527"/>
                  <a:gd name="connsiteX9" fmla="*/ 3703693 w 5811129"/>
                  <a:gd name="connsiteY9" fmla="*/ 1978006 h 4077527"/>
                  <a:gd name="connsiteX10" fmla="*/ 2916292 w 5811129"/>
                  <a:gd name="connsiteY10" fmla="*/ 1696703 h 4077527"/>
                  <a:gd name="connsiteX11" fmla="*/ 1642 w 5811129"/>
                  <a:gd name="connsiteY11" fmla="*/ 565130 h 4077527"/>
                  <a:gd name="connsiteX12" fmla="*/ 474717 w 5811129"/>
                  <a:gd name="connsiteY12" fmla="*/ 269855 h 4077527"/>
                  <a:gd name="connsiteX13" fmla="*/ 3464932 w 5811129"/>
                  <a:gd name="connsiteY13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503033 w 5811129"/>
                  <a:gd name="connsiteY6" fmla="*/ 3104496 h 4077527"/>
                  <a:gd name="connsiteX7" fmla="*/ 3861173 w 5811129"/>
                  <a:gd name="connsiteY7" fmla="*/ 2769216 h 4077527"/>
                  <a:gd name="connsiteX8" fmla="*/ 3925943 w 5811129"/>
                  <a:gd name="connsiteY8" fmla="*/ 2327256 h 4077527"/>
                  <a:gd name="connsiteX9" fmla="*/ 3703693 w 5811129"/>
                  <a:gd name="connsiteY9" fmla="*/ 1978006 h 4077527"/>
                  <a:gd name="connsiteX10" fmla="*/ 2916292 w 5811129"/>
                  <a:gd name="connsiteY10" fmla="*/ 1696703 h 4077527"/>
                  <a:gd name="connsiteX11" fmla="*/ 1642 w 5811129"/>
                  <a:gd name="connsiteY11" fmla="*/ 565130 h 4077527"/>
                  <a:gd name="connsiteX12" fmla="*/ 474717 w 5811129"/>
                  <a:gd name="connsiteY12" fmla="*/ 269855 h 4077527"/>
                  <a:gd name="connsiteX13" fmla="*/ 3464932 w 5811129"/>
                  <a:gd name="connsiteY13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503033 w 5811129"/>
                  <a:gd name="connsiteY6" fmla="*/ 3104496 h 4077527"/>
                  <a:gd name="connsiteX7" fmla="*/ 3861173 w 5811129"/>
                  <a:gd name="connsiteY7" fmla="*/ 2769216 h 4077527"/>
                  <a:gd name="connsiteX8" fmla="*/ 3925943 w 5811129"/>
                  <a:gd name="connsiteY8" fmla="*/ 2327256 h 4077527"/>
                  <a:gd name="connsiteX9" fmla="*/ 3703693 w 5811129"/>
                  <a:gd name="connsiteY9" fmla="*/ 1978006 h 4077527"/>
                  <a:gd name="connsiteX10" fmla="*/ 2916292 w 5811129"/>
                  <a:gd name="connsiteY10" fmla="*/ 1696703 h 4077527"/>
                  <a:gd name="connsiteX11" fmla="*/ 1642 w 5811129"/>
                  <a:gd name="connsiteY11" fmla="*/ 565130 h 4077527"/>
                  <a:gd name="connsiteX12" fmla="*/ 474717 w 5811129"/>
                  <a:gd name="connsiteY12" fmla="*/ 269855 h 4077527"/>
                  <a:gd name="connsiteX13" fmla="*/ 3464932 w 5811129"/>
                  <a:gd name="connsiteY13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503033 w 5811129"/>
                  <a:gd name="connsiteY6" fmla="*/ 3104496 h 4077527"/>
                  <a:gd name="connsiteX7" fmla="*/ 3861173 w 5811129"/>
                  <a:gd name="connsiteY7" fmla="*/ 2769216 h 4077527"/>
                  <a:gd name="connsiteX8" fmla="*/ 3925943 w 5811129"/>
                  <a:gd name="connsiteY8" fmla="*/ 2327256 h 4077527"/>
                  <a:gd name="connsiteX9" fmla="*/ 3703693 w 5811129"/>
                  <a:gd name="connsiteY9" fmla="*/ 1978006 h 4077527"/>
                  <a:gd name="connsiteX10" fmla="*/ 2916292 w 5811129"/>
                  <a:gd name="connsiteY10" fmla="*/ 1696703 h 4077527"/>
                  <a:gd name="connsiteX11" fmla="*/ 1642 w 5811129"/>
                  <a:gd name="connsiteY11" fmla="*/ 565130 h 4077527"/>
                  <a:gd name="connsiteX12" fmla="*/ 474717 w 5811129"/>
                  <a:gd name="connsiteY12" fmla="*/ 269855 h 4077527"/>
                  <a:gd name="connsiteX13" fmla="*/ 3464932 w 5811129"/>
                  <a:gd name="connsiteY13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503033 w 5811129"/>
                  <a:gd name="connsiteY6" fmla="*/ 3104496 h 4077527"/>
                  <a:gd name="connsiteX7" fmla="*/ 3861173 w 5811129"/>
                  <a:gd name="connsiteY7" fmla="*/ 2769216 h 4077527"/>
                  <a:gd name="connsiteX8" fmla="*/ 3925943 w 5811129"/>
                  <a:gd name="connsiteY8" fmla="*/ 2327256 h 4077527"/>
                  <a:gd name="connsiteX9" fmla="*/ 3703693 w 5811129"/>
                  <a:gd name="connsiteY9" fmla="*/ 1978006 h 4077527"/>
                  <a:gd name="connsiteX10" fmla="*/ 2916292 w 5811129"/>
                  <a:gd name="connsiteY10" fmla="*/ 1696703 h 4077527"/>
                  <a:gd name="connsiteX11" fmla="*/ 1642 w 5811129"/>
                  <a:gd name="connsiteY11" fmla="*/ 565130 h 4077527"/>
                  <a:gd name="connsiteX12" fmla="*/ 474717 w 5811129"/>
                  <a:gd name="connsiteY12" fmla="*/ 269855 h 4077527"/>
                  <a:gd name="connsiteX13" fmla="*/ 3464932 w 5811129"/>
                  <a:gd name="connsiteY13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503033 w 5811129"/>
                  <a:gd name="connsiteY6" fmla="*/ 3104496 h 4077527"/>
                  <a:gd name="connsiteX7" fmla="*/ 3861173 w 5811129"/>
                  <a:gd name="connsiteY7" fmla="*/ 2769216 h 4077527"/>
                  <a:gd name="connsiteX8" fmla="*/ 3925943 w 5811129"/>
                  <a:gd name="connsiteY8" fmla="*/ 2327256 h 4077527"/>
                  <a:gd name="connsiteX9" fmla="*/ 3703693 w 5811129"/>
                  <a:gd name="connsiteY9" fmla="*/ 1978006 h 4077527"/>
                  <a:gd name="connsiteX10" fmla="*/ 2916292 w 5811129"/>
                  <a:gd name="connsiteY10" fmla="*/ 1696703 h 4077527"/>
                  <a:gd name="connsiteX11" fmla="*/ 1642 w 5811129"/>
                  <a:gd name="connsiteY11" fmla="*/ 565130 h 4077527"/>
                  <a:gd name="connsiteX12" fmla="*/ 474717 w 5811129"/>
                  <a:gd name="connsiteY12" fmla="*/ 269855 h 4077527"/>
                  <a:gd name="connsiteX13" fmla="*/ 3464932 w 5811129"/>
                  <a:gd name="connsiteY13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503033 w 5811129"/>
                  <a:gd name="connsiteY6" fmla="*/ 3104496 h 4077527"/>
                  <a:gd name="connsiteX7" fmla="*/ 3861173 w 5811129"/>
                  <a:gd name="connsiteY7" fmla="*/ 2769216 h 4077527"/>
                  <a:gd name="connsiteX8" fmla="*/ 3925943 w 5811129"/>
                  <a:gd name="connsiteY8" fmla="*/ 2327256 h 4077527"/>
                  <a:gd name="connsiteX9" fmla="*/ 3703693 w 5811129"/>
                  <a:gd name="connsiteY9" fmla="*/ 1956575 h 4077527"/>
                  <a:gd name="connsiteX10" fmla="*/ 2916292 w 5811129"/>
                  <a:gd name="connsiteY10" fmla="*/ 1696703 h 4077527"/>
                  <a:gd name="connsiteX11" fmla="*/ 1642 w 5811129"/>
                  <a:gd name="connsiteY11" fmla="*/ 565130 h 4077527"/>
                  <a:gd name="connsiteX12" fmla="*/ 474717 w 5811129"/>
                  <a:gd name="connsiteY12" fmla="*/ 269855 h 4077527"/>
                  <a:gd name="connsiteX13" fmla="*/ 3464932 w 5811129"/>
                  <a:gd name="connsiteY13" fmla="*/ 165083 h 4077527"/>
                  <a:gd name="connsiteX0" fmla="*/ 3464932 w 5811129"/>
                  <a:gd name="connsiteY0" fmla="*/ 165083 h 4077527"/>
                  <a:gd name="connsiteX1" fmla="*/ 4918979 w 5811129"/>
                  <a:gd name="connsiteY1" fmla="*/ 612758 h 4077527"/>
                  <a:gd name="connsiteX2" fmla="*/ 5726167 w 5811129"/>
                  <a:gd name="connsiteY2" fmla="*/ 1965307 h 4077527"/>
                  <a:gd name="connsiteX3" fmla="*/ 5116566 w 5811129"/>
                  <a:gd name="connsiteY3" fmla="*/ 3489307 h 4077527"/>
                  <a:gd name="connsiteX4" fmla="*/ 3575422 w 5811129"/>
                  <a:gd name="connsiteY4" fmla="*/ 4005563 h 4077527"/>
                  <a:gd name="connsiteX5" fmla="*/ 2385329 w 5811129"/>
                  <a:gd name="connsiteY5" fmla="*/ 3093068 h 4077527"/>
                  <a:gd name="connsiteX6" fmla="*/ 3503033 w 5811129"/>
                  <a:gd name="connsiteY6" fmla="*/ 3104496 h 4077527"/>
                  <a:gd name="connsiteX7" fmla="*/ 3861173 w 5811129"/>
                  <a:gd name="connsiteY7" fmla="*/ 2769216 h 4077527"/>
                  <a:gd name="connsiteX8" fmla="*/ 3925943 w 5811129"/>
                  <a:gd name="connsiteY8" fmla="*/ 2327256 h 4077527"/>
                  <a:gd name="connsiteX9" fmla="*/ 3703693 w 5811129"/>
                  <a:gd name="connsiteY9" fmla="*/ 1956575 h 4077527"/>
                  <a:gd name="connsiteX10" fmla="*/ 2916292 w 5811129"/>
                  <a:gd name="connsiteY10" fmla="*/ 1696703 h 4077527"/>
                  <a:gd name="connsiteX11" fmla="*/ 1642 w 5811129"/>
                  <a:gd name="connsiteY11" fmla="*/ 565130 h 4077527"/>
                  <a:gd name="connsiteX12" fmla="*/ 474717 w 5811129"/>
                  <a:gd name="connsiteY12" fmla="*/ 269855 h 4077527"/>
                  <a:gd name="connsiteX13" fmla="*/ 3464932 w 5811129"/>
                  <a:gd name="connsiteY13" fmla="*/ 165083 h 4077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811129" h="4077527">
                    <a:moveTo>
                      <a:pt x="3464932" y="165083"/>
                    </a:moveTo>
                    <a:cubicBezTo>
                      <a:pt x="3622589" y="-111142"/>
                      <a:pt x="4770847" y="155558"/>
                      <a:pt x="4918979" y="612758"/>
                    </a:cubicBezTo>
                    <a:cubicBezTo>
                      <a:pt x="5705427" y="677845"/>
                      <a:pt x="5823093" y="1588752"/>
                      <a:pt x="5726167" y="1965307"/>
                    </a:cubicBezTo>
                    <a:cubicBezTo>
                      <a:pt x="6035323" y="2232007"/>
                      <a:pt x="5424223" y="3452477"/>
                      <a:pt x="5116566" y="3489307"/>
                    </a:cubicBezTo>
                    <a:cubicBezTo>
                      <a:pt x="4970834" y="3840462"/>
                      <a:pt x="3963953" y="4244640"/>
                      <a:pt x="3575422" y="4005563"/>
                    </a:cubicBezTo>
                    <a:cubicBezTo>
                      <a:pt x="2892974" y="4168123"/>
                      <a:pt x="1743802" y="3644883"/>
                      <a:pt x="2385329" y="3093068"/>
                    </a:cubicBezTo>
                    <a:cubicBezTo>
                      <a:pt x="2825384" y="3219750"/>
                      <a:pt x="3257059" y="3158471"/>
                      <a:pt x="3503033" y="3104496"/>
                    </a:cubicBezTo>
                    <a:cubicBezTo>
                      <a:pt x="3733767" y="3042901"/>
                      <a:pt x="3823708" y="2863196"/>
                      <a:pt x="3861173" y="2769216"/>
                    </a:cubicBezTo>
                    <a:cubicBezTo>
                      <a:pt x="4002372" y="2529821"/>
                      <a:pt x="3935680" y="2409753"/>
                      <a:pt x="3925943" y="2327256"/>
                    </a:cubicBezTo>
                    <a:cubicBezTo>
                      <a:pt x="3910720" y="2173162"/>
                      <a:pt x="3802118" y="2037325"/>
                      <a:pt x="3703693" y="1956575"/>
                    </a:cubicBezTo>
                    <a:cubicBezTo>
                      <a:pt x="3511993" y="1804810"/>
                      <a:pt x="3423234" y="1790366"/>
                      <a:pt x="2916292" y="1696703"/>
                    </a:cubicBezTo>
                    <a:cubicBezTo>
                      <a:pt x="2313042" y="1697337"/>
                      <a:pt x="-71383" y="764521"/>
                      <a:pt x="1642" y="565130"/>
                    </a:cubicBezTo>
                    <a:cubicBezTo>
                      <a:pt x="847779" y="625772"/>
                      <a:pt x="500752" y="412729"/>
                      <a:pt x="474717" y="269855"/>
                    </a:cubicBezTo>
                    <a:cubicBezTo>
                      <a:pt x="1854572" y="63481"/>
                      <a:pt x="3266177" y="-161943"/>
                      <a:pt x="3464932" y="165083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F66EE302-A6C2-4CEE-9AB8-097F60D67CA9}"/>
                  </a:ext>
                </a:extLst>
              </p:cNvPr>
              <p:cNvSpPr/>
              <p:nvPr/>
            </p:nvSpPr>
            <p:spPr>
              <a:xfrm>
                <a:off x="6750050" y="1695450"/>
                <a:ext cx="608932" cy="1574800"/>
              </a:xfrm>
              <a:custGeom>
                <a:avLst/>
                <a:gdLst>
                  <a:gd name="connsiteX0" fmla="*/ 514350 w 514350"/>
                  <a:gd name="connsiteY0" fmla="*/ 0 h 1574800"/>
                  <a:gd name="connsiteX1" fmla="*/ 0 w 514350"/>
                  <a:gd name="connsiteY1" fmla="*/ 1574800 h 1574800"/>
                  <a:gd name="connsiteX2" fmla="*/ 0 w 514350"/>
                  <a:gd name="connsiteY2" fmla="*/ 1574800 h 1574800"/>
                  <a:gd name="connsiteX0" fmla="*/ 514350 w 514350"/>
                  <a:gd name="connsiteY0" fmla="*/ 0 h 1574800"/>
                  <a:gd name="connsiteX1" fmla="*/ 0 w 514350"/>
                  <a:gd name="connsiteY1" fmla="*/ 1574800 h 1574800"/>
                  <a:gd name="connsiteX2" fmla="*/ 0 w 514350"/>
                  <a:gd name="connsiteY2" fmla="*/ 1574800 h 1574800"/>
                  <a:gd name="connsiteX0" fmla="*/ 514350 w 608932"/>
                  <a:gd name="connsiteY0" fmla="*/ 0 h 1574800"/>
                  <a:gd name="connsiteX1" fmla="*/ 0 w 608932"/>
                  <a:gd name="connsiteY1" fmla="*/ 1574800 h 1574800"/>
                  <a:gd name="connsiteX2" fmla="*/ 0 w 608932"/>
                  <a:gd name="connsiteY2" fmla="*/ 1574800 h 157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8932" h="1574800">
                    <a:moveTo>
                      <a:pt x="514350" y="0"/>
                    </a:moveTo>
                    <a:cubicBezTo>
                      <a:pt x="711200" y="353483"/>
                      <a:pt x="628650" y="1145117"/>
                      <a:pt x="0" y="1574800"/>
                    </a:cubicBezTo>
                    <a:lnTo>
                      <a:pt x="0" y="157480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4A486BC0-FE47-400E-951F-E6257A3EB4F3}"/>
                  </a:ext>
                </a:extLst>
              </p:cNvPr>
              <p:cNvSpPr/>
              <p:nvPr/>
            </p:nvSpPr>
            <p:spPr>
              <a:xfrm>
                <a:off x="7463789" y="2190750"/>
                <a:ext cx="1248410" cy="1303655"/>
              </a:xfrm>
              <a:custGeom>
                <a:avLst/>
                <a:gdLst>
                  <a:gd name="connsiteX0" fmla="*/ 908050 w 908050"/>
                  <a:gd name="connsiteY0" fmla="*/ 0 h 1326506"/>
                  <a:gd name="connsiteX1" fmla="*/ 209550 w 908050"/>
                  <a:gd name="connsiteY1" fmla="*/ 1200150 h 1326506"/>
                  <a:gd name="connsiteX2" fmla="*/ 0 w 908050"/>
                  <a:gd name="connsiteY2" fmla="*/ 1231900 h 1326506"/>
                  <a:gd name="connsiteX0" fmla="*/ 1197610 w 1197610"/>
                  <a:gd name="connsiteY0" fmla="*/ 0 h 1362074"/>
                  <a:gd name="connsiteX1" fmla="*/ 499110 w 1197610"/>
                  <a:gd name="connsiteY1" fmla="*/ 1200150 h 1362074"/>
                  <a:gd name="connsiteX2" fmla="*/ 0 w 1197610"/>
                  <a:gd name="connsiteY2" fmla="*/ 1300480 h 1362074"/>
                  <a:gd name="connsiteX0" fmla="*/ 1197610 w 1197610"/>
                  <a:gd name="connsiteY0" fmla="*/ 0 h 1300480"/>
                  <a:gd name="connsiteX1" fmla="*/ 0 w 1197610"/>
                  <a:gd name="connsiteY1" fmla="*/ 1300480 h 1300480"/>
                  <a:gd name="connsiteX0" fmla="*/ 1197610 w 1197610"/>
                  <a:gd name="connsiteY0" fmla="*/ 0 h 1300480"/>
                  <a:gd name="connsiteX1" fmla="*/ 0 w 1197610"/>
                  <a:gd name="connsiteY1" fmla="*/ 1300480 h 1300480"/>
                  <a:gd name="connsiteX0" fmla="*/ 1197610 w 1197610"/>
                  <a:gd name="connsiteY0" fmla="*/ 0 h 1300480"/>
                  <a:gd name="connsiteX1" fmla="*/ 0 w 1197610"/>
                  <a:gd name="connsiteY1" fmla="*/ 1300480 h 1300480"/>
                  <a:gd name="connsiteX0" fmla="*/ 1238885 w 1238885"/>
                  <a:gd name="connsiteY0" fmla="*/ 0 h 1303655"/>
                  <a:gd name="connsiteX1" fmla="*/ 0 w 1238885"/>
                  <a:gd name="connsiteY1" fmla="*/ 1303655 h 1303655"/>
                  <a:gd name="connsiteX0" fmla="*/ 1248410 w 1248410"/>
                  <a:gd name="connsiteY0" fmla="*/ 0 h 1303655"/>
                  <a:gd name="connsiteX1" fmla="*/ 0 w 1248410"/>
                  <a:gd name="connsiteY1" fmla="*/ 1303655 h 130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8410" h="1303655">
                    <a:moveTo>
                      <a:pt x="1248410" y="0"/>
                    </a:moveTo>
                    <a:cubicBezTo>
                      <a:pt x="1184487" y="479213"/>
                      <a:pt x="871643" y="1129242"/>
                      <a:pt x="0" y="1303655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1EE41F13-D320-4F11-82D2-4330E56C88E2}"/>
                  </a:ext>
                </a:extLst>
              </p:cNvPr>
              <p:cNvSpPr/>
              <p:nvPr/>
            </p:nvSpPr>
            <p:spPr>
              <a:xfrm>
                <a:off x="7711440" y="3520440"/>
                <a:ext cx="1813560" cy="403579"/>
              </a:xfrm>
              <a:custGeom>
                <a:avLst/>
                <a:gdLst>
                  <a:gd name="connsiteX0" fmla="*/ 1805940 w 1805940"/>
                  <a:gd name="connsiteY0" fmla="*/ 0 h 327660"/>
                  <a:gd name="connsiteX1" fmla="*/ 0 w 1805940"/>
                  <a:gd name="connsiteY1" fmla="*/ 327660 h 327660"/>
                  <a:gd name="connsiteX2" fmla="*/ 0 w 1805940"/>
                  <a:gd name="connsiteY2" fmla="*/ 327660 h 327660"/>
                  <a:gd name="connsiteX0" fmla="*/ 1805940 w 1805940"/>
                  <a:gd name="connsiteY0" fmla="*/ 0 h 332455"/>
                  <a:gd name="connsiteX1" fmla="*/ 0 w 1805940"/>
                  <a:gd name="connsiteY1" fmla="*/ 327660 h 332455"/>
                  <a:gd name="connsiteX2" fmla="*/ 0 w 1805940"/>
                  <a:gd name="connsiteY2" fmla="*/ 327660 h 332455"/>
                  <a:gd name="connsiteX0" fmla="*/ 1805940 w 1805940"/>
                  <a:gd name="connsiteY0" fmla="*/ 0 h 380222"/>
                  <a:gd name="connsiteX1" fmla="*/ 0 w 1805940"/>
                  <a:gd name="connsiteY1" fmla="*/ 327660 h 380222"/>
                  <a:gd name="connsiteX2" fmla="*/ 0 w 1805940"/>
                  <a:gd name="connsiteY2" fmla="*/ 327660 h 380222"/>
                  <a:gd name="connsiteX0" fmla="*/ 1813560 w 1813560"/>
                  <a:gd name="connsiteY0" fmla="*/ 0 h 393865"/>
                  <a:gd name="connsiteX1" fmla="*/ 0 w 1813560"/>
                  <a:gd name="connsiteY1" fmla="*/ 350520 h 393865"/>
                  <a:gd name="connsiteX2" fmla="*/ 0 w 1813560"/>
                  <a:gd name="connsiteY2" fmla="*/ 350520 h 393865"/>
                  <a:gd name="connsiteX0" fmla="*/ 1813560 w 1813560"/>
                  <a:gd name="connsiteY0" fmla="*/ 0 h 403579"/>
                  <a:gd name="connsiteX1" fmla="*/ 0 w 1813560"/>
                  <a:gd name="connsiteY1" fmla="*/ 350520 h 403579"/>
                  <a:gd name="connsiteX2" fmla="*/ 0 w 1813560"/>
                  <a:gd name="connsiteY2" fmla="*/ 350520 h 403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13560" h="403579">
                    <a:moveTo>
                      <a:pt x="1813560" y="0"/>
                    </a:moveTo>
                    <a:cubicBezTo>
                      <a:pt x="1272540" y="589280"/>
                      <a:pt x="419100" y="363220"/>
                      <a:pt x="0" y="350520"/>
                    </a:cubicBezTo>
                    <a:lnTo>
                      <a:pt x="0" y="35052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9931A0AF-EF95-46DD-A64C-CB08E0D4E69E}"/>
                  </a:ext>
                </a:extLst>
              </p:cNvPr>
              <p:cNvSpPr/>
              <p:nvPr/>
            </p:nvSpPr>
            <p:spPr>
              <a:xfrm>
                <a:off x="7669054" y="4298632"/>
                <a:ext cx="1236821" cy="755599"/>
              </a:xfrm>
              <a:custGeom>
                <a:avLst/>
                <a:gdLst>
                  <a:gd name="connsiteX0" fmla="*/ 1264920 w 1264920"/>
                  <a:gd name="connsiteY0" fmla="*/ 746760 h 746760"/>
                  <a:gd name="connsiteX1" fmla="*/ 0 w 1264920"/>
                  <a:gd name="connsiteY1" fmla="*/ 0 h 746760"/>
                  <a:gd name="connsiteX2" fmla="*/ 0 w 1264920"/>
                  <a:gd name="connsiteY2" fmla="*/ 0 h 746760"/>
                  <a:gd name="connsiteX0" fmla="*/ 1264920 w 1264920"/>
                  <a:gd name="connsiteY0" fmla="*/ 746760 h 746760"/>
                  <a:gd name="connsiteX1" fmla="*/ 0 w 1264920"/>
                  <a:gd name="connsiteY1" fmla="*/ 0 h 746760"/>
                  <a:gd name="connsiteX2" fmla="*/ 0 w 1264920"/>
                  <a:gd name="connsiteY2" fmla="*/ 0 h 746760"/>
                  <a:gd name="connsiteX0" fmla="*/ 1264920 w 1264920"/>
                  <a:gd name="connsiteY0" fmla="*/ 777240 h 777240"/>
                  <a:gd name="connsiteX1" fmla="*/ 0 w 1264920"/>
                  <a:gd name="connsiteY1" fmla="*/ 30480 h 777240"/>
                  <a:gd name="connsiteX2" fmla="*/ 45720 w 1264920"/>
                  <a:gd name="connsiteY2" fmla="*/ 0 h 777240"/>
                  <a:gd name="connsiteX0" fmla="*/ 1264920 w 1264920"/>
                  <a:gd name="connsiteY0" fmla="*/ 746760 h 746760"/>
                  <a:gd name="connsiteX1" fmla="*/ 0 w 1264920"/>
                  <a:gd name="connsiteY1" fmla="*/ 0 h 746760"/>
                  <a:gd name="connsiteX0" fmla="*/ 1234440 w 1234440"/>
                  <a:gd name="connsiteY0" fmla="*/ 792480 h 792480"/>
                  <a:gd name="connsiteX1" fmla="*/ 0 w 1234440"/>
                  <a:gd name="connsiteY1" fmla="*/ 0 h 792480"/>
                  <a:gd name="connsiteX0" fmla="*/ 1234440 w 1234440"/>
                  <a:gd name="connsiteY0" fmla="*/ 792480 h 792480"/>
                  <a:gd name="connsiteX1" fmla="*/ 0 w 1234440"/>
                  <a:gd name="connsiteY1" fmla="*/ 0 h 792480"/>
                  <a:gd name="connsiteX0" fmla="*/ 1234440 w 1234440"/>
                  <a:gd name="connsiteY0" fmla="*/ 777240 h 777240"/>
                  <a:gd name="connsiteX1" fmla="*/ 0 w 1234440"/>
                  <a:gd name="connsiteY1" fmla="*/ 0 h 777240"/>
                  <a:gd name="connsiteX0" fmla="*/ 1234440 w 1234440"/>
                  <a:gd name="connsiteY0" fmla="*/ 754380 h 754380"/>
                  <a:gd name="connsiteX1" fmla="*/ 0 w 1234440"/>
                  <a:gd name="connsiteY1" fmla="*/ 0 h 754380"/>
                  <a:gd name="connsiteX0" fmla="*/ 1241584 w 1241584"/>
                  <a:gd name="connsiteY0" fmla="*/ 763905 h 763905"/>
                  <a:gd name="connsiteX1" fmla="*/ 0 w 1241584"/>
                  <a:gd name="connsiteY1" fmla="*/ 0 h 763905"/>
                  <a:gd name="connsiteX0" fmla="*/ 1246346 w 1246346"/>
                  <a:gd name="connsiteY0" fmla="*/ 768667 h 768667"/>
                  <a:gd name="connsiteX1" fmla="*/ 0 w 1246346"/>
                  <a:gd name="connsiteY1" fmla="*/ 0 h 768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46346" h="768667">
                    <a:moveTo>
                      <a:pt x="1246346" y="768667"/>
                    </a:moveTo>
                    <a:cubicBezTo>
                      <a:pt x="702786" y="634047"/>
                      <a:pt x="284480" y="317500"/>
                      <a:pt x="0" y="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274C1169-1FA5-4DF8-8498-19233A27E89D}"/>
                  </a:ext>
                </a:extLst>
              </p:cNvPr>
              <p:cNvSpPr/>
              <p:nvPr/>
            </p:nvSpPr>
            <p:spPr>
              <a:xfrm>
                <a:off x="7322820" y="4659154"/>
                <a:ext cx="53340" cy="904398"/>
              </a:xfrm>
              <a:custGeom>
                <a:avLst/>
                <a:gdLst>
                  <a:gd name="connsiteX0" fmla="*/ 0 w 53340"/>
                  <a:gd name="connsiteY0" fmla="*/ 0 h 906780"/>
                  <a:gd name="connsiteX1" fmla="*/ 53340 w 53340"/>
                  <a:gd name="connsiteY1" fmla="*/ 906780 h 906780"/>
                  <a:gd name="connsiteX2" fmla="*/ 53340 w 53340"/>
                  <a:gd name="connsiteY2" fmla="*/ 906780 h 906780"/>
                  <a:gd name="connsiteX0" fmla="*/ 0 w 91440"/>
                  <a:gd name="connsiteY0" fmla="*/ 0 h 906780"/>
                  <a:gd name="connsiteX1" fmla="*/ 53340 w 91440"/>
                  <a:gd name="connsiteY1" fmla="*/ 906780 h 906780"/>
                  <a:gd name="connsiteX2" fmla="*/ 91440 w 91440"/>
                  <a:gd name="connsiteY2" fmla="*/ 868680 h 906780"/>
                  <a:gd name="connsiteX0" fmla="*/ 0 w 91440"/>
                  <a:gd name="connsiteY0" fmla="*/ 0 h 868680"/>
                  <a:gd name="connsiteX1" fmla="*/ 91440 w 91440"/>
                  <a:gd name="connsiteY1" fmla="*/ 868680 h 868680"/>
                  <a:gd name="connsiteX0" fmla="*/ 0 w 53340"/>
                  <a:gd name="connsiteY0" fmla="*/ 0 h 892492"/>
                  <a:gd name="connsiteX1" fmla="*/ 53340 w 53340"/>
                  <a:gd name="connsiteY1" fmla="*/ 892492 h 892492"/>
                  <a:gd name="connsiteX0" fmla="*/ 0 w 53340"/>
                  <a:gd name="connsiteY0" fmla="*/ 0 h 904398"/>
                  <a:gd name="connsiteX1" fmla="*/ 53340 w 53340"/>
                  <a:gd name="connsiteY1" fmla="*/ 904398 h 904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3340" h="904398">
                    <a:moveTo>
                      <a:pt x="0" y="0"/>
                    </a:moveTo>
                    <a:lnTo>
                      <a:pt x="53340" y="904398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6BD1D9DD-F201-4301-9D74-DEAC33C2AC32}"/>
                  </a:ext>
                </a:extLst>
              </p:cNvPr>
              <p:cNvSpPr/>
              <p:nvPr/>
            </p:nvSpPr>
            <p:spPr>
              <a:xfrm>
                <a:off x="6267450" y="4943475"/>
                <a:ext cx="619125" cy="342900"/>
              </a:xfrm>
              <a:custGeom>
                <a:avLst/>
                <a:gdLst>
                  <a:gd name="connsiteX0" fmla="*/ 0 w 619125"/>
                  <a:gd name="connsiteY0" fmla="*/ 0 h 342900"/>
                  <a:gd name="connsiteX1" fmla="*/ 619125 w 619125"/>
                  <a:gd name="connsiteY1" fmla="*/ 342900 h 342900"/>
                  <a:gd name="connsiteX2" fmla="*/ 619125 w 619125"/>
                  <a:gd name="connsiteY2" fmla="*/ 342900 h 342900"/>
                  <a:gd name="connsiteX0" fmla="*/ 0 w 619125"/>
                  <a:gd name="connsiteY0" fmla="*/ 0 h 342900"/>
                  <a:gd name="connsiteX1" fmla="*/ 619125 w 619125"/>
                  <a:gd name="connsiteY1" fmla="*/ 342900 h 342900"/>
                  <a:gd name="connsiteX2" fmla="*/ 619125 w 619125"/>
                  <a:gd name="connsiteY2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9125" h="342900">
                    <a:moveTo>
                      <a:pt x="0" y="0"/>
                    </a:moveTo>
                    <a:cubicBezTo>
                      <a:pt x="92075" y="342900"/>
                      <a:pt x="412750" y="228600"/>
                      <a:pt x="619125" y="342900"/>
                    </a:cubicBezTo>
                    <a:lnTo>
                      <a:pt x="619125" y="34290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FAE7D876-74DF-4E0C-83C1-486CBE1EF12E}"/>
                  </a:ext>
                </a:extLst>
              </p:cNvPr>
              <p:cNvSpPr/>
              <p:nvPr/>
            </p:nvSpPr>
            <p:spPr>
              <a:xfrm>
                <a:off x="7569327" y="5316572"/>
                <a:ext cx="588641" cy="116158"/>
              </a:xfrm>
              <a:custGeom>
                <a:avLst/>
                <a:gdLst>
                  <a:gd name="connsiteX0" fmla="*/ 0 w 619125"/>
                  <a:gd name="connsiteY0" fmla="*/ 0 h 342900"/>
                  <a:gd name="connsiteX1" fmla="*/ 619125 w 619125"/>
                  <a:gd name="connsiteY1" fmla="*/ 342900 h 342900"/>
                  <a:gd name="connsiteX2" fmla="*/ 619125 w 619125"/>
                  <a:gd name="connsiteY2" fmla="*/ 342900 h 342900"/>
                  <a:gd name="connsiteX0" fmla="*/ 0 w 619125"/>
                  <a:gd name="connsiteY0" fmla="*/ 0 h 342900"/>
                  <a:gd name="connsiteX1" fmla="*/ 619125 w 619125"/>
                  <a:gd name="connsiteY1" fmla="*/ 342900 h 342900"/>
                  <a:gd name="connsiteX2" fmla="*/ 619125 w 619125"/>
                  <a:gd name="connsiteY2" fmla="*/ 342900 h 342900"/>
                  <a:gd name="connsiteX0" fmla="*/ 0 w 619125"/>
                  <a:gd name="connsiteY0" fmla="*/ 0 h 342900"/>
                  <a:gd name="connsiteX1" fmla="*/ 619125 w 619125"/>
                  <a:gd name="connsiteY1" fmla="*/ 342900 h 342900"/>
                  <a:gd name="connsiteX2" fmla="*/ 558165 w 619125"/>
                  <a:gd name="connsiteY2" fmla="*/ 7620 h 342900"/>
                  <a:gd name="connsiteX0" fmla="*/ 0 w 558165"/>
                  <a:gd name="connsiteY0" fmla="*/ 0 h 7620"/>
                  <a:gd name="connsiteX1" fmla="*/ 558165 w 558165"/>
                  <a:gd name="connsiteY1" fmla="*/ 7620 h 7620"/>
                  <a:gd name="connsiteX0" fmla="*/ 0 w 10546"/>
                  <a:gd name="connsiteY0" fmla="*/ 0 h 10000"/>
                  <a:gd name="connsiteX1" fmla="*/ 10546 w 10546"/>
                  <a:gd name="connsiteY1" fmla="*/ 10000 h 10000"/>
                  <a:gd name="connsiteX0" fmla="*/ 0 w 10546"/>
                  <a:gd name="connsiteY0" fmla="*/ 0 h 123364"/>
                  <a:gd name="connsiteX1" fmla="*/ 10546 w 10546"/>
                  <a:gd name="connsiteY1" fmla="*/ 10000 h 123364"/>
                  <a:gd name="connsiteX0" fmla="*/ 0 w 10546"/>
                  <a:gd name="connsiteY0" fmla="*/ 0 h 152439"/>
                  <a:gd name="connsiteX1" fmla="*/ 10546 w 10546"/>
                  <a:gd name="connsiteY1" fmla="*/ 10000 h 152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46" h="152439">
                    <a:moveTo>
                      <a:pt x="0" y="0"/>
                    </a:moveTo>
                    <a:cubicBezTo>
                      <a:pt x="2832" y="273333"/>
                      <a:pt x="7714" y="116667"/>
                      <a:pt x="10546" y="1000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2112A055-77D6-4C4E-B08C-D4DA92015285}"/>
                  </a:ext>
                </a:extLst>
              </p:cNvPr>
              <p:cNvSpPr/>
              <p:nvPr/>
            </p:nvSpPr>
            <p:spPr>
              <a:xfrm rot="19014268">
                <a:off x="8662885" y="4465570"/>
                <a:ext cx="588641" cy="116158"/>
              </a:xfrm>
              <a:custGeom>
                <a:avLst/>
                <a:gdLst>
                  <a:gd name="connsiteX0" fmla="*/ 0 w 619125"/>
                  <a:gd name="connsiteY0" fmla="*/ 0 h 342900"/>
                  <a:gd name="connsiteX1" fmla="*/ 619125 w 619125"/>
                  <a:gd name="connsiteY1" fmla="*/ 342900 h 342900"/>
                  <a:gd name="connsiteX2" fmla="*/ 619125 w 619125"/>
                  <a:gd name="connsiteY2" fmla="*/ 342900 h 342900"/>
                  <a:gd name="connsiteX0" fmla="*/ 0 w 619125"/>
                  <a:gd name="connsiteY0" fmla="*/ 0 h 342900"/>
                  <a:gd name="connsiteX1" fmla="*/ 619125 w 619125"/>
                  <a:gd name="connsiteY1" fmla="*/ 342900 h 342900"/>
                  <a:gd name="connsiteX2" fmla="*/ 619125 w 619125"/>
                  <a:gd name="connsiteY2" fmla="*/ 342900 h 342900"/>
                  <a:gd name="connsiteX0" fmla="*/ 0 w 619125"/>
                  <a:gd name="connsiteY0" fmla="*/ 0 h 342900"/>
                  <a:gd name="connsiteX1" fmla="*/ 619125 w 619125"/>
                  <a:gd name="connsiteY1" fmla="*/ 342900 h 342900"/>
                  <a:gd name="connsiteX2" fmla="*/ 558165 w 619125"/>
                  <a:gd name="connsiteY2" fmla="*/ 7620 h 342900"/>
                  <a:gd name="connsiteX0" fmla="*/ 0 w 558165"/>
                  <a:gd name="connsiteY0" fmla="*/ 0 h 7620"/>
                  <a:gd name="connsiteX1" fmla="*/ 558165 w 558165"/>
                  <a:gd name="connsiteY1" fmla="*/ 7620 h 7620"/>
                  <a:gd name="connsiteX0" fmla="*/ 0 w 10546"/>
                  <a:gd name="connsiteY0" fmla="*/ 0 h 10000"/>
                  <a:gd name="connsiteX1" fmla="*/ 10546 w 10546"/>
                  <a:gd name="connsiteY1" fmla="*/ 10000 h 10000"/>
                  <a:gd name="connsiteX0" fmla="*/ 0 w 10546"/>
                  <a:gd name="connsiteY0" fmla="*/ 0 h 123364"/>
                  <a:gd name="connsiteX1" fmla="*/ 10546 w 10546"/>
                  <a:gd name="connsiteY1" fmla="*/ 10000 h 123364"/>
                  <a:gd name="connsiteX0" fmla="*/ 0 w 10546"/>
                  <a:gd name="connsiteY0" fmla="*/ 0 h 152439"/>
                  <a:gd name="connsiteX1" fmla="*/ 10546 w 10546"/>
                  <a:gd name="connsiteY1" fmla="*/ 10000 h 152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46" h="152439">
                    <a:moveTo>
                      <a:pt x="0" y="0"/>
                    </a:moveTo>
                    <a:cubicBezTo>
                      <a:pt x="2832" y="273333"/>
                      <a:pt x="7714" y="116667"/>
                      <a:pt x="10546" y="1000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FEF44DF2-F6AC-4BC5-B549-EDA6B23667A3}"/>
                  </a:ext>
                </a:extLst>
              </p:cNvPr>
              <p:cNvSpPr/>
              <p:nvPr/>
            </p:nvSpPr>
            <p:spPr>
              <a:xfrm rot="15525369">
                <a:off x="8737841" y="2979462"/>
                <a:ext cx="798951" cy="157659"/>
              </a:xfrm>
              <a:custGeom>
                <a:avLst/>
                <a:gdLst>
                  <a:gd name="connsiteX0" fmla="*/ 0 w 619125"/>
                  <a:gd name="connsiteY0" fmla="*/ 0 h 342900"/>
                  <a:gd name="connsiteX1" fmla="*/ 619125 w 619125"/>
                  <a:gd name="connsiteY1" fmla="*/ 342900 h 342900"/>
                  <a:gd name="connsiteX2" fmla="*/ 619125 w 619125"/>
                  <a:gd name="connsiteY2" fmla="*/ 342900 h 342900"/>
                  <a:gd name="connsiteX0" fmla="*/ 0 w 619125"/>
                  <a:gd name="connsiteY0" fmla="*/ 0 h 342900"/>
                  <a:gd name="connsiteX1" fmla="*/ 619125 w 619125"/>
                  <a:gd name="connsiteY1" fmla="*/ 342900 h 342900"/>
                  <a:gd name="connsiteX2" fmla="*/ 619125 w 619125"/>
                  <a:gd name="connsiteY2" fmla="*/ 342900 h 342900"/>
                  <a:gd name="connsiteX0" fmla="*/ 0 w 619125"/>
                  <a:gd name="connsiteY0" fmla="*/ 0 h 342900"/>
                  <a:gd name="connsiteX1" fmla="*/ 619125 w 619125"/>
                  <a:gd name="connsiteY1" fmla="*/ 342900 h 342900"/>
                  <a:gd name="connsiteX2" fmla="*/ 558165 w 619125"/>
                  <a:gd name="connsiteY2" fmla="*/ 7620 h 342900"/>
                  <a:gd name="connsiteX0" fmla="*/ 0 w 558165"/>
                  <a:gd name="connsiteY0" fmla="*/ 0 h 7620"/>
                  <a:gd name="connsiteX1" fmla="*/ 558165 w 558165"/>
                  <a:gd name="connsiteY1" fmla="*/ 7620 h 7620"/>
                  <a:gd name="connsiteX0" fmla="*/ 0 w 10546"/>
                  <a:gd name="connsiteY0" fmla="*/ 0 h 10000"/>
                  <a:gd name="connsiteX1" fmla="*/ 10546 w 10546"/>
                  <a:gd name="connsiteY1" fmla="*/ 10000 h 10000"/>
                  <a:gd name="connsiteX0" fmla="*/ 0 w 10546"/>
                  <a:gd name="connsiteY0" fmla="*/ 0 h 123364"/>
                  <a:gd name="connsiteX1" fmla="*/ 10546 w 10546"/>
                  <a:gd name="connsiteY1" fmla="*/ 10000 h 123364"/>
                  <a:gd name="connsiteX0" fmla="*/ 0 w 10546"/>
                  <a:gd name="connsiteY0" fmla="*/ 0 h 152439"/>
                  <a:gd name="connsiteX1" fmla="*/ 10546 w 10546"/>
                  <a:gd name="connsiteY1" fmla="*/ 10000 h 152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46" h="152439">
                    <a:moveTo>
                      <a:pt x="0" y="0"/>
                    </a:moveTo>
                    <a:cubicBezTo>
                      <a:pt x="2832" y="273333"/>
                      <a:pt x="7714" y="116667"/>
                      <a:pt x="10546" y="1000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3E50A249-7791-4CE1-9212-0710C8886FDD}"/>
                  </a:ext>
                </a:extLst>
              </p:cNvPr>
              <p:cNvSpPr/>
              <p:nvPr/>
            </p:nvSpPr>
            <p:spPr>
              <a:xfrm rot="13612211">
                <a:off x="7806544" y="2105215"/>
                <a:ext cx="704866" cy="139093"/>
              </a:xfrm>
              <a:custGeom>
                <a:avLst/>
                <a:gdLst>
                  <a:gd name="connsiteX0" fmla="*/ 0 w 619125"/>
                  <a:gd name="connsiteY0" fmla="*/ 0 h 342900"/>
                  <a:gd name="connsiteX1" fmla="*/ 619125 w 619125"/>
                  <a:gd name="connsiteY1" fmla="*/ 342900 h 342900"/>
                  <a:gd name="connsiteX2" fmla="*/ 619125 w 619125"/>
                  <a:gd name="connsiteY2" fmla="*/ 342900 h 342900"/>
                  <a:gd name="connsiteX0" fmla="*/ 0 w 619125"/>
                  <a:gd name="connsiteY0" fmla="*/ 0 h 342900"/>
                  <a:gd name="connsiteX1" fmla="*/ 619125 w 619125"/>
                  <a:gd name="connsiteY1" fmla="*/ 342900 h 342900"/>
                  <a:gd name="connsiteX2" fmla="*/ 619125 w 619125"/>
                  <a:gd name="connsiteY2" fmla="*/ 342900 h 342900"/>
                  <a:gd name="connsiteX0" fmla="*/ 0 w 619125"/>
                  <a:gd name="connsiteY0" fmla="*/ 0 h 342900"/>
                  <a:gd name="connsiteX1" fmla="*/ 619125 w 619125"/>
                  <a:gd name="connsiteY1" fmla="*/ 342900 h 342900"/>
                  <a:gd name="connsiteX2" fmla="*/ 558165 w 619125"/>
                  <a:gd name="connsiteY2" fmla="*/ 7620 h 342900"/>
                  <a:gd name="connsiteX0" fmla="*/ 0 w 558165"/>
                  <a:gd name="connsiteY0" fmla="*/ 0 h 7620"/>
                  <a:gd name="connsiteX1" fmla="*/ 558165 w 558165"/>
                  <a:gd name="connsiteY1" fmla="*/ 7620 h 7620"/>
                  <a:gd name="connsiteX0" fmla="*/ 0 w 10546"/>
                  <a:gd name="connsiteY0" fmla="*/ 0 h 10000"/>
                  <a:gd name="connsiteX1" fmla="*/ 10546 w 10546"/>
                  <a:gd name="connsiteY1" fmla="*/ 10000 h 10000"/>
                  <a:gd name="connsiteX0" fmla="*/ 0 w 10546"/>
                  <a:gd name="connsiteY0" fmla="*/ 0 h 123364"/>
                  <a:gd name="connsiteX1" fmla="*/ 10546 w 10546"/>
                  <a:gd name="connsiteY1" fmla="*/ 10000 h 123364"/>
                  <a:gd name="connsiteX0" fmla="*/ 0 w 10546"/>
                  <a:gd name="connsiteY0" fmla="*/ 0 h 152439"/>
                  <a:gd name="connsiteX1" fmla="*/ 10546 w 10546"/>
                  <a:gd name="connsiteY1" fmla="*/ 10000 h 152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546" h="152439">
                    <a:moveTo>
                      <a:pt x="0" y="0"/>
                    </a:moveTo>
                    <a:cubicBezTo>
                      <a:pt x="2832" y="273333"/>
                      <a:pt x="7714" y="116667"/>
                      <a:pt x="10546" y="1000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4" name="Group 543">
                <a:extLst>
                  <a:ext uri="{FF2B5EF4-FFF2-40B4-BE49-F238E27FC236}">
                    <a16:creationId xmlns:a16="http://schemas.microsoft.com/office/drawing/2014/main" id="{D5BD8E95-B316-404F-8AA9-F6EF0DA6B2A6}"/>
                  </a:ext>
                </a:extLst>
              </p:cNvPr>
              <p:cNvGrpSpPr/>
              <p:nvPr/>
            </p:nvGrpSpPr>
            <p:grpSpPr>
              <a:xfrm>
                <a:off x="5717152" y="1823903"/>
                <a:ext cx="506844" cy="506844"/>
                <a:chOff x="5331942" y="2370617"/>
                <a:chExt cx="506844" cy="506844"/>
              </a:xfrm>
              <a:grpFill/>
            </p:grpSpPr>
            <p:sp>
              <p:nvSpPr>
                <p:cNvPr id="548" name="Freeform: Shape 547">
                  <a:extLst>
                    <a:ext uri="{FF2B5EF4-FFF2-40B4-BE49-F238E27FC236}">
                      <a16:creationId xmlns:a16="http://schemas.microsoft.com/office/drawing/2014/main" id="{CA706DDA-234E-424E-A5A2-3BDF50FADCD1}"/>
                    </a:ext>
                  </a:extLst>
                </p:cNvPr>
                <p:cNvSpPr/>
                <p:nvPr/>
              </p:nvSpPr>
              <p:spPr>
                <a:xfrm>
                  <a:off x="5548998" y="2459640"/>
                  <a:ext cx="289788" cy="360246"/>
                </a:xfrm>
                <a:custGeom>
                  <a:avLst/>
                  <a:gdLst>
                    <a:gd name="connsiteX0" fmla="*/ 180123 w 289788"/>
                    <a:gd name="connsiteY0" fmla="*/ 0 h 360246"/>
                    <a:gd name="connsiteX1" fmla="*/ 216424 w 289788"/>
                    <a:gd name="connsiteY1" fmla="*/ 3659 h 360246"/>
                    <a:gd name="connsiteX2" fmla="*/ 235736 w 289788"/>
                    <a:gd name="connsiteY2" fmla="*/ 9654 h 360246"/>
                    <a:gd name="connsiteX3" fmla="*/ 246507 w 289788"/>
                    <a:gd name="connsiteY3" fmla="*/ 22709 h 360246"/>
                    <a:gd name="connsiteX4" fmla="*/ 289788 w 289788"/>
                    <a:gd name="connsiteY4" fmla="*/ 164400 h 360246"/>
                    <a:gd name="connsiteX5" fmla="*/ 215562 w 289788"/>
                    <a:gd name="connsiteY5" fmla="*/ 343596 h 360246"/>
                    <a:gd name="connsiteX6" fmla="*/ 197506 w 289788"/>
                    <a:gd name="connsiteY6" fmla="*/ 358494 h 360246"/>
                    <a:gd name="connsiteX7" fmla="*/ 180123 w 289788"/>
                    <a:gd name="connsiteY7" fmla="*/ 360246 h 360246"/>
                    <a:gd name="connsiteX8" fmla="*/ 0 w 289788"/>
                    <a:gd name="connsiteY8" fmla="*/ 180123 h 360246"/>
                    <a:gd name="connsiteX9" fmla="*/ 180123 w 289788"/>
                    <a:gd name="connsiteY9" fmla="*/ 0 h 3602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9788" h="360246">
                      <a:moveTo>
                        <a:pt x="180123" y="0"/>
                      </a:moveTo>
                      <a:cubicBezTo>
                        <a:pt x="192558" y="0"/>
                        <a:pt x="204699" y="1260"/>
                        <a:pt x="216424" y="3659"/>
                      </a:cubicBezTo>
                      <a:lnTo>
                        <a:pt x="235736" y="9654"/>
                      </a:lnTo>
                      <a:lnTo>
                        <a:pt x="246507" y="22709"/>
                      </a:lnTo>
                      <a:cubicBezTo>
                        <a:pt x="273833" y="63156"/>
                        <a:pt x="289788" y="111915"/>
                        <a:pt x="289788" y="164400"/>
                      </a:cubicBezTo>
                      <a:cubicBezTo>
                        <a:pt x="289788" y="234381"/>
                        <a:pt x="261423" y="297736"/>
                        <a:pt x="215562" y="343596"/>
                      </a:cubicBezTo>
                      <a:lnTo>
                        <a:pt x="197506" y="358494"/>
                      </a:lnTo>
                      <a:lnTo>
                        <a:pt x="180123" y="360246"/>
                      </a:lnTo>
                      <a:cubicBezTo>
                        <a:pt x="80644" y="360246"/>
                        <a:pt x="0" y="279602"/>
                        <a:pt x="0" y="180123"/>
                      </a:cubicBezTo>
                      <a:cubicBezTo>
                        <a:pt x="0" y="80644"/>
                        <a:pt x="80644" y="0"/>
                        <a:pt x="180123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Freeform: Shape 548">
                  <a:extLst>
                    <a:ext uri="{FF2B5EF4-FFF2-40B4-BE49-F238E27FC236}">
                      <a16:creationId xmlns:a16="http://schemas.microsoft.com/office/drawing/2014/main" id="{02888CF1-30A6-444B-B03F-567BC2E6CB4D}"/>
                    </a:ext>
                  </a:extLst>
                </p:cNvPr>
                <p:cNvSpPr/>
                <p:nvPr/>
              </p:nvSpPr>
              <p:spPr>
                <a:xfrm>
                  <a:off x="5331942" y="2370617"/>
                  <a:ext cx="452792" cy="506844"/>
                </a:xfrm>
                <a:custGeom>
                  <a:avLst/>
                  <a:gdLst>
                    <a:gd name="connsiteX0" fmla="*/ 253422 w 452792"/>
                    <a:gd name="connsiteY0" fmla="*/ 0 h 506844"/>
                    <a:gd name="connsiteX1" fmla="*/ 432618 w 452792"/>
                    <a:gd name="connsiteY1" fmla="*/ 74226 h 506844"/>
                    <a:gd name="connsiteX2" fmla="*/ 452792 w 452792"/>
                    <a:gd name="connsiteY2" fmla="*/ 98676 h 506844"/>
                    <a:gd name="connsiteX3" fmla="*/ 433480 w 452792"/>
                    <a:gd name="connsiteY3" fmla="*/ 92681 h 506844"/>
                    <a:gd name="connsiteX4" fmla="*/ 397179 w 452792"/>
                    <a:gd name="connsiteY4" fmla="*/ 89022 h 506844"/>
                    <a:gd name="connsiteX5" fmla="*/ 217056 w 452792"/>
                    <a:gd name="connsiteY5" fmla="*/ 269145 h 506844"/>
                    <a:gd name="connsiteX6" fmla="*/ 397179 w 452792"/>
                    <a:gd name="connsiteY6" fmla="*/ 449268 h 506844"/>
                    <a:gd name="connsiteX7" fmla="*/ 414562 w 452792"/>
                    <a:gd name="connsiteY7" fmla="*/ 447516 h 506844"/>
                    <a:gd name="connsiteX8" fmla="*/ 395113 w 452792"/>
                    <a:gd name="connsiteY8" fmla="*/ 463563 h 506844"/>
                    <a:gd name="connsiteX9" fmla="*/ 253422 w 452792"/>
                    <a:gd name="connsiteY9" fmla="*/ 506844 h 506844"/>
                    <a:gd name="connsiteX10" fmla="*/ 0 w 452792"/>
                    <a:gd name="connsiteY10" fmla="*/ 253422 h 506844"/>
                    <a:gd name="connsiteX11" fmla="*/ 253422 w 452792"/>
                    <a:gd name="connsiteY11" fmla="*/ 0 h 506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52792" h="506844">
                      <a:moveTo>
                        <a:pt x="253422" y="0"/>
                      </a:moveTo>
                      <a:cubicBezTo>
                        <a:pt x="323403" y="0"/>
                        <a:pt x="386758" y="28365"/>
                        <a:pt x="432618" y="74226"/>
                      </a:cubicBezTo>
                      <a:lnTo>
                        <a:pt x="452792" y="98676"/>
                      </a:lnTo>
                      <a:lnTo>
                        <a:pt x="433480" y="92681"/>
                      </a:lnTo>
                      <a:cubicBezTo>
                        <a:pt x="421755" y="90282"/>
                        <a:pt x="409614" y="89022"/>
                        <a:pt x="397179" y="89022"/>
                      </a:cubicBezTo>
                      <a:cubicBezTo>
                        <a:pt x="297700" y="89022"/>
                        <a:pt x="217056" y="169666"/>
                        <a:pt x="217056" y="269145"/>
                      </a:cubicBezTo>
                      <a:cubicBezTo>
                        <a:pt x="217056" y="368624"/>
                        <a:pt x="297700" y="449268"/>
                        <a:pt x="397179" y="449268"/>
                      </a:cubicBezTo>
                      <a:lnTo>
                        <a:pt x="414562" y="447516"/>
                      </a:lnTo>
                      <a:lnTo>
                        <a:pt x="395113" y="463563"/>
                      </a:lnTo>
                      <a:cubicBezTo>
                        <a:pt x="354666" y="490889"/>
                        <a:pt x="305908" y="506844"/>
                        <a:pt x="253422" y="506844"/>
                      </a:cubicBezTo>
                      <a:cubicBezTo>
                        <a:pt x="113461" y="506844"/>
                        <a:pt x="0" y="393383"/>
                        <a:pt x="0" y="253422"/>
                      </a:cubicBezTo>
                      <a:cubicBezTo>
                        <a:pt x="0" y="113461"/>
                        <a:pt x="113461" y="0"/>
                        <a:pt x="25342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45" name="Oval 21">
                <a:extLst>
                  <a:ext uri="{FF2B5EF4-FFF2-40B4-BE49-F238E27FC236}">
                    <a16:creationId xmlns:a16="http://schemas.microsoft.com/office/drawing/2014/main" id="{66C52BC0-0B0C-4150-A303-0D04266C72E5}"/>
                  </a:ext>
                </a:extLst>
              </p:cNvPr>
              <p:cNvSpPr/>
              <p:nvPr/>
            </p:nvSpPr>
            <p:spPr>
              <a:xfrm>
                <a:off x="6086875" y="1955955"/>
                <a:ext cx="92362" cy="132410"/>
              </a:xfrm>
              <a:custGeom>
                <a:avLst/>
                <a:gdLst>
                  <a:gd name="connsiteX0" fmla="*/ 0 w 139997"/>
                  <a:gd name="connsiteY0" fmla="*/ 69999 h 139997"/>
                  <a:gd name="connsiteX1" fmla="*/ 69999 w 139997"/>
                  <a:gd name="connsiteY1" fmla="*/ 0 h 139997"/>
                  <a:gd name="connsiteX2" fmla="*/ 139998 w 139997"/>
                  <a:gd name="connsiteY2" fmla="*/ 69999 h 139997"/>
                  <a:gd name="connsiteX3" fmla="*/ 69999 w 139997"/>
                  <a:gd name="connsiteY3" fmla="*/ 139998 h 139997"/>
                  <a:gd name="connsiteX4" fmla="*/ 0 w 139997"/>
                  <a:gd name="connsiteY4" fmla="*/ 69999 h 139997"/>
                  <a:gd name="connsiteX0" fmla="*/ 69999 w 161439"/>
                  <a:gd name="connsiteY0" fmla="*/ 139998 h 231438"/>
                  <a:gd name="connsiteX1" fmla="*/ 0 w 161439"/>
                  <a:gd name="connsiteY1" fmla="*/ 69999 h 231438"/>
                  <a:gd name="connsiteX2" fmla="*/ 69999 w 161439"/>
                  <a:gd name="connsiteY2" fmla="*/ 0 h 231438"/>
                  <a:gd name="connsiteX3" fmla="*/ 139998 w 161439"/>
                  <a:gd name="connsiteY3" fmla="*/ 69999 h 231438"/>
                  <a:gd name="connsiteX4" fmla="*/ 161439 w 161439"/>
                  <a:gd name="connsiteY4" fmla="*/ 231438 h 23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439" h="231438">
                    <a:moveTo>
                      <a:pt x="69999" y="139998"/>
                    </a:moveTo>
                    <a:cubicBezTo>
                      <a:pt x="31340" y="139998"/>
                      <a:pt x="0" y="108658"/>
                      <a:pt x="0" y="69999"/>
                    </a:cubicBezTo>
                    <a:cubicBezTo>
                      <a:pt x="0" y="31340"/>
                      <a:pt x="31340" y="0"/>
                      <a:pt x="69999" y="0"/>
                    </a:cubicBezTo>
                    <a:cubicBezTo>
                      <a:pt x="108658" y="0"/>
                      <a:pt x="139998" y="31340"/>
                      <a:pt x="139998" y="69999"/>
                    </a:cubicBezTo>
                    <a:cubicBezTo>
                      <a:pt x="139998" y="108658"/>
                      <a:pt x="108658" y="139998"/>
                      <a:pt x="161439" y="231438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Rectangle 22">
                <a:extLst>
                  <a:ext uri="{FF2B5EF4-FFF2-40B4-BE49-F238E27FC236}">
                    <a16:creationId xmlns:a16="http://schemas.microsoft.com/office/drawing/2014/main" id="{6565545E-D20C-46B1-B6D9-0ACB23949D1B}"/>
                  </a:ext>
                </a:extLst>
              </p:cNvPr>
              <p:cNvSpPr/>
              <p:nvPr/>
            </p:nvSpPr>
            <p:spPr>
              <a:xfrm>
                <a:off x="6854855" y="1839106"/>
                <a:ext cx="273856" cy="603488"/>
              </a:xfrm>
              <a:custGeom>
                <a:avLst/>
                <a:gdLst>
                  <a:gd name="connsiteX0" fmla="*/ 0 w 161925"/>
                  <a:gd name="connsiteY0" fmla="*/ 0 h 360246"/>
                  <a:gd name="connsiteX1" fmla="*/ 161925 w 161925"/>
                  <a:gd name="connsiteY1" fmla="*/ 0 h 360246"/>
                  <a:gd name="connsiteX2" fmla="*/ 161925 w 161925"/>
                  <a:gd name="connsiteY2" fmla="*/ 360246 h 360246"/>
                  <a:gd name="connsiteX3" fmla="*/ 0 w 161925"/>
                  <a:gd name="connsiteY3" fmla="*/ 360246 h 360246"/>
                  <a:gd name="connsiteX4" fmla="*/ 0 w 161925"/>
                  <a:gd name="connsiteY4" fmla="*/ 0 h 360246"/>
                  <a:gd name="connsiteX0" fmla="*/ 0 w 180975"/>
                  <a:gd name="connsiteY0" fmla="*/ 0 h 407871"/>
                  <a:gd name="connsiteX1" fmla="*/ 180975 w 180975"/>
                  <a:gd name="connsiteY1" fmla="*/ 47625 h 407871"/>
                  <a:gd name="connsiteX2" fmla="*/ 180975 w 180975"/>
                  <a:gd name="connsiteY2" fmla="*/ 407871 h 407871"/>
                  <a:gd name="connsiteX3" fmla="*/ 19050 w 180975"/>
                  <a:gd name="connsiteY3" fmla="*/ 407871 h 407871"/>
                  <a:gd name="connsiteX4" fmla="*/ 0 w 180975"/>
                  <a:gd name="connsiteY4" fmla="*/ 0 h 407871"/>
                  <a:gd name="connsiteX0" fmla="*/ 0 w 180975"/>
                  <a:gd name="connsiteY0" fmla="*/ 0 h 507883"/>
                  <a:gd name="connsiteX1" fmla="*/ 180975 w 180975"/>
                  <a:gd name="connsiteY1" fmla="*/ 47625 h 507883"/>
                  <a:gd name="connsiteX2" fmla="*/ 180975 w 180975"/>
                  <a:gd name="connsiteY2" fmla="*/ 407871 h 507883"/>
                  <a:gd name="connsiteX3" fmla="*/ 2381 w 180975"/>
                  <a:gd name="connsiteY3" fmla="*/ 507883 h 507883"/>
                  <a:gd name="connsiteX4" fmla="*/ 0 w 180975"/>
                  <a:gd name="connsiteY4" fmla="*/ 0 h 507883"/>
                  <a:gd name="connsiteX0" fmla="*/ 0 w 180975"/>
                  <a:gd name="connsiteY0" fmla="*/ 0 h 507883"/>
                  <a:gd name="connsiteX1" fmla="*/ 180975 w 180975"/>
                  <a:gd name="connsiteY1" fmla="*/ 47625 h 507883"/>
                  <a:gd name="connsiteX2" fmla="*/ 2381 w 180975"/>
                  <a:gd name="connsiteY2" fmla="*/ 507883 h 507883"/>
                  <a:gd name="connsiteX3" fmla="*/ 0 w 180975"/>
                  <a:gd name="connsiteY3" fmla="*/ 0 h 507883"/>
                  <a:gd name="connsiteX0" fmla="*/ 0 w 209550"/>
                  <a:gd name="connsiteY0" fmla="*/ 0 h 467402"/>
                  <a:gd name="connsiteX1" fmla="*/ 209550 w 209550"/>
                  <a:gd name="connsiteY1" fmla="*/ 7144 h 467402"/>
                  <a:gd name="connsiteX2" fmla="*/ 30956 w 209550"/>
                  <a:gd name="connsiteY2" fmla="*/ 467402 h 467402"/>
                  <a:gd name="connsiteX3" fmla="*/ 0 w 209550"/>
                  <a:gd name="connsiteY3" fmla="*/ 0 h 467402"/>
                  <a:gd name="connsiteX0" fmla="*/ 0 w 209550"/>
                  <a:gd name="connsiteY0" fmla="*/ 0 h 467402"/>
                  <a:gd name="connsiteX1" fmla="*/ 209550 w 209550"/>
                  <a:gd name="connsiteY1" fmla="*/ 7144 h 467402"/>
                  <a:gd name="connsiteX2" fmla="*/ 30956 w 209550"/>
                  <a:gd name="connsiteY2" fmla="*/ 467402 h 467402"/>
                  <a:gd name="connsiteX3" fmla="*/ 0 w 209550"/>
                  <a:gd name="connsiteY3" fmla="*/ 0 h 467402"/>
                  <a:gd name="connsiteX0" fmla="*/ 0 w 209550"/>
                  <a:gd name="connsiteY0" fmla="*/ 0 h 512316"/>
                  <a:gd name="connsiteX1" fmla="*/ 209550 w 209550"/>
                  <a:gd name="connsiteY1" fmla="*/ 7144 h 512316"/>
                  <a:gd name="connsiteX2" fmla="*/ 30956 w 209550"/>
                  <a:gd name="connsiteY2" fmla="*/ 467402 h 512316"/>
                  <a:gd name="connsiteX3" fmla="*/ 0 w 209550"/>
                  <a:gd name="connsiteY3" fmla="*/ 0 h 512316"/>
                  <a:gd name="connsiteX0" fmla="*/ 0 w 209550"/>
                  <a:gd name="connsiteY0" fmla="*/ 0 h 523425"/>
                  <a:gd name="connsiteX1" fmla="*/ 209550 w 209550"/>
                  <a:gd name="connsiteY1" fmla="*/ 7144 h 523425"/>
                  <a:gd name="connsiteX2" fmla="*/ 23812 w 209550"/>
                  <a:gd name="connsiteY2" fmla="*/ 479309 h 523425"/>
                  <a:gd name="connsiteX3" fmla="*/ 0 w 209550"/>
                  <a:gd name="connsiteY3" fmla="*/ 0 h 523425"/>
                  <a:gd name="connsiteX0" fmla="*/ 0 w 209550"/>
                  <a:gd name="connsiteY0" fmla="*/ 0 h 523425"/>
                  <a:gd name="connsiteX1" fmla="*/ 209550 w 209550"/>
                  <a:gd name="connsiteY1" fmla="*/ 7144 h 523425"/>
                  <a:gd name="connsiteX2" fmla="*/ 23812 w 209550"/>
                  <a:gd name="connsiteY2" fmla="*/ 479309 h 523425"/>
                  <a:gd name="connsiteX3" fmla="*/ 0 w 209550"/>
                  <a:gd name="connsiteY3" fmla="*/ 0 h 523425"/>
                  <a:gd name="connsiteX0" fmla="*/ 0 w 209550"/>
                  <a:gd name="connsiteY0" fmla="*/ 0 h 525023"/>
                  <a:gd name="connsiteX1" fmla="*/ 209550 w 209550"/>
                  <a:gd name="connsiteY1" fmla="*/ 7144 h 525023"/>
                  <a:gd name="connsiteX2" fmla="*/ 23812 w 209550"/>
                  <a:gd name="connsiteY2" fmla="*/ 479309 h 525023"/>
                  <a:gd name="connsiteX3" fmla="*/ 0 w 209550"/>
                  <a:gd name="connsiteY3" fmla="*/ 0 h 525023"/>
                  <a:gd name="connsiteX0" fmla="*/ 0 w 69057"/>
                  <a:gd name="connsiteY0" fmla="*/ 0 h 479309"/>
                  <a:gd name="connsiteX1" fmla="*/ 23812 w 69057"/>
                  <a:gd name="connsiteY1" fmla="*/ 479309 h 479309"/>
                  <a:gd name="connsiteX2" fmla="*/ 0 w 69057"/>
                  <a:gd name="connsiteY2" fmla="*/ 0 h 479309"/>
                  <a:gd name="connsiteX0" fmla="*/ 0 w 130877"/>
                  <a:gd name="connsiteY0" fmla="*/ 70230 h 549539"/>
                  <a:gd name="connsiteX1" fmla="*/ 23812 w 130877"/>
                  <a:gd name="connsiteY1" fmla="*/ 549539 h 549539"/>
                  <a:gd name="connsiteX2" fmla="*/ 0 w 130877"/>
                  <a:gd name="connsiteY2" fmla="*/ 70230 h 549539"/>
                  <a:gd name="connsiteX0" fmla="*/ 0 w 260008"/>
                  <a:gd name="connsiteY0" fmla="*/ 50007 h 552254"/>
                  <a:gd name="connsiteX1" fmla="*/ 23812 w 260008"/>
                  <a:gd name="connsiteY1" fmla="*/ 529316 h 552254"/>
                  <a:gd name="connsiteX2" fmla="*/ 0 w 260008"/>
                  <a:gd name="connsiteY2" fmla="*/ 50007 h 552254"/>
                  <a:gd name="connsiteX0" fmla="*/ 0 w 260008"/>
                  <a:gd name="connsiteY0" fmla="*/ 50007 h 552254"/>
                  <a:gd name="connsiteX1" fmla="*/ 23812 w 260008"/>
                  <a:gd name="connsiteY1" fmla="*/ 529316 h 552254"/>
                  <a:gd name="connsiteX2" fmla="*/ 0 w 260008"/>
                  <a:gd name="connsiteY2" fmla="*/ 50007 h 552254"/>
                  <a:gd name="connsiteX0" fmla="*/ 0 w 281210"/>
                  <a:gd name="connsiteY0" fmla="*/ 48429 h 585628"/>
                  <a:gd name="connsiteX1" fmla="*/ 59530 w 281210"/>
                  <a:gd name="connsiteY1" fmla="*/ 563457 h 585628"/>
                  <a:gd name="connsiteX2" fmla="*/ 0 w 281210"/>
                  <a:gd name="connsiteY2" fmla="*/ 48429 h 585628"/>
                  <a:gd name="connsiteX0" fmla="*/ 0 w 281210"/>
                  <a:gd name="connsiteY0" fmla="*/ 48429 h 585628"/>
                  <a:gd name="connsiteX1" fmla="*/ 59530 w 281210"/>
                  <a:gd name="connsiteY1" fmla="*/ 563457 h 585628"/>
                  <a:gd name="connsiteX2" fmla="*/ 0 w 281210"/>
                  <a:gd name="connsiteY2" fmla="*/ 48429 h 585628"/>
                  <a:gd name="connsiteX0" fmla="*/ 0 w 268329"/>
                  <a:gd name="connsiteY0" fmla="*/ 47627 h 603488"/>
                  <a:gd name="connsiteX1" fmla="*/ 38099 w 268329"/>
                  <a:gd name="connsiteY1" fmla="*/ 581705 h 603488"/>
                  <a:gd name="connsiteX2" fmla="*/ 0 w 268329"/>
                  <a:gd name="connsiteY2" fmla="*/ 47627 h 603488"/>
                  <a:gd name="connsiteX0" fmla="*/ 28832 w 297161"/>
                  <a:gd name="connsiteY0" fmla="*/ 47627 h 603488"/>
                  <a:gd name="connsiteX1" fmla="*/ 66931 w 297161"/>
                  <a:gd name="connsiteY1" fmla="*/ 581705 h 603488"/>
                  <a:gd name="connsiteX2" fmla="*/ 28832 w 297161"/>
                  <a:gd name="connsiteY2" fmla="*/ 47627 h 603488"/>
                  <a:gd name="connsiteX0" fmla="*/ 1576 w 269905"/>
                  <a:gd name="connsiteY0" fmla="*/ 47627 h 603488"/>
                  <a:gd name="connsiteX1" fmla="*/ 39675 w 269905"/>
                  <a:gd name="connsiteY1" fmla="*/ 581705 h 603488"/>
                  <a:gd name="connsiteX2" fmla="*/ 44439 w 269905"/>
                  <a:gd name="connsiteY2" fmla="*/ 306400 h 603488"/>
                  <a:gd name="connsiteX3" fmla="*/ 1576 w 269905"/>
                  <a:gd name="connsiteY3" fmla="*/ 47627 h 603488"/>
                  <a:gd name="connsiteX0" fmla="*/ 11243 w 279572"/>
                  <a:gd name="connsiteY0" fmla="*/ 47627 h 603488"/>
                  <a:gd name="connsiteX1" fmla="*/ 49342 w 279572"/>
                  <a:gd name="connsiteY1" fmla="*/ 581705 h 603488"/>
                  <a:gd name="connsiteX2" fmla="*/ 54106 w 279572"/>
                  <a:gd name="connsiteY2" fmla="*/ 306400 h 603488"/>
                  <a:gd name="connsiteX3" fmla="*/ 11243 w 279572"/>
                  <a:gd name="connsiteY3" fmla="*/ 47627 h 603488"/>
                  <a:gd name="connsiteX0" fmla="*/ 6788 w 275117"/>
                  <a:gd name="connsiteY0" fmla="*/ 47627 h 603488"/>
                  <a:gd name="connsiteX1" fmla="*/ 44887 w 275117"/>
                  <a:gd name="connsiteY1" fmla="*/ 581705 h 603488"/>
                  <a:gd name="connsiteX2" fmla="*/ 49651 w 275117"/>
                  <a:gd name="connsiteY2" fmla="*/ 306400 h 603488"/>
                  <a:gd name="connsiteX3" fmla="*/ 6788 w 275117"/>
                  <a:gd name="connsiteY3" fmla="*/ 47627 h 603488"/>
                  <a:gd name="connsiteX0" fmla="*/ 6788 w 275117"/>
                  <a:gd name="connsiteY0" fmla="*/ 47627 h 603488"/>
                  <a:gd name="connsiteX1" fmla="*/ 44887 w 275117"/>
                  <a:gd name="connsiteY1" fmla="*/ 581705 h 603488"/>
                  <a:gd name="connsiteX2" fmla="*/ 49651 w 275117"/>
                  <a:gd name="connsiteY2" fmla="*/ 306400 h 603488"/>
                  <a:gd name="connsiteX3" fmla="*/ 6788 w 275117"/>
                  <a:gd name="connsiteY3" fmla="*/ 47627 h 603488"/>
                  <a:gd name="connsiteX0" fmla="*/ 5527 w 273856"/>
                  <a:gd name="connsiteY0" fmla="*/ 47627 h 603488"/>
                  <a:gd name="connsiteX1" fmla="*/ 43626 w 273856"/>
                  <a:gd name="connsiteY1" fmla="*/ 581705 h 603488"/>
                  <a:gd name="connsiteX2" fmla="*/ 67440 w 273856"/>
                  <a:gd name="connsiteY2" fmla="*/ 318306 h 603488"/>
                  <a:gd name="connsiteX3" fmla="*/ 5527 w 273856"/>
                  <a:gd name="connsiteY3" fmla="*/ 47627 h 603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3856" h="603488">
                    <a:moveTo>
                      <a:pt x="5527" y="47627"/>
                    </a:moveTo>
                    <a:cubicBezTo>
                      <a:pt x="289689" y="-223610"/>
                      <a:pt x="414307" y="760073"/>
                      <a:pt x="43626" y="581705"/>
                    </a:cubicBezTo>
                    <a:cubicBezTo>
                      <a:pt x="-13127" y="554984"/>
                      <a:pt x="73790" y="407319"/>
                      <a:pt x="67440" y="318306"/>
                    </a:cubicBezTo>
                    <a:cubicBezTo>
                      <a:pt x="61090" y="229293"/>
                      <a:pt x="-21857" y="103344"/>
                      <a:pt x="5527" y="47627"/>
                    </a:cubicBezTo>
                    <a:close/>
                  </a:path>
                </a:pathLst>
              </a:custGeom>
              <a:solidFill>
                <a:srgbClr val="FF52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Rectangle: Rounded Corners 546">
                <a:extLst>
                  <a:ext uri="{FF2B5EF4-FFF2-40B4-BE49-F238E27FC236}">
                    <a16:creationId xmlns:a16="http://schemas.microsoft.com/office/drawing/2014/main" id="{53BBA86C-5D30-4281-96BF-70EBDE9A7104}"/>
                  </a:ext>
                </a:extLst>
              </p:cNvPr>
              <p:cNvSpPr/>
              <p:nvPr/>
            </p:nvSpPr>
            <p:spPr>
              <a:xfrm rot="18912187">
                <a:off x="6615573" y="2615337"/>
                <a:ext cx="260561" cy="205390"/>
              </a:xfrm>
              <a:prstGeom prst="roundRect">
                <a:avLst>
                  <a:gd name="adj" fmla="val 50000"/>
                </a:avLst>
              </a:prstGeom>
              <a:solidFill>
                <a:srgbClr val="FF52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4987DD22-B497-4616-A62D-30B35F1D5223}"/>
                </a:ext>
              </a:extLst>
            </p:cNvPr>
            <p:cNvGrpSpPr/>
            <p:nvPr/>
          </p:nvGrpSpPr>
          <p:grpSpPr>
            <a:xfrm>
              <a:off x="7003414" y="3492128"/>
              <a:ext cx="708026" cy="856842"/>
              <a:chOff x="7003414" y="3492128"/>
              <a:chExt cx="708026" cy="856842"/>
            </a:xfrm>
          </p:grpSpPr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4026DFFF-1DD1-48FC-9112-419A858415A1}"/>
                  </a:ext>
                </a:extLst>
              </p:cNvPr>
              <p:cNvSpPr/>
              <p:nvPr/>
            </p:nvSpPr>
            <p:spPr>
              <a:xfrm>
                <a:off x="7003414" y="3492128"/>
                <a:ext cx="460375" cy="77474"/>
              </a:xfrm>
              <a:custGeom>
                <a:avLst/>
                <a:gdLst>
                  <a:gd name="connsiteX0" fmla="*/ 428625 w 428625"/>
                  <a:gd name="connsiteY0" fmla="*/ 0 h 114300"/>
                  <a:gd name="connsiteX1" fmla="*/ 0 w 428625"/>
                  <a:gd name="connsiteY1" fmla="*/ 114300 h 114300"/>
                  <a:gd name="connsiteX2" fmla="*/ 0 w 428625"/>
                  <a:gd name="connsiteY2" fmla="*/ 114300 h 114300"/>
                  <a:gd name="connsiteX0" fmla="*/ 460375 w 460375"/>
                  <a:gd name="connsiteY0" fmla="*/ 0 h 114300"/>
                  <a:gd name="connsiteX1" fmla="*/ 31750 w 460375"/>
                  <a:gd name="connsiteY1" fmla="*/ 114300 h 114300"/>
                  <a:gd name="connsiteX2" fmla="*/ 0 w 460375"/>
                  <a:gd name="connsiteY2" fmla="*/ 66675 h 114300"/>
                  <a:gd name="connsiteX0" fmla="*/ 460375 w 460375"/>
                  <a:gd name="connsiteY0" fmla="*/ 0 h 66675"/>
                  <a:gd name="connsiteX1" fmla="*/ 0 w 460375"/>
                  <a:gd name="connsiteY1" fmla="*/ 66675 h 66675"/>
                  <a:gd name="connsiteX0" fmla="*/ 460375 w 460375"/>
                  <a:gd name="connsiteY0" fmla="*/ 0 h 75428"/>
                  <a:gd name="connsiteX1" fmla="*/ 0 w 460375"/>
                  <a:gd name="connsiteY1" fmla="*/ 66675 h 75428"/>
                  <a:gd name="connsiteX0" fmla="*/ 460375 w 460375"/>
                  <a:gd name="connsiteY0" fmla="*/ 0 h 77474"/>
                  <a:gd name="connsiteX1" fmla="*/ 0 w 460375"/>
                  <a:gd name="connsiteY1" fmla="*/ 66675 h 77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0375" h="77474">
                    <a:moveTo>
                      <a:pt x="460375" y="0"/>
                    </a:moveTo>
                    <a:cubicBezTo>
                      <a:pt x="348192" y="44450"/>
                      <a:pt x="251883" y="101600"/>
                      <a:pt x="0" y="666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4F1697B0-E893-49A9-B5D5-6EF7D75B455D}"/>
                  </a:ext>
                </a:extLst>
              </p:cNvPr>
              <p:cNvSpPr/>
              <p:nvPr/>
            </p:nvSpPr>
            <p:spPr>
              <a:xfrm>
                <a:off x="7251065" y="3879311"/>
                <a:ext cx="460375" cy="77474"/>
              </a:xfrm>
              <a:custGeom>
                <a:avLst/>
                <a:gdLst>
                  <a:gd name="connsiteX0" fmla="*/ 428625 w 428625"/>
                  <a:gd name="connsiteY0" fmla="*/ 0 h 114300"/>
                  <a:gd name="connsiteX1" fmla="*/ 0 w 428625"/>
                  <a:gd name="connsiteY1" fmla="*/ 114300 h 114300"/>
                  <a:gd name="connsiteX2" fmla="*/ 0 w 428625"/>
                  <a:gd name="connsiteY2" fmla="*/ 114300 h 114300"/>
                  <a:gd name="connsiteX0" fmla="*/ 460375 w 460375"/>
                  <a:gd name="connsiteY0" fmla="*/ 0 h 114300"/>
                  <a:gd name="connsiteX1" fmla="*/ 31750 w 460375"/>
                  <a:gd name="connsiteY1" fmla="*/ 114300 h 114300"/>
                  <a:gd name="connsiteX2" fmla="*/ 0 w 460375"/>
                  <a:gd name="connsiteY2" fmla="*/ 66675 h 114300"/>
                  <a:gd name="connsiteX0" fmla="*/ 460375 w 460375"/>
                  <a:gd name="connsiteY0" fmla="*/ 0 h 66675"/>
                  <a:gd name="connsiteX1" fmla="*/ 0 w 460375"/>
                  <a:gd name="connsiteY1" fmla="*/ 66675 h 66675"/>
                  <a:gd name="connsiteX0" fmla="*/ 460375 w 460375"/>
                  <a:gd name="connsiteY0" fmla="*/ 0 h 75428"/>
                  <a:gd name="connsiteX1" fmla="*/ 0 w 460375"/>
                  <a:gd name="connsiteY1" fmla="*/ 66675 h 75428"/>
                  <a:gd name="connsiteX0" fmla="*/ 460375 w 460375"/>
                  <a:gd name="connsiteY0" fmla="*/ 0 h 77474"/>
                  <a:gd name="connsiteX1" fmla="*/ 0 w 460375"/>
                  <a:gd name="connsiteY1" fmla="*/ 66675 h 77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0375" h="77474">
                    <a:moveTo>
                      <a:pt x="460375" y="0"/>
                    </a:moveTo>
                    <a:cubicBezTo>
                      <a:pt x="348192" y="44450"/>
                      <a:pt x="251883" y="101600"/>
                      <a:pt x="0" y="666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2E334D1B-1061-4916-A266-273A84F26C97}"/>
                  </a:ext>
                </a:extLst>
              </p:cNvPr>
              <p:cNvSpPr/>
              <p:nvPr/>
            </p:nvSpPr>
            <p:spPr>
              <a:xfrm rot="412897">
                <a:off x="7205938" y="4271496"/>
                <a:ext cx="460375" cy="77474"/>
              </a:xfrm>
              <a:custGeom>
                <a:avLst/>
                <a:gdLst>
                  <a:gd name="connsiteX0" fmla="*/ 428625 w 428625"/>
                  <a:gd name="connsiteY0" fmla="*/ 0 h 114300"/>
                  <a:gd name="connsiteX1" fmla="*/ 0 w 428625"/>
                  <a:gd name="connsiteY1" fmla="*/ 114300 h 114300"/>
                  <a:gd name="connsiteX2" fmla="*/ 0 w 428625"/>
                  <a:gd name="connsiteY2" fmla="*/ 114300 h 114300"/>
                  <a:gd name="connsiteX0" fmla="*/ 460375 w 460375"/>
                  <a:gd name="connsiteY0" fmla="*/ 0 h 114300"/>
                  <a:gd name="connsiteX1" fmla="*/ 31750 w 460375"/>
                  <a:gd name="connsiteY1" fmla="*/ 114300 h 114300"/>
                  <a:gd name="connsiteX2" fmla="*/ 0 w 460375"/>
                  <a:gd name="connsiteY2" fmla="*/ 66675 h 114300"/>
                  <a:gd name="connsiteX0" fmla="*/ 460375 w 460375"/>
                  <a:gd name="connsiteY0" fmla="*/ 0 h 66675"/>
                  <a:gd name="connsiteX1" fmla="*/ 0 w 460375"/>
                  <a:gd name="connsiteY1" fmla="*/ 66675 h 66675"/>
                  <a:gd name="connsiteX0" fmla="*/ 460375 w 460375"/>
                  <a:gd name="connsiteY0" fmla="*/ 0 h 75428"/>
                  <a:gd name="connsiteX1" fmla="*/ 0 w 460375"/>
                  <a:gd name="connsiteY1" fmla="*/ 66675 h 75428"/>
                  <a:gd name="connsiteX0" fmla="*/ 460375 w 460375"/>
                  <a:gd name="connsiteY0" fmla="*/ 0 h 77474"/>
                  <a:gd name="connsiteX1" fmla="*/ 0 w 460375"/>
                  <a:gd name="connsiteY1" fmla="*/ 66675 h 77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60375" h="77474">
                    <a:moveTo>
                      <a:pt x="460375" y="0"/>
                    </a:moveTo>
                    <a:cubicBezTo>
                      <a:pt x="348192" y="44450"/>
                      <a:pt x="251883" y="101600"/>
                      <a:pt x="0" y="6667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358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2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2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19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84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51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96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20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152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20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8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0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1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EBB64D-E8D5-42D1-A1D4-A1D06AACE7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CCF893F-D3F9-467E-9540-7CA14804A948}"/>
              </a:ext>
            </a:extLst>
          </p:cNvPr>
          <p:cNvSpPr/>
          <p:nvPr/>
        </p:nvSpPr>
        <p:spPr>
          <a:xfrm>
            <a:off x="2533483" y="591676"/>
            <a:ext cx="2976178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FF5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FF5229"/>
                </a:solidFill>
              </a:rPr>
              <a:t>Shr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imp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1B2D394-9395-4859-8FF1-E11FD6DA01D6}"/>
              </a:ext>
            </a:extLst>
          </p:cNvPr>
          <p:cNvSpPr/>
          <p:nvPr/>
        </p:nvSpPr>
        <p:spPr>
          <a:xfrm>
            <a:off x="743798" y="591648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FF5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FF5229"/>
                </a:solidFill>
              </a:rPr>
              <a:t>Shr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FF5229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EB6FD55-4BE4-4984-AB62-7B34E82E97C0}"/>
              </a:ext>
            </a:extLst>
          </p:cNvPr>
          <p:cNvGrpSpPr/>
          <p:nvPr/>
        </p:nvGrpSpPr>
        <p:grpSpPr>
          <a:xfrm>
            <a:off x="284214" y="2319130"/>
            <a:ext cx="5653602" cy="4025259"/>
            <a:chOff x="562509" y="1407836"/>
            <a:chExt cx="6688427" cy="476203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0EB69A4-8DCC-4129-B063-12EACBD202AF}"/>
                </a:ext>
              </a:extLst>
            </p:cNvPr>
            <p:cNvGrpSpPr/>
            <p:nvPr/>
          </p:nvGrpSpPr>
          <p:grpSpPr>
            <a:xfrm>
              <a:off x="562509" y="1407836"/>
              <a:ext cx="6688427" cy="4762035"/>
              <a:chOff x="2912009" y="874436"/>
              <a:chExt cx="6688427" cy="476203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C30C4B6-CFD5-46E7-9B92-94216216641B}"/>
                  </a:ext>
                </a:extLst>
              </p:cNvPr>
              <p:cNvGrpSpPr/>
              <p:nvPr/>
            </p:nvGrpSpPr>
            <p:grpSpPr>
              <a:xfrm>
                <a:off x="2912009" y="874436"/>
                <a:ext cx="6688427" cy="4762035"/>
                <a:chOff x="2912009" y="874436"/>
                <a:chExt cx="6688427" cy="4762035"/>
              </a:xfrm>
              <a:solidFill>
                <a:srgbClr val="FF3401"/>
              </a:solidFill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82D4515-129A-4D98-9126-758ACB061252}"/>
                    </a:ext>
                  </a:extLst>
                </p:cNvPr>
                <p:cNvSpPr/>
                <p:nvPr/>
              </p:nvSpPr>
              <p:spPr>
                <a:xfrm rot="20223857">
                  <a:off x="4983028" y="4732890"/>
                  <a:ext cx="1320800" cy="5969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4">
                  <a:extLst>
                    <a:ext uri="{FF2B5EF4-FFF2-40B4-BE49-F238E27FC236}">
                      <a16:creationId xmlns:a16="http://schemas.microsoft.com/office/drawing/2014/main" id="{5A816129-5926-4335-936B-1090A4BEBFA6}"/>
                    </a:ext>
                  </a:extLst>
                </p:cNvPr>
                <p:cNvSpPr/>
                <p:nvPr/>
              </p:nvSpPr>
              <p:spPr>
                <a:xfrm rot="1401250">
                  <a:off x="5017967" y="4385229"/>
                  <a:ext cx="1320800" cy="632190"/>
                </a:xfrm>
                <a:custGeom>
                  <a:avLst/>
                  <a:gdLst>
                    <a:gd name="connsiteX0" fmla="*/ 0 w 1320800"/>
                    <a:gd name="connsiteY0" fmla="*/ 298450 h 596900"/>
                    <a:gd name="connsiteX1" fmla="*/ 660400 w 1320800"/>
                    <a:gd name="connsiteY1" fmla="*/ 0 h 596900"/>
                    <a:gd name="connsiteX2" fmla="*/ 1320800 w 1320800"/>
                    <a:gd name="connsiteY2" fmla="*/ 298450 h 596900"/>
                    <a:gd name="connsiteX3" fmla="*/ 660400 w 1320800"/>
                    <a:gd name="connsiteY3" fmla="*/ 596900 h 596900"/>
                    <a:gd name="connsiteX4" fmla="*/ 0 w 1320800"/>
                    <a:gd name="connsiteY4" fmla="*/ 298450 h 596900"/>
                    <a:gd name="connsiteX0" fmla="*/ 0 w 1320800"/>
                    <a:gd name="connsiteY0" fmla="*/ 298450 h 596900"/>
                    <a:gd name="connsiteX1" fmla="*/ 660400 w 1320800"/>
                    <a:gd name="connsiteY1" fmla="*/ 0 h 596900"/>
                    <a:gd name="connsiteX2" fmla="*/ 1320800 w 1320800"/>
                    <a:gd name="connsiteY2" fmla="*/ 298450 h 596900"/>
                    <a:gd name="connsiteX3" fmla="*/ 660400 w 1320800"/>
                    <a:gd name="connsiteY3" fmla="*/ 596900 h 596900"/>
                    <a:gd name="connsiteX4" fmla="*/ 0 w 1320800"/>
                    <a:gd name="connsiteY4" fmla="*/ 298450 h 596900"/>
                    <a:gd name="connsiteX0" fmla="*/ 0 w 1320800"/>
                    <a:gd name="connsiteY0" fmla="*/ 298450 h 632190"/>
                    <a:gd name="connsiteX1" fmla="*/ 660400 w 1320800"/>
                    <a:gd name="connsiteY1" fmla="*/ 0 h 632190"/>
                    <a:gd name="connsiteX2" fmla="*/ 1320800 w 1320800"/>
                    <a:gd name="connsiteY2" fmla="*/ 298450 h 632190"/>
                    <a:gd name="connsiteX3" fmla="*/ 660400 w 1320800"/>
                    <a:gd name="connsiteY3" fmla="*/ 596900 h 632190"/>
                    <a:gd name="connsiteX4" fmla="*/ 0 w 1320800"/>
                    <a:gd name="connsiteY4" fmla="*/ 298450 h 632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20800" h="632190">
                      <a:moveTo>
                        <a:pt x="0" y="298450"/>
                      </a:moveTo>
                      <a:cubicBezTo>
                        <a:pt x="0" y="133621"/>
                        <a:pt x="295671" y="0"/>
                        <a:pt x="660400" y="0"/>
                      </a:cubicBezTo>
                      <a:cubicBezTo>
                        <a:pt x="1025129" y="0"/>
                        <a:pt x="1320800" y="133621"/>
                        <a:pt x="1320800" y="298450"/>
                      </a:cubicBezTo>
                      <a:cubicBezTo>
                        <a:pt x="1201363" y="234725"/>
                        <a:pt x="968491" y="465730"/>
                        <a:pt x="660400" y="596900"/>
                      </a:cubicBezTo>
                      <a:cubicBezTo>
                        <a:pt x="352309" y="728070"/>
                        <a:pt x="0" y="463279"/>
                        <a:pt x="0" y="29845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24">
                  <a:extLst>
                    <a:ext uri="{FF2B5EF4-FFF2-40B4-BE49-F238E27FC236}">
                      <a16:creationId xmlns:a16="http://schemas.microsoft.com/office/drawing/2014/main" id="{6F7010DD-2D6F-46C8-B6F0-8BE18A7E9EF8}"/>
                    </a:ext>
                  </a:extLst>
                </p:cNvPr>
                <p:cNvSpPr/>
                <p:nvPr/>
              </p:nvSpPr>
              <p:spPr>
                <a:xfrm>
                  <a:off x="4785097" y="4619820"/>
                  <a:ext cx="1487087" cy="532912"/>
                </a:xfrm>
                <a:custGeom>
                  <a:avLst/>
                  <a:gdLst>
                    <a:gd name="connsiteX0" fmla="*/ 0 w 1486851"/>
                    <a:gd name="connsiteY0" fmla="*/ 314643 h 629285"/>
                    <a:gd name="connsiteX1" fmla="*/ 743426 w 1486851"/>
                    <a:gd name="connsiteY1" fmla="*/ 0 h 629285"/>
                    <a:gd name="connsiteX2" fmla="*/ 1486852 w 1486851"/>
                    <a:gd name="connsiteY2" fmla="*/ 314643 h 629285"/>
                    <a:gd name="connsiteX3" fmla="*/ 743426 w 1486851"/>
                    <a:gd name="connsiteY3" fmla="*/ 629286 h 629285"/>
                    <a:gd name="connsiteX4" fmla="*/ 0 w 1486851"/>
                    <a:gd name="connsiteY4" fmla="*/ 314643 h 629285"/>
                    <a:gd name="connsiteX0" fmla="*/ 0 w 1486852"/>
                    <a:gd name="connsiteY0" fmla="*/ 232093 h 546736"/>
                    <a:gd name="connsiteX1" fmla="*/ 743426 w 1486852"/>
                    <a:gd name="connsiteY1" fmla="*/ 0 h 546736"/>
                    <a:gd name="connsiteX2" fmla="*/ 1486852 w 1486852"/>
                    <a:gd name="connsiteY2" fmla="*/ 232093 h 546736"/>
                    <a:gd name="connsiteX3" fmla="*/ 743426 w 1486852"/>
                    <a:gd name="connsiteY3" fmla="*/ 546736 h 546736"/>
                    <a:gd name="connsiteX4" fmla="*/ 0 w 1486852"/>
                    <a:gd name="connsiteY4" fmla="*/ 232093 h 546736"/>
                    <a:gd name="connsiteX0" fmla="*/ 154 w 1487006"/>
                    <a:gd name="connsiteY0" fmla="*/ 232093 h 454661"/>
                    <a:gd name="connsiteX1" fmla="*/ 743580 w 1487006"/>
                    <a:gd name="connsiteY1" fmla="*/ 0 h 454661"/>
                    <a:gd name="connsiteX2" fmla="*/ 1487006 w 1487006"/>
                    <a:gd name="connsiteY2" fmla="*/ 232093 h 454661"/>
                    <a:gd name="connsiteX3" fmla="*/ 794380 w 1487006"/>
                    <a:gd name="connsiteY3" fmla="*/ 454661 h 454661"/>
                    <a:gd name="connsiteX4" fmla="*/ 154 w 1487006"/>
                    <a:gd name="connsiteY4" fmla="*/ 232093 h 454661"/>
                    <a:gd name="connsiteX0" fmla="*/ 208 w 1487060"/>
                    <a:gd name="connsiteY0" fmla="*/ 241697 h 476624"/>
                    <a:gd name="connsiteX1" fmla="*/ 743634 w 1487060"/>
                    <a:gd name="connsiteY1" fmla="*/ 9604 h 476624"/>
                    <a:gd name="connsiteX2" fmla="*/ 1487060 w 1487060"/>
                    <a:gd name="connsiteY2" fmla="*/ 241697 h 476624"/>
                    <a:gd name="connsiteX3" fmla="*/ 794434 w 1487060"/>
                    <a:gd name="connsiteY3" fmla="*/ 464265 h 476624"/>
                    <a:gd name="connsiteX4" fmla="*/ 208 w 1487060"/>
                    <a:gd name="connsiteY4" fmla="*/ 241697 h 476624"/>
                    <a:gd name="connsiteX0" fmla="*/ 208 w 1487060"/>
                    <a:gd name="connsiteY0" fmla="*/ 241697 h 476624"/>
                    <a:gd name="connsiteX1" fmla="*/ 743634 w 1487060"/>
                    <a:gd name="connsiteY1" fmla="*/ 9604 h 476624"/>
                    <a:gd name="connsiteX2" fmla="*/ 1487060 w 1487060"/>
                    <a:gd name="connsiteY2" fmla="*/ 241697 h 476624"/>
                    <a:gd name="connsiteX3" fmla="*/ 794434 w 1487060"/>
                    <a:gd name="connsiteY3" fmla="*/ 464265 h 476624"/>
                    <a:gd name="connsiteX4" fmla="*/ 208 w 1487060"/>
                    <a:gd name="connsiteY4" fmla="*/ 241697 h 476624"/>
                    <a:gd name="connsiteX0" fmla="*/ 208 w 1487060"/>
                    <a:gd name="connsiteY0" fmla="*/ 258624 h 493551"/>
                    <a:gd name="connsiteX1" fmla="*/ 743634 w 1487060"/>
                    <a:gd name="connsiteY1" fmla="*/ 26531 h 493551"/>
                    <a:gd name="connsiteX2" fmla="*/ 1487060 w 1487060"/>
                    <a:gd name="connsiteY2" fmla="*/ 258624 h 493551"/>
                    <a:gd name="connsiteX3" fmla="*/ 794434 w 1487060"/>
                    <a:gd name="connsiteY3" fmla="*/ 481192 h 493551"/>
                    <a:gd name="connsiteX4" fmla="*/ 208 w 1487060"/>
                    <a:gd name="connsiteY4" fmla="*/ 258624 h 493551"/>
                    <a:gd name="connsiteX0" fmla="*/ 208 w 1487060"/>
                    <a:gd name="connsiteY0" fmla="*/ 262856 h 497783"/>
                    <a:gd name="connsiteX1" fmla="*/ 743634 w 1487060"/>
                    <a:gd name="connsiteY1" fmla="*/ 30763 h 497783"/>
                    <a:gd name="connsiteX2" fmla="*/ 1487060 w 1487060"/>
                    <a:gd name="connsiteY2" fmla="*/ 262856 h 497783"/>
                    <a:gd name="connsiteX3" fmla="*/ 794434 w 1487060"/>
                    <a:gd name="connsiteY3" fmla="*/ 485424 h 497783"/>
                    <a:gd name="connsiteX4" fmla="*/ 208 w 1487060"/>
                    <a:gd name="connsiteY4" fmla="*/ 262856 h 497783"/>
                    <a:gd name="connsiteX0" fmla="*/ 235 w 1487087"/>
                    <a:gd name="connsiteY0" fmla="*/ 262856 h 532912"/>
                    <a:gd name="connsiteX1" fmla="*/ 743661 w 1487087"/>
                    <a:gd name="connsiteY1" fmla="*/ 30763 h 532912"/>
                    <a:gd name="connsiteX2" fmla="*/ 1487087 w 1487087"/>
                    <a:gd name="connsiteY2" fmla="*/ 262856 h 532912"/>
                    <a:gd name="connsiteX3" fmla="*/ 794461 w 1487087"/>
                    <a:gd name="connsiteY3" fmla="*/ 485424 h 532912"/>
                    <a:gd name="connsiteX4" fmla="*/ 235 w 1487087"/>
                    <a:gd name="connsiteY4" fmla="*/ 262856 h 532912"/>
                    <a:gd name="connsiteX0" fmla="*/ 235 w 1487087"/>
                    <a:gd name="connsiteY0" fmla="*/ 262856 h 532912"/>
                    <a:gd name="connsiteX1" fmla="*/ 743661 w 1487087"/>
                    <a:gd name="connsiteY1" fmla="*/ 30763 h 532912"/>
                    <a:gd name="connsiteX2" fmla="*/ 1487087 w 1487087"/>
                    <a:gd name="connsiteY2" fmla="*/ 262856 h 532912"/>
                    <a:gd name="connsiteX3" fmla="*/ 794461 w 1487087"/>
                    <a:gd name="connsiteY3" fmla="*/ 485424 h 532912"/>
                    <a:gd name="connsiteX4" fmla="*/ 235 w 1487087"/>
                    <a:gd name="connsiteY4" fmla="*/ 262856 h 532912"/>
                    <a:gd name="connsiteX0" fmla="*/ 235 w 1487087"/>
                    <a:gd name="connsiteY0" fmla="*/ 262856 h 532912"/>
                    <a:gd name="connsiteX1" fmla="*/ 743661 w 1487087"/>
                    <a:gd name="connsiteY1" fmla="*/ 30763 h 532912"/>
                    <a:gd name="connsiteX2" fmla="*/ 1487087 w 1487087"/>
                    <a:gd name="connsiteY2" fmla="*/ 262856 h 532912"/>
                    <a:gd name="connsiteX3" fmla="*/ 794461 w 1487087"/>
                    <a:gd name="connsiteY3" fmla="*/ 485424 h 532912"/>
                    <a:gd name="connsiteX4" fmla="*/ 235 w 1487087"/>
                    <a:gd name="connsiteY4" fmla="*/ 262856 h 532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87087" h="532912">
                      <a:moveTo>
                        <a:pt x="235" y="262856"/>
                      </a:moveTo>
                      <a:cubicBezTo>
                        <a:pt x="10818" y="-51046"/>
                        <a:pt x="542628" y="-16862"/>
                        <a:pt x="743661" y="30763"/>
                      </a:cubicBezTo>
                      <a:cubicBezTo>
                        <a:pt x="944694" y="78388"/>
                        <a:pt x="1458512" y="222433"/>
                        <a:pt x="1487087" y="262856"/>
                      </a:cubicBezTo>
                      <a:cubicBezTo>
                        <a:pt x="1471212" y="306454"/>
                        <a:pt x="1252669" y="406049"/>
                        <a:pt x="794461" y="485424"/>
                      </a:cubicBezTo>
                      <a:cubicBezTo>
                        <a:pt x="336253" y="564799"/>
                        <a:pt x="-10348" y="576758"/>
                        <a:pt x="235" y="26285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6653B5CF-9A36-4255-B1AD-0ECD2D805BF9}"/>
                    </a:ext>
                  </a:extLst>
                </p:cNvPr>
                <p:cNvSpPr/>
                <p:nvPr/>
              </p:nvSpPr>
              <p:spPr>
                <a:xfrm rot="20927238">
                  <a:off x="2912009" y="1041962"/>
                  <a:ext cx="1879346" cy="1592120"/>
                </a:xfrm>
                <a:custGeom>
                  <a:avLst/>
                  <a:gdLst>
                    <a:gd name="connsiteX0" fmla="*/ 0 w 1057275"/>
                    <a:gd name="connsiteY0" fmla="*/ 1428750 h 1428750"/>
                    <a:gd name="connsiteX1" fmla="*/ 1057275 w 1057275"/>
                    <a:gd name="connsiteY1" fmla="*/ 0 h 1428750"/>
                    <a:gd name="connsiteX2" fmla="*/ 1057275 w 1057275"/>
                    <a:gd name="connsiteY2" fmla="*/ 0 h 1428750"/>
                    <a:gd name="connsiteX0" fmla="*/ 399968 w 1457243"/>
                    <a:gd name="connsiteY0" fmla="*/ 1428750 h 1510131"/>
                    <a:gd name="connsiteX1" fmla="*/ 1457243 w 1457243"/>
                    <a:gd name="connsiteY1" fmla="*/ 0 h 1510131"/>
                    <a:gd name="connsiteX2" fmla="*/ 1457243 w 1457243"/>
                    <a:gd name="connsiteY2" fmla="*/ 0 h 1510131"/>
                    <a:gd name="connsiteX0" fmla="*/ 409543 w 1400143"/>
                    <a:gd name="connsiteY0" fmla="*/ 1447800 h 1528291"/>
                    <a:gd name="connsiteX1" fmla="*/ 1400143 w 1400143"/>
                    <a:gd name="connsiteY1" fmla="*/ 0 h 1528291"/>
                    <a:gd name="connsiteX2" fmla="*/ 1400143 w 1400143"/>
                    <a:gd name="connsiteY2" fmla="*/ 0 h 1528291"/>
                    <a:gd name="connsiteX0" fmla="*/ 1176367 w 2166967"/>
                    <a:gd name="connsiteY0" fmla="*/ 1455995 h 1515599"/>
                    <a:gd name="connsiteX1" fmla="*/ 2166967 w 2166967"/>
                    <a:gd name="connsiteY1" fmla="*/ 8195 h 1515599"/>
                    <a:gd name="connsiteX2" fmla="*/ 2166967 w 2166967"/>
                    <a:gd name="connsiteY2" fmla="*/ 8195 h 1515599"/>
                    <a:gd name="connsiteX0" fmla="*/ 105170 w 1095770"/>
                    <a:gd name="connsiteY0" fmla="*/ 1447800 h 1447800"/>
                    <a:gd name="connsiteX1" fmla="*/ 57545 w 1095770"/>
                    <a:gd name="connsiteY1" fmla="*/ 247651 h 1447800"/>
                    <a:gd name="connsiteX2" fmla="*/ 1095770 w 1095770"/>
                    <a:gd name="connsiteY2" fmla="*/ 0 h 1447800"/>
                    <a:gd name="connsiteX3" fmla="*/ 1095770 w 1095770"/>
                    <a:gd name="connsiteY3" fmla="*/ 0 h 1447800"/>
                    <a:gd name="connsiteX0" fmla="*/ 105170 w 1095770"/>
                    <a:gd name="connsiteY0" fmla="*/ 1447800 h 1447800"/>
                    <a:gd name="connsiteX1" fmla="*/ 57545 w 1095770"/>
                    <a:gd name="connsiteY1" fmla="*/ 247651 h 1447800"/>
                    <a:gd name="connsiteX2" fmla="*/ 1095770 w 1095770"/>
                    <a:gd name="connsiteY2" fmla="*/ 0 h 1447800"/>
                    <a:gd name="connsiteX3" fmla="*/ 1095770 w 1095770"/>
                    <a:gd name="connsiteY3" fmla="*/ 0 h 1447800"/>
                    <a:gd name="connsiteX0" fmla="*/ 105170 w 1095770"/>
                    <a:gd name="connsiteY0" fmla="*/ 1447800 h 1447800"/>
                    <a:gd name="connsiteX1" fmla="*/ 57545 w 1095770"/>
                    <a:gd name="connsiteY1" fmla="*/ 247651 h 1447800"/>
                    <a:gd name="connsiteX2" fmla="*/ 1095770 w 1095770"/>
                    <a:gd name="connsiteY2" fmla="*/ 0 h 1447800"/>
                    <a:gd name="connsiteX3" fmla="*/ 1095770 w 1095770"/>
                    <a:gd name="connsiteY3" fmla="*/ 0 h 1447800"/>
                    <a:gd name="connsiteX0" fmla="*/ 579917 w 1570517"/>
                    <a:gd name="connsiteY0" fmla="*/ 1447800 h 1517796"/>
                    <a:gd name="connsiteX1" fmla="*/ 532292 w 1570517"/>
                    <a:gd name="connsiteY1" fmla="*/ 247651 h 1517796"/>
                    <a:gd name="connsiteX2" fmla="*/ 1570517 w 1570517"/>
                    <a:gd name="connsiteY2" fmla="*/ 0 h 1517796"/>
                    <a:gd name="connsiteX3" fmla="*/ 1570517 w 1570517"/>
                    <a:gd name="connsiteY3" fmla="*/ 0 h 1517796"/>
                    <a:gd name="connsiteX0" fmla="*/ 1172131 w 2162731"/>
                    <a:gd name="connsiteY0" fmla="*/ 1447800 h 1502414"/>
                    <a:gd name="connsiteX1" fmla="*/ 1124506 w 2162731"/>
                    <a:gd name="connsiteY1" fmla="*/ 247651 h 1502414"/>
                    <a:gd name="connsiteX2" fmla="*/ 2162731 w 2162731"/>
                    <a:gd name="connsiteY2" fmla="*/ 0 h 1502414"/>
                    <a:gd name="connsiteX3" fmla="*/ 2162731 w 2162731"/>
                    <a:gd name="connsiteY3" fmla="*/ 0 h 1502414"/>
                    <a:gd name="connsiteX0" fmla="*/ 1172131 w 2162731"/>
                    <a:gd name="connsiteY0" fmla="*/ 1447800 h 1502414"/>
                    <a:gd name="connsiteX1" fmla="*/ 1124506 w 2162731"/>
                    <a:gd name="connsiteY1" fmla="*/ 247651 h 1502414"/>
                    <a:gd name="connsiteX2" fmla="*/ 2162731 w 2162731"/>
                    <a:gd name="connsiteY2" fmla="*/ 0 h 1502414"/>
                    <a:gd name="connsiteX3" fmla="*/ 2162731 w 2162731"/>
                    <a:gd name="connsiteY3" fmla="*/ 0 h 1502414"/>
                    <a:gd name="connsiteX0" fmla="*/ 1655036 w 1915098"/>
                    <a:gd name="connsiteY0" fmla="*/ 1534356 h 1586779"/>
                    <a:gd name="connsiteX1" fmla="*/ 876873 w 1915098"/>
                    <a:gd name="connsiteY1" fmla="*/ 247651 h 1586779"/>
                    <a:gd name="connsiteX2" fmla="*/ 1915098 w 1915098"/>
                    <a:gd name="connsiteY2" fmla="*/ 0 h 1586779"/>
                    <a:gd name="connsiteX3" fmla="*/ 1915098 w 1915098"/>
                    <a:gd name="connsiteY3" fmla="*/ 0 h 1586779"/>
                    <a:gd name="connsiteX0" fmla="*/ 1661633 w 1921695"/>
                    <a:gd name="connsiteY0" fmla="*/ 1534356 h 1590524"/>
                    <a:gd name="connsiteX1" fmla="*/ 874374 w 1921695"/>
                    <a:gd name="connsiteY1" fmla="*/ 391503 h 1590524"/>
                    <a:gd name="connsiteX2" fmla="*/ 1921695 w 1921695"/>
                    <a:gd name="connsiteY2" fmla="*/ 0 h 1590524"/>
                    <a:gd name="connsiteX3" fmla="*/ 1921695 w 1921695"/>
                    <a:gd name="connsiteY3" fmla="*/ 0 h 1590524"/>
                    <a:gd name="connsiteX0" fmla="*/ 1619284 w 1879346"/>
                    <a:gd name="connsiteY0" fmla="*/ 1534356 h 1592120"/>
                    <a:gd name="connsiteX1" fmla="*/ 832025 w 1879346"/>
                    <a:gd name="connsiteY1" fmla="*/ 391503 h 1592120"/>
                    <a:gd name="connsiteX2" fmla="*/ 1879346 w 1879346"/>
                    <a:gd name="connsiteY2" fmla="*/ 0 h 1592120"/>
                    <a:gd name="connsiteX3" fmla="*/ 1879346 w 1879346"/>
                    <a:gd name="connsiteY3" fmla="*/ 0 h 1592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79346" h="1592120">
                      <a:moveTo>
                        <a:pt x="1619284" y="1534356"/>
                      </a:moveTo>
                      <a:cubicBezTo>
                        <a:pt x="433422" y="1923294"/>
                        <a:pt x="-904584" y="214300"/>
                        <a:pt x="832025" y="391503"/>
                      </a:cubicBezTo>
                      <a:cubicBezTo>
                        <a:pt x="1530525" y="512153"/>
                        <a:pt x="1766634" y="106363"/>
                        <a:pt x="1879346" y="0"/>
                      </a:cubicBezTo>
                      <a:lnTo>
                        <a:pt x="1879346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EB61FA2D-25C4-4ECC-A8D1-F6C870778351}"/>
                    </a:ext>
                  </a:extLst>
                </p:cNvPr>
                <p:cNvSpPr/>
                <p:nvPr/>
              </p:nvSpPr>
              <p:spPr>
                <a:xfrm>
                  <a:off x="3172583" y="874436"/>
                  <a:ext cx="2162731" cy="1502414"/>
                </a:xfrm>
                <a:custGeom>
                  <a:avLst/>
                  <a:gdLst>
                    <a:gd name="connsiteX0" fmla="*/ 0 w 1057275"/>
                    <a:gd name="connsiteY0" fmla="*/ 1428750 h 1428750"/>
                    <a:gd name="connsiteX1" fmla="*/ 1057275 w 1057275"/>
                    <a:gd name="connsiteY1" fmla="*/ 0 h 1428750"/>
                    <a:gd name="connsiteX2" fmla="*/ 1057275 w 1057275"/>
                    <a:gd name="connsiteY2" fmla="*/ 0 h 1428750"/>
                    <a:gd name="connsiteX0" fmla="*/ 399968 w 1457243"/>
                    <a:gd name="connsiteY0" fmla="*/ 1428750 h 1510131"/>
                    <a:gd name="connsiteX1" fmla="*/ 1457243 w 1457243"/>
                    <a:gd name="connsiteY1" fmla="*/ 0 h 1510131"/>
                    <a:gd name="connsiteX2" fmla="*/ 1457243 w 1457243"/>
                    <a:gd name="connsiteY2" fmla="*/ 0 h 1510131"/>
                    <a:gd name="connsiteX0" fmla="*/ 409543 w 1400143"/>
                    <a:gd name="connsiteY0" fmla="*/ 1447800 h 1528291"/>
                    <a:gd name="connsiteX1" fmla="*/ 1400143 w 1400143"/>
                    <a:gd name="connsiteY1" fmla="*/ 0 h 1528291"/>
                    <a:gd name="connsiteX2" fmla="*/ 1400143 w 1400143"/>
                    <a:gd name="connsiteY2" fmla="*/ 0 h 1528291"/>
                    <a:gd name="connsiteX0" fmla="*/ 1176367 w 2166967"/>
                    <a:gd name="connsiteY0" fmla="*/ 1455995 h 1515599"/>
                    <a:gd name="connsiteX1" fmla="*/ 2166967 w 2166967"/>
                    <a:gd name="connsiteY1" fmla="*/ 8195 h 1515599"/>
                    <a:gd name="connsiteX2" fmla="*/ 2166967 w 2166967"/>
                    <a:gd name="connsiteY2" fmla="*/ 8195 h 1515599"/>
                    <a:gd name="connsiteX0" fmla="*/ 105170 w 1095770"/>
                    <a:gd name="connsiteY0" fmla="*/ 1447800 h 1447800"/>
                    <a:gd name="connsiteX1" fmla="*/ 57545 w 1095770"/>
                    <a:gd name="connsiteY1" fmla="*/ 247651 h 1447800"/>
                    <a:gd name="connsiteX2" fmla="*/ 1095770 w 1095770"/>
                    <a:gd name="connsiteY2" fmla="*/ 0 h 1447800"/>
                    <a:gd name="connsiteX3" fmla="*/ 1095770 w 1095770"/>
                    <a:gd name="connsiteY3" fmla="*/ 0 h 1447800"/>
                    <a:gd name="connsiteX0" fmla="*/ 105170 w 1095770"/>
                    <a:gd name="connsiteY0" fmla="*/ 1447800 h 1447800"/>
                    <a:gd name="connsiteX1" fmla="*/ 57545 w 1095770"/>
                    <a:gd name="connsiteY1" fmla="*/ 247651 h 1447800"/>
                    <a:gd name="connsiteX2" fmla="*/ 1095770 w 1095770"/>
                    <a:gd name="connsiteY2" fmla="*/ 0 h 1447800"/>
                    <a:gd name="connsiteX3" fmla="*/ 1095770 w 1095770"/>
                    <a:gd name="connsiteY3" fmla="*/ 0 h 1447800"/>
                    <a:gd name="connsiteX0" fmla="*/ 105170 w 1095770"/>
                    <a:gd name="connsiteY0" fmla="*/ 1447800 h 1447800"/>
                    <a:gd name="connsiteX1" fmla="*/ 57545 w 1095770"/>
                    <a:gd name="connsiteY1" fmla="*/ 247651 h 1447800"/>
                    <a:gd name="connsiteX2" fmla="*/ 1095770 w 1095770"/>
                    <a:gd name="connsiteY2" fmla="*/ 0 h 1447800"/>
                    <a:gd name="connsiteX3" fmla="*/ 1095770 w 1095770"/>
                    <a:gd name="connsiteY3" fmla="*/ 0 h 1447800"/>
                    <a:gd name="connsiteX0" fmla="*/ 579917 w 1570517"/>
                    <a:gd name="connsiteY0" fmla="*/ 1447800 h 1517796"/>
                    <a:gd name="connsiteX1" fmla="*/ 532292 w 1570517"/>
                    <a:gd name="connsiteY1" fmla="*/ 247651 h 1517796"/>
                    <a:gd name="connsiteX2" fmla="*/ 1570517 w 1570517"/>
                    <a:gd name="connsiteY2" fmla="*/ 0 h 1517796"/>
                    <a:gd name="connsiteX3" fmla="*/ 1570517 w 1570517"/>
                    <a:gd name="connsiteY3" fmla="*/ 0 h 1517796"/>
                    <a:gd name="connsiteX0" fmla="*/ 1172131 w 2162731"/>
                    <a:gd name="connsiteY0" fmla="*/ 1447800 h 1502414"/>
                    <a:gd name="connsiteX1" fmla="*/ 1124506 w 2162731"/>
                    <a:gd name="connsiteY1" fmla="*/ 247651 h 1502414"/>
                    <a:gd name="connsiteX2" fmla="*/ 2162731 w 2162731"/>
                    <a:gd name="connsiteY2" fmla="*/ 0 h 1502414"/>
                    <a:gd name="connsiteX3" fmla="*/ 2162731 w 2162731"/>
                    <a:gd name="connsiteY3" fmla="*/ 0 h 1502414"/>
                    <a:gd name="connsiteX0" fmla="*/ 1172131 w 2162731"/>
                    <a:gd name="connsiteY0" fmla="*/ 1447800 h 1502414"/>
                    <a:gd name="connsiteX1" fmla="*/ 1124506 w 2162731"/>
                    <a:gd name="connsiteY1" fmla="*/ 247651 h 1502414"/>
                    <a:gd name="connsiteX2" fmla="*/ 2162731 w 2162731"/>
                    <a:gd name="connsiteY2" fmla="*/ 0 h 1502414"/>
                    <a:gd name="connsiteX3" fmla="*/ 2162731 w 2162731"/>
                    <a:gd name="connsiteY3" fmla="*/ 0 h 1502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62731" h="1502414">
                      <a:moveTo>
                        <a:pt x="1172131" y="1447800"/>
                      </a:moveTo>
                      <a:cubicBezTo>
                        <a:pt x="-13731" y="1836738"/>
                        <a:pt x="-707469" y="12701"/>
                        <a:pt x="1124506" y="247651"/>
                      </a:cubicBezTo>
                      <a:cubicBezTo>
                        <a:pt x="1823006" y="368301"/>
                        <a:pt x="2050019" y="106363"/>
                        <a:pt x="2162731" y="0"/>
                      </a:cubicBezTo>
                      <a:lnTo>
                        <a:pt x="2162731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A6365A9F-F550-4DA5-8832-2A661960B80C}"/>
                    </a:ext>
                  </a:extLst>
                </p:cNvPr>
                <p:cNvSpPr/>
                <p:nvPr/>
              </p:nvSpPr>
              <p:spPr>
                <a:xfrm>
                  <a:off x="5038725" y="2581275"/>
                  <a:ext cx="457200" cy="171450"/>
                </a:xfrm>
                <a:custGeom>
                  <a:avLst/>
                  <a:gdLst>
                    <a:gd name="connsiteX0" fmla="*/ 0 w 457200"/>
                    <a:gd name="connsiteY0" fmla="*/ 171450 h 171450"/>
                    <a:gd name="connsiteX1" fmla="*/ 457200 w 457200"/>
                    <a:gd name="connsiteY1" fmla="*/ 0 h 171450"/>
                    <a:gd name="connsiteX2" fmla="*/ 457200 w 457200"/>
                    <a:gd name="connsiteY2" fmla="*/ 0 h 171450"/>
                    <a:gd name="connsiteX0" fmla="*/ 0 w 457200"/>
                    <a:gd name="connsiteY0" fmla="*/ 171450 h 171450"/>
                    <a:gd name="connsiteX1" fmla="*/ 457200 w 457200"/>
                    <a:gd name="connsiteY1" fmla="*/ 0 h 171450"/>
                    <a:gd name="connsiteX2" fmla="*/ 457200 w 457200"/>
                    <a:gd name="connsiteY2" fmla="*/ 0 h 171450"/>
                    <a:gd name="connsiteX0" fmla="*/ 0 w 457200"/>
                    <a:gd name="connsiteY0" fmla="*/ 171450 h 171450"/>
                    <a:gd name="connsiteX1" fmla="*/ 457200 w 457200"/>
                    <a:gd name="connsiteY1" fmla="*/ 0 h 171450"/>
                    <a:gd name="connsiteX2" fmla="*/ 457200 w 457200"/>
                    <a:gd name="connsiteY2" fmla="*/ 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7200" h="171450">
                      <a:moveTo>
                        <a:pt x="0" y="171450"/>
                      </a:moveTo>
                      <a:cubicBezTo>
                        <a:pt x="238125" y="152400"/>
                        <a:pt x="358775" y="92075"/>
                        <a:pt x="457200" y="0"/>
                      </a:cubicBezTo>
                      <a:lnTo>
                        <a:pt x="457200" y="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7">
                  <a:extLst>
                    <a:ext uri="{FF2B5EF4-FFF2-40B4-BE49-F238E27FC236}">
                      <a16:creationId xmlns:a16="http://schemas.microsoft.com/office/drawing/2014/main" id="{F9EBE41B-CD82-456E-BD00-D990B59789C1}"/>
                    </a:ext>
                  </a:extLst>
                </p:cNvPr>
                <p:cNvSpPr/>
                <p:nvPr/>
              </p:nvSpPr>
              <p:spPr>
                <a:xfrm>
                  <a:off x="3789307" y="1558944"/>
                  <a:ext cx="5811129" cy="4077527"/>
                </a:xfrm>
                <a:custGeom>
                  <a:avLst/>
                  <a:gdLst>
                    <a:gd name="connsiteX0" fmla="*/ 0 w 63397"/>
                    <a:gd name="connsiteY0" fmla="*/ 0 h 1038225"/>
                    <a:gd name="connsiteX1" fmla="*/ 63397 w 63397"/>
                    <a:gd name="connsiteY1" fmla="*/ 0 h 1038225"/>
                    <a:gd name="connsiteX2" fmla="*/ 63397 w 63397"/>
                    <a:gd name="connsiteY2" fmla="*/ 1038225 h 1038225"/>
                    <a:gd name="connsiteX3" fmla="*/ 0 w 63397"/>
                    <a:gd name="connsiteY3" fmla="*/ 1038225 h 1038225"/>
                    <a:gd name="connsiteX4" fmla="*/ 0 w 63397"/>
                    <a:gd name="connsiteY4" fmla="*/ 0 h 1038225"/>
                    <a:gd name="connsiteX0" fmla="*/ 586740 w 650137"/>
                    <a:gd name="connsiteY0" fmla="*/ 0 h 1541145"/>
                    <a:gd name="connsiteX1" fmla="*/ 650137 w 650137"/>
                    <a:gd name="connsiteY1" fmla="*/ 0 h 1541145"/>
                    <a:gd name="connsiteX2" fmla="*/ 650137 w 650137"/>
                    <a:gd name="connsiteY2" fmla="*/ 1038225 h 1541145"/>
                    <a:gd name="connsiteX3" fmla="*/ 0 w 650137"/>
                    <a:gd name="connsiteY3" fmla="*/ 1541145 h 1541145"/>
                    <a:gd name="connsiteX4" fmla="*/ 586740 w 650137"/>
                    <a:gd name="connsiteY4" fmla="*/ 0 h 1541145"/>
                    <a:gd name="connsiteX0" fmla="*/ 1117703 w 1181100"/>
                    <a:gd name="connsiteY0" fmla="*/ 0 h 2966085"/>
                    <a:gd name="connsiteX1" fmla="*/ 1181100 w 1181100"/>
                    <a:gd name="connsiteY1" fmla="*/ 0 h 2966085"/>
                    <a:gd name="connsiteX2" fmla="*/ 0 w 1181100"/>
                    <a:gd name="connsiteY2" fmla="*/ 2966085 h 2966085"/>
                    <a:gd name="connsiteX3" fmla="*/ 530963 w 1181100"/>
                    <a:gd name="connsiteY3" fmla="*/ 1541145 h 2966085"/>
                    <a:gd name="connsiteX4" fmla="*/ 1117703 w 1181100"/>
                    <a:gd name="connsiteY4" fmla="*/ 0 h 2966085"/>
                    <a:gd name="connsiteX0" fmla="*/ 1117703 w 2487295"/>
                    <a:gd name="connsiteY0" fmla="*/ 0 h 3688080"/>
                    <a:gd name="connsiteX1" fmla="*/ 1181100 w 2487295"/>
                    <a:gd name="connsiteY1" fmla="*/ 0 h 3688080"/>
                    <a:gd name="connsiteX2" fmla="*/ 2466443 w 2487295"/>
                    <a:gd name="connsiteY2" fmla="*/ 3688080 h 3688080"/>
                    <a:gd name="connsiteX3" fmla="*/ 0 w 2487295"/>
                    <a:gd name="connsiteY3" fmla="*/ 2966085 h 3688080"/>
                    <a:gd name="connsiteX4" fmla="*/ 530963 w 2487295"/>
                    <a:gd name="connsiteY4" fmla="*/ 1541145 h 3688080"/>
                    <a:gd name="connsiteX5" fmla="*/ 1117703 w 2487295"/>
                    <a:gd name="connsiteY5" fmla="*/ 0 h 3688080"/>
                    <a:gd name="connsiteX0" fmla="*/ 1117703 w 2541495"/>
                    <a:gd name="connsiteY0" fmla="*/ 0 h 3688080"/>
                    <a:gd name="connsiteX1" fmla="*/ 2533650 w 2541495"/>
                    <a:gd name="connsiteY1" fmla="*/ 457200 h 3688080"/>
                    <a:gd name="connsiteX2" fmla="*/ 2466443 w 2541495"/>
                    <a:gd name="connsiteY2" fmla="*/ 3688080 h 3688080"/>
                    <a:gd name="connsiteX3" fmla="*/ 0 w 2541495"/>
                    <a:gd name="connsiteY3" fmla="*/ 2966085 h 3688080"/>
                    <a:gd name="connsiteX4" fmla="*/ 530963 w 2541495"/>
                    <a:gd name="connsiteY4" fmla="*/ 1541145 h 3688080"/>
                    <a:gd name="connsiteX5" fmla="*/ 1117703 w 2541495"/>
                    <a:gd name="connsiteY5" fmla="*/ 0 h 3688080"/>
                    <a:gd name="connsiteX0" fmla="*/ 1117703 w 3340994"/>
                    <a:gd name="connsiteY0" fmla="*/ 0 h 3688080"/>
                    <a:gd name="connsiteX1" fmla="*/ 2533650 w 3340994"/>
                    <a:gd name="connsiteY1" fmla="*/ 457200 h 3688080"/>
                    <a:gd name="connsiteX2" fmla="*/ 3340838 w 3340994"/>
                    <a:gd name="connsiteY2" fmla="*/ 1809749 h 3688080"/>
                    <a:gd name="connsiteX3" fmla="*/ 2466443 w 3340994"/>
                    <a:gd name="connsiteY3" fmla="*/ 3688080 h 3688080"/>
                    <a:gd name="connsiteX4" fmla="*/ 0 w 3340994"/>
                    <a:gd name="connsiteY4" fmla="*/ 2966085 h 3688080"/>
                    <a:gd name="connsiteX5" fmla="*/ 530963 w 3340994"/>
                    <a:gd name="connsiteY5" fmla="*/ 1541145 h 3688080"/>
                    <a:gd name="connsiteX6" fmla="*/ 1117703 w 3340994"/>
                    <a:gd name="connsiteY6" fmla="*/ 0 h 3688080"/>
                    <a:gd name="connsiteX0" fmla="*/ 1117703 w 3343402"/>
                    <a:gd name="connsiteY0" fmla="*/ 0 h 3711521"/>
                    <a:gd name="connsiteX1" fmla="*/ 2533650 w 3343402"/>
                    <a:gd name="connsiteY1" fmla="*/ 457200 h 3711521"/>
                    <a:gd name="connsiteX2" fmla="*/ 3340838 w 3343402"/>
                    <a:gd name="connsiteY2" fmla="*/ 1809749 h 3711521"/>
                    <a:gd name="connsiteX3" fmla="*/ 2740762 w 3343402"/>
                    <a:gd name="connsiteY3" fmla="*/ 3371849 h 3711521"/>
                    <a:gd name="connsiteX4" fmla="*/ 2466443 w 3343402"/>
                    <a:gd name="connsiteY4" fmla="*/ 3688080 h 3711521"/>
                    <a:gd name="connsiteX5" fmla="*/ 0 w 3343402"/>
                    <a:gd name="connsiteY5" fmla="*/ 2966085 h 3711521"/>
                    <a:gd name="connsiteX6" fmla="*/ 530963 w 3343402"/>
                    <a:gd name="connsiteY6" fmla="*/ 1541145 h 3711521"/>
                    <a:gd name="connsiteX7" fmla="*/ 1117703 w 3343402"/>
                    <a:gd name="connsiteY7" fmla="*/ 0 h 3711521"/>
                    <a:gd name="connsiteX0" fmla="*/ 1117703 w 3343402"/>
                    <a:gd name="connsiteY0" fmla="*/ 0 h 3889330"/>
                    <a:gd name="connsiteX1" fmla="*/ 2533650 w 3343402"/>
                    <a:gd name="connsiteY1" fmla="*/ 457200 h 3889330"/>
                    <a:gd name="connsiteX2" fmla="*/ 3340838 w 3343402"/>
                    <a:gd name="connsiteY2" fmla="*/ 1809749 h 3889330"/>
                    <a:gd name="connsiteX3" fmla="*/ 2740762 w 3343402"/>
                    <a:gd name="connsiteY3" fmla="*/ 3371849 h 3889330"/>
                    <a:gd name="connsiteX4" fmla="*/ 1190093 w 3343402"/>
                    <a:gd name="connsiteY4" fmla="*/ 3878580 h 3889330"/>
                    <a:gd name="connsiteX5" fmla="*/ 0 w 3343402"/>
                    <a:gd name="connsiteY5" fmla="*/ 2966085 h 3889330"/>
                    <a:gd name="connsiteX6" fmla="*/ 530963 w 3343402"/>
                    <a:gd name="connsiteY6" fmla="*/ 1541145 h 3889330"/>
                    <a:gd name="connsiteX7" fmla="*/ 1117703 w 3343402"/>
                    <a:gd name="connsiteY7" fmla="*/ 0 h 3889330"/>
                    <a:gd name="connsiteX0" fmla="*/ 1280474 w 3506173"/>
                    <a:gd name="connsiteY0" fmla="*/ 0 h 3889330"/>
                    <a:gd name="connsiteX1" fmla="*/ 2696421 w 3506173"/>
                    <a:gd name="connsiteY1" fmla="*/ 457200 h 3889330"/>
                    <a:gd name="connsiteX2" fmla="*/ 3503609 w 3506173"/>
                    <a:gd name="connsiteY2" fmla="*/ 1809749 h 3889330"/>
                    <a:gd name="connsiteX3" fmla="*/ 2903533 w 3506173"/>
                    <a:gd name="connsiteY3" fmla="*/ 3371849 h 3889330"/>
                    <a:gd name="connsiteX4" fmla="*/ 1352864 w 3506173"/>
                    <a:gd name="connsiteY4" fmla="*/ 3878580 h 3889330"/>
                    <a:gd name="connsiteX5" fmla="*/ 162771 w 3506173"/>
                    <a:gd name="connsiteY5" fmla="*/ 2966085 h 3889330"/>
                    <a:gd name="connsiteX6" fmla="*/ 693734 w 3506173"/>
                    <a:gd name="connsiteY6" fmla="*/ 1541145 h 3889330"/>
                    <a:gd name="connsiteX7" fmla="*/ 1280474 w 3506173"/>
                    <a:gd name="connsiteY7" fmla="*/ 0 h 3889330"/>
                    <a:gd name="connsiteX0" fmla="*/ 1298497 w 3524196"/>
                    <a:gd name="connsiteY0" fmla="*/ 0 h 3903314"/>
                    <a:gd name="connsiteX1" fmla="*/ 2714444 w 3524196"/>
                    <a:gd name="connsiteY1" fmla="*/ 457200 h 3903314"/>
                    <a:gd name="connsiteX2" fmla="*/ 3521632 w 3524196"/>
                    <a:gd name="connsiteY2" fmla="*/ 1809749 h 3903314"/>
                    <a:gd name="connsiteX3" fmla="*/ 2921556 w 3524196"/>
                    <a:gd name="connsiteY3" fmla="*/ 3371849 h 3903314"/>
                    <a:gd name="connsiteX4" fmla="*/ 1370887 w 3524196"/>
                    <a:gd name="connsiteY4" fmla="*/ 3878580 h 3903314"/>
                    <a:gd name="connsiteX5" fmla="*/ 180794 w 3524196"/>
                    <a:gd name="connsiteY5" fmla="*/ 2966085 h 3903314"/>
                    <a:gd name="connsiteX6" fmla="*/ 711757 w 3524196"/>
                    <a:gd name="connsiteY6" fmla="*/ 1541145 h 3903314"/>
                    <a:gd name="connsiteX7" fmla="*/ 1298497 w 3524196"/>
                    <a:gd name="connsiteY7" fmla="*/ 0 h 3903314"/>
                    <a:gd name="connsiteX0" fmla="*/ 1298497 w 3524196"/>
                    <a:gd name="connsiteY0" fmla="*/ 0 h 3875870"/>
                    <a:gd name="connsiteX1" fmla="*/ 2714444 w 3524196"/>
                    <a:gd name="connsiteY1" fmla="*/ 457200 h 3875870"/>
                    <a:gd name="connsiteX2" fmla="*/ 3521632 w 3524196"/>
                    <a:gd name="connsiteY2" fmla="*/ 1809749 h 3875870"/>
                    <a:gd name="connsiteX3" fmla="*/ 2921556 w 3524196"/>
                    <a:gd name="connsiteY3" fmla="*/ 3371849 h 3875870"/>
                    <a:gd name="connsiteX4" fmla="*/ 1370887 w 3524196"/>
                    <a:gd name="connsiteY4" fmla="*/ 3850005 h 3875870"/>
                    <a:gd name="connsiteX5" fmla="*/ 180794 w 3524196"/>
                    <a:gd name="connsiteY5" fmla="*/ 2966085 h 3875870"/>
                    <a:gd name="connsiteX6" fmla="*/ 711757 w 3524196"/>
                    <a:gd name="connsiteY6" fmla="*/ 1541145 h 3875870"/>
                    <a:gd name="connsiteX7" fmla="*/ 1298497 w 3524196"/>
                    <a:gd name="connsiteY7" fmla="*/ 0 h 3875870"/>
                    <a:gd name="connsiteX0" fmla="*/ 1305930 w 3531629"/>
                    <a:gd name="connsiteY0" fmla="*/ 0 h 3881404"/>
                    <a:gd name="connsiteX1" fmla="*/ 2721877 w 3531629"/>
                    <a:gd name="connsiteY1" fmla="*/ 457200 h 3881404"/>
                    <a:gd name="connsiteX2" fmla="*/ 3529065 w 3531629"/>
                    <a:gd name="connsiteY2" fmla="*/ 1809749 h 3881404"/>
                    <a:gd name="connsiteX3" fmla="*/ 2928989 w 3531629"/>
                    <a:gd name="connsiteY3" fmla="*/ 3371849 h 3881404"/>
                    <a:gd name="connsiteX4" fmla="*/ 1378320 w 3531629"/>
                    <a:gd name="connsiteY4" fmla="*/ 3850005 h 3881404"/>
                    <a:gd name="connsiteX5" fmla="*/ 188227 w 3531629"/>
                    <a:gd name="connsiteY5" fmla="*/ 2966085 h 3881404"/>
                    <a:gd name="connsiteX6" fmla="*/ 719190 w 3531629"/>
                    <a:gd name="connsiteY6" fmla="*/ 1541145 h 3881404"/>
                    <a:gd name="connsiteX7" fmla="*/ 1305930 w 3531629"/>
                    <a:gd name="connsiteY7" fmla="*/ 0 h 3881404"/>
                    <a:gd name="connsiteX0" fmla="*/ 1305930 w 3531629"/>
                    <a:gd name="connsiteY0" fmla="*/ 0 h 3881404"/>
                    <a:gd name="connsiteX1" fmla="*/ 2721877 w 3531629"/>
                    <a:gd name="connsiteY1" fmla="*/ 457200 h 3881404"/>
                    <a:gd name="connsiteX2" fmla="*/ 3529065 w 3531629"/>
                    <a:gd name="connsiteY2" fmla="*/ 1809749 h 3881404"/>
                    <a:gd name="connsiteX3" fmla="*/ 2928989 w 3531629"/>
                    <a:gd name="connsiteY3" fmla="*/ 3371849 h 3881404"/>
                    <a:gd name="connsiteX4" fmla="*/ 1378320 w 3531629"/>
                    <a:gd name="connsiteY4" fmla="*/ 3850005 h 3881404"/>
                    <a:gd name="connsiteX5" fmla="*/ 188227 w 3531629"/>
                    <a:gd name="connsiteY5" fmla="*/ 2966085 h 3881404"/>
                    <a:gd name="connsiteX6" fmla="*/ 719190 w 3531629"/>
                    <a:gd name="connsiteY6" fmla="*/ 1541145 h 3881404"/>
                    <a:gd name="connsiteX7" fmla="*/ 1305930 w 3531629"/>
                    <a:gd name="connsiteY7" fmla="*/ 0 h 3881404"/>
                    <a:gd name="connsiteX0" fmla="*/ 1305930 w 3531629"/>
                    <a:gd name="connsiteY0" fmla="*/ 0 h 3881404"/>
                    <a:gd name="connsiteX1" fmla="*/ 2721877 w 3531629"/>
                    <a:gd name="connsiteY1" fmla="*/ 457200 h 3881404"/>
                    <a:gd name="connsiteX2" fmla="*/ 3529065 w 3531629"/>
                    <a:gd name="connsiteY2" fmla="*/ 1809749 h 3881404"/>
                    <a:gd name="connsiteX3" fmla="*/ 2928989 w 3531629"/>
                    <a:gd name="connsiteY3" fmla="*/ 3371849 h 3881404"/>
                    <a:gd name="connsiteX4" fmla="*/ 1378320 w 3531629"/>
                    <a:gd name="connsiteY4" fmla="*/ 3850005 h 3881404"/>
                    <a:gd name="connsiteX5" fmla="*/ 188227 w 3531629"/>
                    <a:gd name="connsiteY5" fmla="*/ 2966085 h 3881404"/>
                    <a:gd name="connsiteX6" fmla="*/ 719190 w 3531629"/>
                    <a:gd name="connsiteY6" fmla="*/ 1541145 h 3881404"/>
                    <a:gd name="connsiteX7" fmla="*/ 1305930 w 3531629"/>
                    <a:gd name="connsiteY7" fmla="*/ 0 h 3881404"/>
                    <a:gd name="connsiteX0" fmla="*/ 1305930 w 3531629"/>
                    <a:gd name="connsiteY0" fmla="*/ 0 h 3881404"/>
                    <a:gd name="connsiteX1" fmla="*/ 2721877 w 3531629"/>
                    <a:gd name="connsiteY1" fmla="*/ 457200 h 3881404"/>
                    <a:gd name="connsiteX2" fmla="*/ 3529065 w 3531629"/>
                    <a:gd name="connsiteY2" fmla="*/ 1809749 h 3881404"/>
                    <a:gd name="connsiteX3" fmla="*/ 2928989 w 3531629"/>
                    <a:gd name="connsiteY3" fmla="*/ 3371849 h 3881404"/>
                    <a:gd name="connsiteX4" fmla="*/ 1378320 w 3531629"/>
                    <a:gd name="connsiteY4" fmla="*/ 3850005 h 3881404"/>
                    <a:gd name="connsiteX5" fmla="*/ 188227 w 3531629"/>
                    <a:gd name="connsiteY5" fmla="*/ 2966085 h 3881404"/>
                    <a:gd name="connsiteX6" fmla="*/ 719190 w 3531629"/>
                    <a:gd name="connsiteY6" fmla="*/ 1541145 h 3881404"/>
                    <a:gd name="connsiteX7" fmla="*/ 1305930 w 3531629"/>
                    <a:gd name="connsiteY7" fmla="*/ 0 h 3881404"/>
                    <a:gd name="connsiteX0" fmla="*/ 1305930 w 3531629"/>
                    <a:gd name="connsiteY0" fmla="*/ 0 h 3880104"/>
                    <a:gd name="connsiteX1" fmla="*/ 2721877 w 3531629"/>
                    <a:gd name="connsiteY1" fmla="*/ 457200 h 3880104"/>
                    <a:gd name="connsiteX2" fmla="*/ 3529065 w 3531629"/>
                    <a:gd name="connsiteY2" fmla="*/ 1809749 h 3880104"/>
                    <a:gd name="connsiteX3" fmla="*/ 2928989 w 3531629"/>
                    <a:gd name="connsiteY3" fmla="*/ 3371849 h 3880104"/>
                    <a:gd name="connsiteX4" fmla="*/ 1378320 w 3531629"/>
                    <a:gd name="connsiteY4" fmla="*/ 3850005 h 3880104"/>
                    <a:gd name="connsiteX5" fmla="*/ 188227 w 3531629"/>
                    <a:gd name="connsiteY5" fmla="*/ 2937510 h 3880104"/>
                    <a:gd name="connsiteX6" fmla="*/ 719190 w 3531629"/>
                    <a:gd name="connsiteY6" fmla="*/ 1541145 h 3880104"/>
                    <a:gd name="connsiteX7" fmla="*/ 1305930 w 3531629"/>
                    <a:gd name="connsiteY7" fmla="*/ 0 h 3880104"/>
                    <a:gd name="connsiteX0" fmla="*/ 1305930 w 3531629"/>
                    <a:gd name="connsiteY0" fmla="*/ 0 h 3880104"/>
                    <a:gd name="connsiteX1" fmla="*/ 2721877 w 3531629"/>
                    <a:gd name="connsiteY1" fmla="*/ 457200 h 3880104"/>
                    <a:gd name="connsiteX2" fmla="*/ 3529065 w 3531629"/>
                    <a:gd name="connsiteY2" fmla="*/ 1809749 h 3880104"/>
                    <a:gd name="connsiteX3" fmla="*/ 2928989 w 3531629"/>
                    <a:gd name="connsiteY3" fmla="*/ 3371849 h 3880104"/>
                    <a:gd name="connsiteX4" fmla="*/ 1378320 w 3531629"/>
                    <a:gd name="connsiteY4" fmla="*/ 3850005 h 3880104"/>
                    <a:gd name="connsiteX5" fmla="*/ 188227 w 3531629"/>
                    <a:gd name="connsiteY5" fmla="*/ 2937510 h 3880104"/>
                    <a:gd name="connsiteX6" fmla="*/ 719190 w 3531629"/>
                    <a:gd name="connsiteY6" fmla="*/ 1541145 h 3880104"/>
                    <a:gd name="connsiteX7" fmla="*/ 1305930 w 3531629"/>
                    <a:gd name="connsiteY7" fmla="*/ 0 h 3880104"/>
                    <a:gd name="connsiteX0" fmla="*/ 1305930 w 3531629"/>
                    <a:gd name="connsiteY0" fmla="*/ 0 h 3922324"/>
                    <a:gd name="connsiteX1" fmla="*/ 2721877 w 3531629"/>
                    <a:gd name="connsiteY1" fmla="*/ 457200 h 3922324"/>
                    <a:gd name="connsiteX2" fmla="*/ 3529065 w 3531629"/>
                    <a:gd name="connsiteY2" fmla="*/ 1809749 h 3922324"/>
                    <a:gd name="connsiteX3" fmla="*/ 2928989 w 3531629"/>
                    <a:gd name="connsiteY3" fmla="*/ 3371849 h 3922324"/>
                    <a:gd name="connsiteX4" fmla="*/ 1378320 w 3531629"/>
                    <a:gd name="connsiteY4" fmla="*/ 3850005 h 3922324"/>
                    <a:gd name="connsiteX5" fmla="*/ 188227 w 3531629"/>
                    <a:gd name="connsiteY5" fmla="*/ 2937510 h 3922324"/>
                    <a:gd name="connsiteX6" fmla="*/ 719190 w 3531629"/>
                    <a:gd name="connsiteY6" fmla="*/ 1541145 h 3922324"/>
                    <a:gd name="connsiteX7" fmla="*/ 1305930 w 3531629"/>
                    <a:gd name="connsiteY7" fmla="*/ 0 h 3922324"/>
                    <a:gd name="connsiteX0" fmla="*/ 1305930 w 3531583"/>
                    <a:gd name="connsiteY0" fmla="*/ 0 h 3918174"/>
                    <a:gd name="connsiteX1" fmla="*/ 2721877 w 3531583"/>
                    <a:gd name="connsiteY1" fmla="*/ 457200 h 3918174"/>
                    <a:gd name="connsiteX2" fmla="*/ 3529065 w 3531583"/>
                    <a:gd name="connsiteY2" fmla="*/ 1809749 h 3918174"/>
                    <a:gd name="connsiteX3" fmla="*/ 2919464 w 3531583"/>
                    <a:gd name="connsiteY3" fmla="*/ 3333749 h 3918174"/>
                    <a:gd name="connsiteX4" fmla="*/ 1378320 w 3531583"/>
                    <a:gd name="connsiteY4" fmla="*/ 3850005 h 3918174"/>
                    <a:gd name="connsiteX5" fmla="*/ 188227 w 3531583"/>
                    <a:gd name="connsiteY5" fmla="*/ 2937510 h 3918174"/>
                    <a:gd name="connsiteX6" fmla="*/ 719190 w 3531583"/>
                    <a:gd name="connsiteY6" fmla="*/ 1541145 h 3918174"/>
                    <a:gd name="connsiteX7" fmla="*/ 1305930 w 3531583"/>
                    <a:gd name="connsiteY7" fmla="*/ 0 h 3918174"/>
                    <a:gd name="connsiteX0" fmla="*/ 1305930 w 3531583"/>
                    <a:gd name="connsiteY0" fmla="*/ 0 h 3921969"/>
                    <a:gd name="connsiteX1" fmla="*/ 2721877 w 3531583"/>
                    <a:gd name="connsiteY1" fmla="*/ 457200 h 3921969"/>
                    <a:gd name="connsiteX2" fmla="*/ 3529065 w 3531583"/>
                    <a:gd name="connsiteY2" fmla="*/ 1809749 h 3921969"/>
                    <a:gd name="connsiteX3" fmla="*/ 2919464 w 3531583"/>
                    <a:gd name="connsiteY3" fmla="*/ 3333749 h 3921969"/>
                    <a:gd name="connsiteX4" fmla="*/ 1378320 w 3531583"/>
                    <a:gd name="connsiteY4" fmla="*/ 3850005 h 3921969"/>
                    <a:gd name="connsiteX5" fmla="*/ 188227 w 3531583"/>
                    <a:gd name="connsiteY5" fmla="*/ 2937510 h 3921969"/>
                    <a:gd name="connsiteX6" fmla="*/ 719190 w 3531583"/>
                    <a:gd name="connsiteY6" fmla="*/ 1541145 h 3921969"/>
                    <a:gd name="connsiteX7" fmla="*/ 1305930 w 3531583"/>
                    <a:gd name="connsiteY7" fmla="*/ 0 h 3921969"/>
                    <a:gd name="connsiteX0" fmla="*/ 1305930 w 3533121"/>
                    <a:gd name="connsiteY0" fmla="*/ 0 h 3921969"/>
                    <a:gd name="connsiteX1" fmla="*/ 2721877 w 3533121"/>
                    <a:gd name="connsiteY1" fmla="*/ 457200 h 3921969"/>
                    <a:gd name="connsiteX2" fmla="*/ 3529065 w 3533121"/>
                    <a:gd name="connsiteY2" fmla="*/ 1809749 h 3921969"/>
                    <a:gd name="connsiteX3" fmla="*/ 2919464 w 3533121"/>
                    <a:gd name="connsiteY3" fmla="*/ 3333749 h 3921969"/>
                    <a:gd name="connsiteX4" fmla="*/ 1378320 w 3533121"/>
                    <a:gd name="connsiteY4" fmla="*/ 3850005 h 3921969"/>
                    <a:gd name="connsiteX5" fmla="*/ 188227 w 3533121"/>
                    <a:gd name="connsiteY5" fmla="*/ 2937510 h 3921969"/>
                    <a:gd name="connsiteX6" fmla="*/ 719190 w 3533121"/>
                    <a:gd name="connsiteY6" fmla="*/ 1541145 h 3921969"/>
                    <a:gd name="connsiteX7" fmla="*/ 1305930 w 3533121"/>
                    <a:gd name="connsiteY7" fmla="*/ 0 h 3921969"/>
                    <a:gd name="connsiteX0" fmla="*/ 1305930 w 3533614"/>
                    <a:gd name="connsiteY0" fmla="*/ 0 h 3921969"/>
                    <a:gd name="connsiteX1" fmla="*/ 2721877 w 3533614"/>
                    <a:gd name="connsiteY1" fmla="*/ 457200 h 3921969"/>
                    <a:gd name="connsiteX2" fmla="*/ 3529065 w 3533614"/>
                    <a:gd name="connsiteY2" fmla="*/ 1809749 h 3921969"/>
                    <a:gd name="connsiteX3" fmla="*/ 2919464 w 3533614"/>
                    <a:gd name="connsiteY3" fmla="*/ 3333749 h 3921969"/>
                    <a:gd name="connsiteX4" fmla="*/ 1378320 w 3533614"/>
                    <a:gd name="connsiteY4" fmla="*/ 3850005 h 3921969"/>
                    <a:gd name="connsiteX5" fmla="*/ 188227 w 3533614"/>
                    <a:gd name="connsiteY5" fmla="*/ 2937510 h 3921969"/>
                    <a:gd name="connsiteX6" fmla="*/ 719190 w 3533614"/>
                    <a:gd name="connsiteY6" fmla="*/ 1541145 h 3921969"/>
                    <a:gd name="connsiteX7" fmla="*/ 1305930 w 3533614"/>
                    <a:gd name="connsiteY7" fmla="*/ 0 h 3921969"/>
                    <a:gd name="connsiteX0" fmla="*/ 1305930 w 3533614"/>
                    <a:gd name="connsiteY0" fmla="*/ 0 h 3921969"/>
                    <a:gd name="connsiteX1" fmla="*/ 2721877 w 3533614"/>
                    <a:gd name="connsiteY1" fmla="*/ 457200 h 3921969"/>
                    <a:gd name="connsiteX2" fmla="*/ 3529065 w 3533614"/>
                    <a:gd name="connsiteY2" fmla="*/ 1809749 h 3921969"/>
                    <a:gd name="connsiteX3" fmla="*/ 2919464 w 3533614"/>
                    <a:gd name="connsiteY3" fmla="*/ 3333749 h 3921969"/>
                    <a:gd name="connsiteX4" fmla="*/ 1378320 w 3533614"/>
                    <a:gd name="connsiteY4" fmla="*/ 3850005 h 3921969"/>
                    <a:gd name="connsiteX5" fmla="*/ 188227 w 3533614"/>
                    <a:gd name="connsiteY5" fmla="*/ 2937510 h 3921969"/>
                    <a:gd name="connsiteX6" fmla="*/ 719190 w 3533614"/>
                    <a:gd name="connsiteY6" fmla="*/ 1541145 h 3921969"/>
                    <a:gd name="connsiteX7" fmla="*/ 1305930 w 3533614"/>
                    <a:gd name="connsiteY7" fmla="*/ 0 h 3921969"/>
                    <a:gd name="connsiteX0" fmla="*/ 1305930 w 3603861"/>
                    <a:gd name="connsiteY0" fmla="*/ 0 h 3921969"/>
                    <a:gd name="connsiteX1" fmla="*/ 2721877 w 3603861"/>
                    <a:gd name="connsiteY1" fmla="*/ 457200 h 3921969"/>
                    <a:gd name="connsiteX2" fmla="*/ 3529065 w 3603861"/>
                    <a:gd name="connsiteY2" fmla="*/ 1809749 h 3921969"/>
                    <a:gd name="connsiteX3" fmla="*/ 2919464 w 3603861"/>
                    <a:gd name="connsiteY3" fmla="*/ 3333749 h 3921969"/>
                    <a:gd name="connsiteX4" fmla="*/ 1378320 w 3603861"/>
                    <a:gd name="connsiteY4" fmla="*/ 3850005 h 3921969"/>
                    <a:gd name="connsiteX5" fmla="*/ 188227 w 3603861"/>
                    <a:gd name="connsiteY5" fmla="*/ 2937510 h 3921969"/>
                    <a:gd name="connsiteX6" fmla="*/ 719190 w 3603861"/>
                    <a:gd name="connsiteY6" fmla="*/ 1541145 h 3921969"/>
                    <a:gd name="connsiteX7" fmla="*/ 1305930 w 3603861"/>
                    <a:gd name="connsiteY7" fmla="*/ 0 h 3921969"/>
                    <a:gd name="connsiteX0" fmla="*/ 1305930 w 3622377"/>
                    <a:gd name="connsiteY0" fmla="*/ 0 h 3921969"/>
                    <a:gd name="connsiteX1" fmla="*/ 2721877 w 3622377"/>
                    <a:gd name="connsiteY1" fmla="*/ 457200 h 3921969"/>
                    <a:gd name="connsiteX2" fmla="*/ 3529065 w 3622377"/>
                    <a:gd name="connsiteY2" fmla="*/ 1809749 h 3921969"/>
                    <a:gd name="connsiteX3" fmla="*/ 2919464 w 3622377"/>
                    <a:gd name="connsiteY3" fmla="*/ 3333749 h 3921969"/>
                    <a:gd name="connsiteX4" fmla="*/ 1378320 w 3622377"/>
                    <a:gd name="connsiteY4" fmla="*/ 3850005 h 3921969"/>
                    <a:gd name="connsiteX5" fmla="*/ 188227 w 3622377"/>
                    <a:gd name="connsiteY5" fmla="*/ 2937510 h 3921969"/>
                    <a:gd name="connsiteX6" fmla="*/ 719190 w 3622377"/>
                    <a:gd name="connsiteY6" fmla="*/ 1541145 h 3921969"/>
                    <a:gd name="connsiteX7" fmla="*/ 1305930 w 3622377"/>
                    <a:gd name="connsiteY7" fmla="*/ 0 h 3921969"/>
                    <a:gd name="connsiteX0" fmla="*/ 1305930 w 3614027"/>
                    <a:gd name="connsiteY0" fmla="*/ 0 h 3921969"/>
                    <a:gd name="connsiteX1" fmla="*/ 2721877 w 3614027"/>
                    <a:gd name="connsiteY1" fmla="*/ 457200 h 3921969"/>
                    <a:gd name="connsiteX2" fmla="*/ 3529065 w 3614027"/>
                    <a:gd name="connsiteY2" fmla="*/ 1809749 h 3921969"/>
                    <a:gd name="connsiteX3" fmla="*/ 2919464 w 3614027"/>
                    <a:gd name="connsiteY3" fmla="*/ 3333749 h 3921969"/>
                    <a:gd name="connsiteX4" fmla="*/ 1378320 w 3614027"/>
                    <a:gd name="connsiteY4" fmla="*/ 3850005 h 3921969"/>
                    <a:gd name="connsiteX5" fmla="*/ 188227 w 3614027"/>
                    <a:gd name="connsiteY5" fmla="*/ 2937510 h 3921969"/>
                    <a:gd name="connsiteX6" fmla="*/ 719190 w 3614027"/>
                    <a:gd name="connsiteY6" fmla="*/ 1541145 h 3921969"/>
                    <a:gd name="connsiteX7" fmla="*/ 1305930 w 3614027"/>
                    <a:gd name="connsiteY7" fmla="*/ 0 h 3921969"/>
                    <a:gd name="connsiteX0" fmla="*/ 1305930 w 3614027"/>
                    <a:gd name="connsiteY0" fmla="*/ 0 h 3921969"/>
                    <a:gd name="connsiteX1" fmla="*/ 2721877 w 3614027"/>
                    <a:gd name="connsiteY1" fmla="*/ 457200 h 3921969"/>
                    <a:gd name="connsiteX2" fmla="*/ 3529065 w 3614027"/>
                    <a:gd name="connsiteY2" fmla="*/ 1809749 h 3921969"/>
                    <a:gd name="connsiteX3" fmla="*/ 2919464 w 3614027"/>
                    <a:gd name="connsiteY3" fmla="*/ 3333749 h 3921969"/>
                    <a:gd name="connsiteX4" fmla="*/ 1378320 w 3614027"/>
                    <a:gd name="connsiteY4" fmla="*/ 3850005 h 3921969"/>
                    <a:gd name="connsiteX5" fmla="*/ 188227 w 3614027"/>
                    <a:gd name="connsiteY5" fmla="*/ 2937510 h 3921969"/>
                    <a:gd name="connsiteX6" fmla="*/ 719190 w 3614027"/>
                    <a:gd name="connsiteY6" fmla="*/ 1541145 h 3921969"/>
                    <a:gd name="connsiteX7" fmla="*/ 1305930 w 3614027"/>
                    <a:gd name="connsiteY7" fmla="*/ 0 h 3921969"/>
                    <a:gd name="connsiteX0" fmla="*/ 1305930 w 3614027"/>
                    <a:gd name="connsiteY0" fmla="*/ 0 h 3921969"/>
                    <a:gd name="connsiteX1" fmla="*/ 2721877 w 3614027"/>
                    <a:gd name="connsiteY1" fmla="*/ 457200 h 3921969"/>
                    <a:gd name="connsiteX2" fmla="*/ 3529065 w 3614027"/>
                    <a:gd name="connsiteY2" fmla="*/ 1809749 h 3921969"/>
                    <a:gd name="connsiteX3" fmla="*/ 2919464 w 3614027"/>
                    <a:gd name="connsiteY3" fmla="*/ 3333749 h 3921969"/>
                    <a:gd name="connsiteX4" fmla="*/ 1378320 w 3614027"/>
                    <a:gd name="connsiteY4" fmla="*/ 3850005 h 3921969"/>
                    <a:gd name="connsiteX5" fmla="*/ 188227 w 3614027"/>
                    <a:gd name="connsiteY5" fmla="*/ 2937510 h 3921969"/>
                    <a:gd name="connsiteX6" fmla="*/ 719190 w 3614027"/>
                    <a:gd name="connsiteY6" fmla="*/ 1541145 h 3921969"/>
                    <a:gd name="connsiteX7" fmla="*/ 1305930 w 3614027"/>
                    <a:gd name="connsiteY7" fmla="*/ 0 h 3921969"/>
                    <a:gd name="connsiteX0" fmla="*/ 1305930 w 3614027"/>
                    <a:gd name="connsiteY0" fmla="*/ 0 h 3921969"/>
                    <a:gd name="connsiteX1" fmla="*/ 2721877 w 3614027"/>
                    <a:gd name="connsiteY1" fmla="*/ 457200 h 3921969"/>
                    <a:gd name="connsiteX2" fmla="*/ 3529065 w 3614027"/>
                    <a:gd name="connsiteY2" fmla="*/ 1809749 h 3921969"/>
                    <a:gd name="connsiteX3" fmla="*/ 2919464 w 3614027"/>
                    <a:gd name="connsiteY3" fmla="*/ 3333749 h 3921969"/>
                    <a:gd name="connsiteX4" fmla="*/ 1378320 w 3614027"/>
                    <a:gd name="connsiteY4" fmla="*/ 3850005 h 3921969"/>
                    <a:gd name="connsiteX5" fmla="*/ 188227 w 3614027"/>
                    <a:gd name="connsiteY5" fmla="*/ 2937510 h 3921969"/>
                    <a:gd name="connsiteX6" fmla="*/ 719190 w 3614027"/>
                    <a:gd name="connsiteY6" fmla="*/ 1541145 h 3921969"/>
                    <a:gd name="connsiteX7" fmla="*/ 1305930 w 3614027"/>
                    <a:gd name="connsiteY7" fmla="*/ 0 h 3921969"/>
                    <a:gd name="connsiteX0" fmla="*/ 1267830 w 3614027"/>
                    <a:gd name="connsiteY0" fmla="*/ 0 h 3912444"/>
                    <a:gd name="connsiteX1" fmla="*/ 2721877 w 3614027"/>
                    <a:gd name="connsiteY1" fmla="*/ 447675 h 3912444"/>
                    <a:gd name="connsiteX2" fmla="*/ 3529065 w 3614027"/>
                    <a:gd name="connsiteY2" fmla="*/ 1800224 h 3912444"/>
                    <a:gd name="connsiteX3" fmla="*/ 2919464 w 3614027"/>
                    <a:gd name="connsiteY3" fmla="*/ 3324224 h 3912444"/>
                    <a:gd name="connsiteX4" fmla="*/ 1378320 w 3614027"/>
                    <a:gd name="connsiteY4" fmla="*/ 3840480 h 3912444"/>
                    <a:gd name="connsiteX5" fmla="*/ 188227 w 3614027"/>
                    <a:gd name="connsiteY5" fmla="*/ 2927985 h 3912444"/>
                    <a:gd name="connsiteX6" fmla="*/ 719190 w 3614027"/>
                    <a:gd name="connsiteY6" fmla="*/ 1531620 h 3912444"/>
                    <a:gd name="connsiteX7" fmla="*/ 1267830 w 3614027"/>
                    <a:gd name="connsiteY7" fmla="*/ 0 h 3912444"/>
                    <a:gd name="connsiteX0" fmla="*/ 1267830 w 3614027"/>
                    <a:gd name="connsiteY0" fmla="*/ 131824 h 4044268"/>
                    <a:gd name="connsiteX1" fmla="*/ 2721877 w 3614027"/>
                    <a:gd name="connsiteY1" fmla="*/ 579499 h 4044268"/>
                    <a:gd name="connsiteX2" fmla="*/ 3529065 w 3614027"/>
                    <a:gd name="connsiteY2" fmla="*/ 1932048 h 4044268"/>
                    <a:gd name="connsiteX3" fmla="*/ 2919464 w 3614027"/>
                    <a:gd name="connsiteY3" fmla="*/ 3456048 h 4044268"/>
                    <a:gd name="connsiteX4" fmla="*/ 1378320 w 3614027"/>
                    <a:gd name="connsiteY4" fmla="*/ 3972304 h 4044268"/>
                    <a:gd name="connsiteX5" fmla="*/ 188227 w 3614027"/>
                    <a:gd name="connsiteY5" fmla="*/ 3059809 h 4044268"/>
                    <a:gd name="connsiteX6" fmla="*/ 719190 w 3614027"/>
                    <a:gd name="connsiteY6" fmla="*/ 1663444 h 4044268"/>
                    <a:gd name="connsiteX7" fmla="*/ 1267830 w 3614027"/>
                    <a:gd name="connsiteY7" fmla="*/ 131824 h 4044268"/>
                    <a:gd name="connsiteX0" fmla="*/ 1267830 w 3614027"/>
                    <a:gd name="connsiteY0" fmla="*/ 112070 h 4024514"/>
                    <a:gd name="connsiteX1" fmla="*/ 2721877 w 3614027"/>
                    <a:gd name="connsiteY1" fmla="*/ 559745 h 4024514"/>
                    <a:gd name="connsiteX2" fmla="*/ 3529065 w 3614027"/>
                    <a:gd name="connsiteY2" fmla="*/ 1912294 h 4024514"/>
                    <a:gd name="connsiteX3" fmla="*/ 2919464 w 3614027"/>
                    <a:gd name="connsiteY3" fmla="*/ 3436294 h 4024514"/>
                    <a:gd name="connsiteX4" fmla="*/ 1378320 w 3614027"/>
                    <a:gd name="connsiteY4" fmla="*/ 3952550 h 4024514"/>
                    <a:gd name="connsiteX5" fmla="*/ 188227 w 3614027"/>
                    <a:gd name="connsiteY5" fmla="*/ 3040055 h 4024514"/>
                    <a:gd name="connsiteX6" fmla="*/ 719190 w 3614027"/>
                    <a:gd name="connsiteY6" fmla="*/ 1643690 h 4024514"/>
                    <a:gd name="connsiteX7" fmla="*/ 1267830 w 3614027"/>
                    <a:gd name="connsiteY7" fmla="*/ 112070 h 4024514"/>
                    <a:gd name="connsiteX0" fmla="*/ 3446540 w 5792737"/>
                    <a:gd name="connsiteY0" fmla="*/ 112070 h 4024514"/>
                    <a:gd name="connsiteX1" fmla="*/ 4900587 w 5792737"/>
                    <a:gd name="connsiteY1" fmla="*/ 559745 h 4024514"/>
                    <a:gd name="connsiteX2" fmla="*/ 5707775 w 5792737"/>
                    <a:gd name="connsiteY2" fmla="*/ 1912294 h 4024514"/>
                    <a:gd name="connsiteX3" fmla="*/ 5098174 w 5792737"/>
                    <a:gd name="connsiteY3" fmla="*/ 3436294 h 4024514"/>
                    <a:gd name="connsiteX4" fmla="*/ 3557030 w 5792737"/>
                    <a:gd name="connsiteY4" fmla="*/ 3952550 h 4024514"/>
                    <a:gd name="connsiteX5" fmla="*/ 2366937 w 5792737"/>
                    <a:gd name="connsiteY5" fmla="*/ 3040055 h 4024514"/>
                    <a:gd name="connsiteX6" fmla="*/ 2897900 w 5792737"/>
                    <a:gd name="connsiteY6" fmla="*/ 1643690 h 4024514"/>
                    <a:gd name="connsiteX7" fmla="*/ 2300 w 5792737"/>
                    <a:gd name="connsiteY7" fmla="*/ 540692 h 4024514"/>
                    <a:gd name="connsiteX8" fmla="*/ 3446540 w 5792737"/>
                    <a:gd name="connsiteY8" fmla="*/ 112070 h 4024514"/>
                    <a:gd name="connsiteX0" fmla="*/ 3446956 w 5793153"/>
                    <a:gd name="connsiteY0" fmla="*/ 112070 h 4024514"/>
                    <a:gd name="connsiteX1" fmla="*/ 4901003 w 5793153"/>
                    <a:gd name="connsiteY1" fmla="*/ 559745 h 4024514"/>
                    <a:gd name="connsiteX2" fmla="*/ 5708191 w 5793153"/>
                    <a:gd name="connsiteY2" fmla="*/ 1912294 h 4024514"/>
                    <a:gd name="connsiteX3" fmla="*/ 5098590 w 5793153"/>
                    <a:gd name="connsiteY3" fmla="*/ 3436294 h 4024514"/>
                    <a:gd name="connsiteX4" fmla="*/ 3557446 w 5793153"/>
                    <a:gd name="connsiteY4" fmla="*/ 3952550 h 4024514"/>
                    <a:gd name="connsiteX5" fmla="*/ 2367353 w 5793153"/>
                    <a:gd name="connsiteY5" fmla="*/ 3040055 h 4024514"/>
                    <a:gd name="connsiteX6" fmla="*/ 2898316 w 5793153"/>
                    <a:gd name="connsiteY6" fmla="*/ 1643690 h 4024514"/>
                    <a:gd name="connsiteX7" fmla="*/ 2716 w 5793153"/>
                    <a:gd name="connsiteY7" fmla="*/ 540692 h 4024514"/>
                    <a:gd name="connsiteX8" fmla="*/ 3446956 w 5793153"/>
                    <a:gd name="connsiteY8" fmla="*/ 112070 h 4024514"/>
                    <a:gd name="connsiteX0" fmla="*/ 3465987 w 5812184"/>
                    <a:gd name="connsiteY0" fmla="*/ 112070 h 4024514"/>
                    <a:gd name="connsiteX1" fmla="*/ 4920034 w 5812184"/>
                    <a:gd name="connsiteY1" fmla="*/ 559745 h 4024514"/>
                    <a:gd name="connsiteX2" fmla="*/ 5727222 w 5812184"/>
                    <a:gd name="connsiteY2" fmla="*/ 1912294 h 4024514"/>
                    <a:gd name="connsiteX3" fmla="*/ 5117621 w 5812184"/>
                    <a:gd name="connsiteY3" fmla="*/ 3436294 h 4024514"/>
                    <a:gd name="connsiteX4" fmla="*/ 3576477 w 5812184"/>
                    <a:gd name="connsiteY4" fmla="*/ 3952550 h 4024514"/>
                    <a:gd name="connsiteX5" fmla="*/ 2386384 w 5812184"/>
                    <a:gd name="connsiteY5" fmla="*/ 3040055 h 4024514"/>
                    <a:gd name="connsiteX6" fmla="*/ 2917347 w 5812184"/>
                    <a:gd name="connsiteY6" fmla="*/ 1643690 h 4024514"/>
                    <a:gd name="connsiteX7" fmla="*/ 2697 w 5812184"/>
                    <a:gd name="connsiteY7" fmla="*/ 512117 h 4024514"/>
                    <a:gd name="connsiteX8" fmla="*/ 3465987 w 5812184"/>
                    <a:gd name="connsiteY8" fmla="*/ 112070 h 4024514"/>
                    <a:gd name="connsiteX0" fmla="*/ 3465987 w 5812184"/>
                    <a:gd name="connsiteY0" fmla="*/ 112070 h 4024514"/>
                    <a:gd name="connsiteX1" fmla="*/ 4920034 w 5812184"/>
                    <a:gd name="connsiteY1" fmla="*/ 559745 h 4024514"/>
                    <a:gd name="connsiteX2" fmla="*/ 5727222 w 5812184"/>
                    <a:gd name="connsiteY2" fmla="*/ 1912294 h 4024514"/>
                    <a:gd name="connsiteX3" fmla="*/ 5117621 w 5812184"/>
                    <a:gd name="connsiteY3" fmla="*/ 3436294 h 4024514"/>
                    <a:gd name="connsiteX4" fmla="*/ 3576477 w 5812184"/>
                    <a:gd name="connsiteY4" fmla="*/ 3952550 h 4024514"/>
                    <a:gd name="connsiteX5" fmla="*/ 2386384 w 5812184"/>
                    <a:gd name="connsiteY5" fmla="*/ 3040055 h 4024514"/>
                    <a:gd name="connsiteX6" fmla="*/ 2917347 w 5812184"/>
                    <a:gd name="connsiteY6" fmla="*/ 1643690 h 4024514"/>
                    <a:gd name="connsiteX7" fmla="*/ 2697 w 5812184"/>
                    <a:gd name="connsiteY7" fmla="*/ 512117 h 4024514"/>
                    <a:gd name="connsiteX8" fmla="*/ 621822 w 5812184"/>
                    <a:gd name="connsiteY8" fmla="*/ 445442 h 4024514"/>
                    <a:gd name="connsiteX9" fmla="*/ 3465987 w 5812184"/>
                    <a:gd name="connsiteY9" fmla="*/ 112070 h 4024514"/>
                    <a:gd name="connsiteX0" fmla="*/ 3465987 w 5812184"/>
                    <a:gd name="connsiteY0" fmla="*/ 112070 h 4024514"/>
                    <a:gd name="connsiteX1" fmla="*/ 4920034 w 5812184"/>
                    <a:gd name="connsiteY1" fmla="*/ 559745 h 4024514"/>
                    <a:gd name="connsiteX2" fmla="*/ 5727222 w 5812184"/>
                    <a:gd name="connsiteY2" fmla="*/ 1912294 h 4024514"/>
                    <a:gd name="connsiteX3" fmla="*/ 5117621 w 5812184"/>
                    <a:gd name="connsiteY3" fmla="*/ 3436294 h 4024514"/>
                    <a:gd name="connsiteX4" fmla="*/ 3576477 w 5812184"/>
                    <a:gd name="connsiteY4" fmla="*/ 3952550 h 4024514"/>
                    <a:gd name="connsiteX5" fmla="*/ 2386384 w 5812184"/>
                    <a:gd name="connsiteY5" fmla="*/ 3040055 h 4024514"/>
                    <a:gd name="connsiteX6" fmla="*/ 2917347 w 5812184"/>
                    <a:gd name="connsiteY6" fmla="*/ 1643690 h 4024514"/>
                    <a:gd name="connsiteX7" fmla="*/ 2697 w 5812184"/>
                    <a:gd name="connsiteY7" fmla="*/ 512117 h 4024514"/>
                    <a:gd name="connsiteX8" fmla="*/ 621822 w 5812184"/>
                    <a:gd name="connsiteY8" fmla="*/ 445442 h 4024514"/>
                    <a:gd name="connsiteX9" fmla="*/ 526572 w 5812184"/>
                    <a:gd name="connsiteY9" fmla="*/ 216842 h 4024514"/>
                    <a:gd name="connsiteX10" fmla="*/ 3465987 w 5812184"/>
                    <a:gd name="connsiteY10" fmla="*/ 112070 h 4024514"/>
                    <a:gd name="connsiteX0" fmla="*/ 3465987 w 5812184"/>
                    <a:gd name="connsiteY0" fmla="*/ 112070 h 4024514"/>
                    <a:gd name="connsiteX1" fmla="*/ 4920034 w 5812184"/>
                    <a:gd name="connsiteY1" fmla="*/ 559745 h 4024514"/>
                    <a:gd name="connsiteX2" fmla="*/ 5727222 w 5812184"/>
                    <a:gd name="connsiteY2" fmla="*/ 1912294 h 4024514"/>
                    <a:gd name="connsiteX3" fmla="*/ 5117621 w 5812184"/>
                    <a:gd name="connsiteY3" fmla="*/ 3436294 h 4024514"/>
                    <a:gd name="connsiteX4" fmla="*/ 3576477 w 5812184"/>
                    <a:gd name="connsiteY4" fmla="*/ 3952550 h 4024514"/>
                    <a:gd name="connsiteX5" fmla="*/ 2386384 w 5812184"/>
                    <a:gd name="connsiteY5" fmla="*/ 3040055 h 4024514"/>
                    <a:gd name="connsiteX6" fmla="*/ 2917347 w 5812184"/>
                    <a:gd name="connsiteY6" fmla="*/ 1643690 h 4024514"/>
                    <a:gd name="connsiteX7" fmla="*/ 2697 w 5812184"/>
                    <a:gd name="connsiteY7" fmla="*/ 512117 h 4024514"/>
                    <a:gd name="connsiteX8" fmla="*/ 621822 w 5812184"/>
                    <a:gd name="connsiteY8" fmla="*/ 445442 h 4024514"/>
                    <a:gd name="connsiteX9" fmla="*/ 526572 w 5812184"/>
                    <a:gd name="connsiteY9" fmla="*/ 216842 h 4024514"/>
                    <a:gd name="connsiteX10" fmla="*/ 3465987 w 5812184"/>
                    <a:gd name="connsiteY10" fmla="*/ 112070 h 4024514"/>
                    <a:gd name="connsiteX0" fmla="*/ 3465987 w 5812184"/>
                    <a:gd name="connsiteY0" fmla="*/ 165083 h 4077527"/>
                    <a:gd name="connsiteX1" fmla="*/ 4920034 w 5812184"/>
                    <a:gd name="connsiteY1" fmla="*/ 612758 h 4077527"/>
                    <a:gd name="connsiteX2" fmla="*/ 5727222 w 5812184"/>
                    <a:gd name="connsiteY2" fmla="*/ 1965307 h 4077527"/>
                    <a:gd name="connsiteX3" fmla="*/ 5117621 w 5812184"/>
                    <a:gd name="connsiteY3" fmla="*/ 3489307 h 4077527"/>
                    <a:gd name="connsiteX4" fmla="*/ 3576477 w 5812184"/>
                    <a:gd name="connsiteY4" fmla="*/ 4005563 h 4077527"/>
                    <a:gd name="connsiteX5" fmla="*/ 2386384 w 5812184"/>
                    <a:gd name="connsiteY5" fmla="*/ 3093068 h 4077527"/>
                    <a:gd name="connsiteX6" fmla="*/ 2917347 w 5812184"/>
                    <a:gd name="connsiteY6" fmla="*/ 1696703 h 4077527"/>
                    <a:gd name="connsiteX7" fmla="*/ 2697 w 5812184"/>
                    <a:gd name="connsiteY7" fmla="*/ 565130 h 4077527"/>
                    <a:gd name="connsiteX8" fmla="*/ 621822 w 5812184"/>
                    <a:gd name="connsiteY8" fmla="*/ 498455 h 4077527"/>
                    <a:gd name="connsiteX9" fmla="*/ 526572 w 5812184"/>
                    <a:gd name="connsiteY9" fmla="*/ 269855 h 4077527"/>
                    <a:gd name="connsiteX10" fmla="*/ 3465987 w 5812184"/>
                    <a:gd name="connsiteY10" fmla="*/ 165083 h 4077527"/>
                    <a:gd name="connsiteX0" fmla="*/ 3465987 w 5812184"/>
                    <a:gd name="connsiteY0" fmla="*/ 165083 h 4077527"/>
                    <a:gd name="connsiteX1" fmla="*/ 4920034 w 5812184"/>
                    <a:gd name="connsiteY1" fmla="*/ 612758 h 4077527"/>
                    <a:gd name="connsiteX2" fmla="*/ 5727222 w 5812184"/>
                    <a:gd name="connsiteY2" fmla="*/ 1965307 h 4077527"/>
                    <a:gd name="connsiteX3" fmla="*/ 5117621 w 5812184"/>
                    <a:gd name="connsiteY3" fmla="*/ 3489307 h 4077527"/>
                    <a:gd name="connsiteX4" fmla="*/ 3576477 w 5812184"/>
                    <a:gd name="connsiteY4" fmla="*/ 4005563 h 4077527"/>
                    <a:gd name="connsiteX5" fmla="*/ 2386384 w 5812184"/>
                    <a:gd name="connsiteY5" fmla="*/ 3093068 h 4077527"/>
                    <a:gd name="connsiteX6" fmla="*/ 2917347 w 5812184"/>
                    <a:gd name="connsiteY6" fmla="*/ 1696703 h 4077527"/>
                    <a:gd name="connsiteX7" fmla="*/ 2697 w 5812184"/>
                    <a:gd name="connsiteY7" fmla="*/ 565130 h 4077527"/>
                    <a:gd name="connsiteX8" fmla="*/ 621822 w 5812184"/>
                    <a:gd name="connsiteY8" fmla="*/ 498455 h 4077527"/>
                    <a:gd name="connsiteX9" fmla="*/ 526572 w 5812184"/>
                    <a:gd name="connsiteY9" fmla="*/ 269855 h 4077527"/>
                    <a:gd name="connsiteX10" fmla="*/ 3465987 w 5812184"/>
                    <a:gd name="connsiteY10" fmla="*/ 165083 h 4077527"/>
                    <a:gd name="connsiteX0" fmla="*/ 3466220 w 5812417"/>
                    <a:gd name="connsiteY0" fmla="*/ 165083 h 4077527"/>
                    <a:gd name="connsiteX1" fmla="*/ 4920267 w 5812417"/>
                    <a:gd name="connsiteY1" fmla="*/ 612758 h 4077527"/>
                    <a:gd name="connsiteX2" fmla="*/ 5727455 w 5812417"/>
                    <a:gd name="connsiteY2" fmla="*/ 1965307 h 4077527"/>
                    <a:gd name="connsiteX3" fmla="*/ 5117854 w 5812417"/>
                    <a:gd name="connsiteY3" fmla="*/ 3489307 h 4077527"/>
                    <a:gd name="connsiteX4" fmla="*/ 3576710 w 5812417"/>
                    <a:gd name="connsiteY4" fmla="*/ 4005563 h 4077527"/>
                    <a:gd name="connsiteX5" fmla="*/ 2386617 w 5812417"/>
                    <a:gd name="connsiteY5" fmla="*/ 3093068 h 4077527"/>
                    <a:gd name="connsiteX6" fmla="*/ 2917580 w 5812417"/>
                    <a:gd name="connsiteY6" fmla="*/ 1696703 h 4077527"/>
                    <a:gd name="connsiteX7" fmla="*/ 2930 w 5812417"/>
                    <a:gd name="connsiteY7" fmla="*/ 565130 h 4077527"/>
                    <a:gd name="connsiteX8" fmla="*/ 622055 w 5812417"/>
                    <a:gd name="connsiteY8" fmla="*/ 498455 h 4077527"/>
                    <a:gd name="connsiteX9" fmla="*/ 526805 w 5812417"/>
                    <a:gd name="connsiteY9" fmla="*/ 269855 h 4077527"/>
                    <a:gd name="connsiteX10" fmla="*/ 3466220 w 5812417"/>
                    <a:gd name="connsiteY10" fmla="*/ 165083 h 4077527"/>
                    <a:gd name="connsiteX0" fmla="*/ 3464932 w 5811129"/>
                    <a:gd name="connsiteY0" fmla="*/ 165083 h 4077527"/>
                    <a:gd name="connsiteX1" fmla="*/ 4918979 w 5811129"/>
                    <a:gd name="connsiteY1" fmla="*/ 612758 h 4077527"/>
                    <a:gd name="connsiteX2" fmla="*/ 5726167 w 5811129"/>
                    <a:gd name="connsiteY2" fmla="*/ 1965307 h 4077527"/>
                    <a:gd name="connsiteX3" fmla="*/ 5116566 w 5811129"/>
                    <a:gd name="connsiteY3" fmla="*/ 3489307 h 4077527"/>
                    <a:gd name="connsiteX4" fmla="*/ 3575422 w 5811129"/>
                    <a:gd name="connsiteY4" fmla="*/ 4005563 h 4077527"/>
                    <a:gd name="connsiteX5" fmla="*/ 2385329 w 5811129"/>
                    <a:gd name="connsiteY5" fmla="*/ 3093068 h 4077527"/>
                    <a:gd name="connsiteX6" fmla="*/ 2916292 w 5811129"/>
                    <a:gd name="connsiteY6" fmla="*/ 1696703 h 4077527"/>
                    <a:gd name="connsiteX7" fmla="*/ 1642 w 5811129"/>
                    <a:gd name="connsiteY7" fmla="*/ 565130 h 4077527"/>
                    <a:gd name="connsiteX8" fmla="*/ 620767 w 5811129"/>
                    <a:gd name="connsiteY8" fmla="*/ 498455 h 4077527"/>
                    <a:gd name="connsiteX9" fmla="*/ 525517 w 5811129"/>
                    <a:gd name="connsiteY9" fmla="*/ 269855 h 4077527"/>
                    <a:gd name="connsiteX10" fmla="*/ 3464932 w 5811129"/>
                    <a:gd name="connsiteY10" fmla="*/ 165083 h 4077527"/>
                    <a:gd name="connsiteX0" fmla="*/ 3464932 w 5811129"/>
                    <a:gd name="connsiteY0" fmla="*/ 165083 h 4077527"/>
                    <a:gd name="connsiteX1" fmla="*/ 4918979 w 5811129"/>
                    <a:gd name="connsiteY1" fmla="*/ 612758 h 4077527"/>
                    <a:gd name="connsiteX2" fmla="*/ 5726167 w 5811129"/>
                    <a:gd name="connsiteY2" fmla="*/ 1965307 h 4077527"/>
                    <a:gd name="connsiteX3" fmla="*/ 5116566 w 5811129"/>
                    <a:gd name="connsiteY3" fmla="*/ 3489307 h 4077527"/>
                    <a:gd name="connsiteX4" fmla="*/ 3575422 w 5811129"/>
                    <a:gd name="connsiteY4" fmla="*/ 4005563 h 4077527"/>
                    <a:gd name="connsiteX5" fmla="*/ 2385329 w 5811129"/>
                    <a:gd name="connsiteY5" fmla="*/ 3093068 h 4077527"/>
                    <a:gd name="connsiteX6" fmla="*/ 2916292 w 5811129"/>
                    <a:gd name="connsiteY6" fmla="*/ 1696703 h 4077527"/>
                    <a:gd name="connsiteX7" fmla="*/ 1642 w 5811129"/>
                    <a:gd name="connsiteY7" fmla="*/ 565130 h 4077527"/>
                    <a:gd name="connsiteX8" fmla="*/ 620767 w 5811129"/>
                    <a:gd name="connsiteY8" fmla="*/ 498455 h 4077527"/>
                    <a:gd name="connsiteX9" fmla="*/ 525517 w 5811129"/>
                    <a:gd name="connsiteY9" fmla="*/ 269855 h 4077527"/>
                    <a:gd name="connsiteX10" fmla="*/ 3464932 w 5811129"/>
                    <a:gd name="connsiteY10" fmla="*/ 165083 h 4077527"/>
                    <a:gd name="connsiteX0" fmla="*/ 3634952 w 5981149"/>
                    <a:gd name="connsiteY0" fmla="*/ 165083 h 4077527"/>
                    <a:gd name="connsiteX1" fmla="*/ 5088999 w 5981149"/>
                    <a:gd name="connsiteY1" fmla="*/ 612758 h 4077527"/>
                    <a:gd name="connsiteX2" fmla="*/ 5896187 w 5981149"/>
                    <a:gd name="connsiteY2" fmla="*/ 1965307 h 4077527"/>
                    <a:gd name="connsiteX3" fmla="*/ 5286586 w 5981149"/>
                    <a:gd name="connsiteY3" fmla="*/ 3489307 h 4077527"/>
                    <a:gd name="connsiteX4" fmla="*/ 3745442 w 5981149"/>
                    <a:gd name="connsiteY4" fmla="*/ 4005563 h 4077527"/>
                    <a:gd name="connsiteX5" fmla="*/ 2555349 w 5981149"/>
                    <a:gd name="connsiteY5" fmla="*/ 3093068 h 4077527"/>
                    <a:gd name="connsiteX6" fmla="*/ 3086312 w 5981149"/>
                    <a:gd name="connsiteY6" fmla="*/ 1696703 h 4077527"/>
                    <a:gd name="connsiteX7" fmla="*/ 171662 w 5981149"/>
                    <a:gd name="connsiteY7" fmla="*/ 565130 h 4077527"/>
                    <a:gd name="connsiteX8" fmla="*/ 695537 w 5981149"/>
                    <a:gd name="connsiteY8" fmla="*/ 269855 h 4077527"/>
                    <a:gd name="connsiteX9" fmla="*/ 3634952 w 5981149"/>
                    <a:gd name="connsiteY9" fmla="*/ 165083 h 4077527"/>
                    <a:gd name="connsiteX0" fmla="*/ 3464932 w 5811129"/>
                    <a:gd name="connsiteY0" fmla="*/ 165083 h 4077527"/>
                    <a:gd name="connsiteX1" fmla="*/ 4918979 w 5811129"/>
                    <a:gd name="connsiteY1" fmla="*/ 612758 h 4077527"/>
                    <a:gd name="connsiteX2" fmla="*/ 5726167 w 5811129"/>
                    <a:gd name="connsiteY2" fmla="*/ 1965307 h 4077527"/>
                    <a:gd name="connsiteX3" fmla="*/ 5116566 w 5811129"/>
                    <a:gd name="connsiteY3" fmla="*/ 3489307 h 4077527"/>
                    <a:gd name="connsiteX4" fmla="*/ 3575422 w 5811129"/>
                    <a:gd name="connsiteY4" fmla="*/ 4005563 h 4077527"/>
                    <a:gd name="connsiteX5" fmla="*/ 2385329 w 5811129"/>
                    <a:gd name="connsiteY5" fmla="*/ 3093068 h 4077527"/>
                    <a:gd name="connsiteX6" fmla="*/ 2916292 w 5811129"/>
                    <a:gd name="connsiteY6" fmla="*/ 1696703 h 4077527"/>
                    <a:gd name="connsiteX7" fmla="*/ 1642 w 5811129"/>
                    <a:gd name="connsiteY7" fmla="*/ 565130 h 4077527"/>
                    <a:gd name="connsiteX8" fmla="*/ 525517 w 5811129"/>
                    <a:gd name="connsiteY8" fmla="*/ 269855 h 4077527"/>
                    <a:gd name="connsiteX9" fmla="*/ 3464932 w 5811129"/>
                    <a:gd name="connsiteY9" fmla="*/ 165083 h 4077527"/>
                    <a:gd name="connsiteX0" fmla="*/ 3464932 w 5811129"/>
                    <a:gd name="connsiteY0" fmla="*/ 165083 h 4077527"/>
                    <a:gd name="connsiteX1" fmla="*/ 4918979 w 5811129"/>
                    <a:gd name="connsiteY1" fmla="*/ 612758 h 4077527"/>
                    <a:gd name="connsiteX2" fmla="*/ 5726167 w 5811129"/>
                    <a:gd name="connsiteY2" fmla="*/ 1965307 h 4077527"/>
                    <a:gd name="connsiteX3" fmla="*/ 5116566 w 5811129"/>
                    <a:gd name="connsiteY3" fmla="*/ 3489307 h 4077527"/>
                    <a:gd name="connsiteX4" fmla="*/ 3575422 w 5811129"/>
                    <a:gd name="connsiteY4" fmla="*/ 4005563 h 4077527"/>
                    <a:gd name="connsiteX5" fmla="*/ 2385329 w 5811129"/>
                    <a:gd name="connsiteY5" fmla="*/ 3093068 h 4077527"/>
                    <a:gd name="connsiteX6" fmla="*/ 2916292 w 5811129"/>
                    <a:gd name="connsiteY6" fmla="*/ 1696703 h 4077527"/>
                    <a:gd name="connsiteX7" fmla="*/ 1642 w 5811129"/>
                    <a:gd name="connsiteY7" fmla="*/ 565130 h 4077527"/>
                    <a:gd name="connsiteX8" fmla="*/ 525517 w 5811129"/>
                    <a:gd name="connsiteY8" fmla="*/ 269855 h 4077527"/>
                    <a:gd name="connsiteX9" fmla="*/ 3464932 w 5811129"/>
                    <a:gd name="connsiteY9" fmla="*/ 165083 h 4077527"/>
                    <a:gd name="connsiteX0" fmla="*/ 3464932 w 5811129"/>
                    <a:gd name="connsiteY0" fmla="*/ 165083 h 4077527"/>
                    <a:gd name="connsiteX1" fmla="*/ 4918979 w 5811129"/>
                    <a:gd name="connsiteY1" fmla="*/ 612758 h 4077527"/>
                    <a:gd name="connsiteX2" fmla="*/ 5726167 w 5811129"/>
                    <a:gd name="connsiteY2" fmla="*/ 1965307 h 4077527"/>
                    <a:gd name="connsiteX3" fmla="*/ 5116566 w 5811129"/>
                    <a:gd name="connsiteY3" fmla="*/ 3489307 h 4077527"/>
                    <a:gd name="connsiteX4" fmla="*/ 3575422 w 5811129"/>
                    <a:gd name="connsiteY4" fmla="*/ 4005563 h 4077527"/>
                    <a:gd name="connsiteX5" fmla="*/ 2385329 w 5811129"/>
                    <a:gd name="connsiteY5" fmla="*/ 3093068 h 4077527"/>
                    <a:gd name="connsiteX6" fmla="*/ 2916292 w 5811129"/>
                    <a:gd name="connsiteY6" fmla="*/ 1696703 h 4077527"/>
                    <a:gd name="connsiteX7" fmla="*/ 1642 w 5811129"/>
                    <a:gd name="connsiteY7" fmla="*/ 565130 h 4077527"/>
                    <a:gd name="connsiteX8" fmla="*/ 474717 w 5811129"/>
                    <a:gd name="connsiteY8" fmla="*/ 269855 h 4077527"/>
                    <a:gd name="connsiteX9" fmla="*/ 3464932 w 5811129"/>
                    <a:gd name="connsiteY9" fmla="*/ 165083 h 4077527"/>
                    <a:gd name="connsiteX0" fmla="*/ 3464932 w 5811129"/>
                    <a:gd name="connsiteY0" fmla="*/ 165083 h 4077527"/>
                    <a:gd name="connsiteX1" fmla="*/ 4918979 w 5811129"/>
                    <a:gd name="connsiteY1" fmla="*/ 612758 h 4077527"/>
                    <a:gd name="connsiteX2" fmla="*/ 5726167 w 5811129"/>
                    <a:gd name="connsiteY2" fmla="*/ 1965307 h 4077527"/>
                    <a:gd name="connsiteX3" fmla="*/ 5116566 w 5811129"/>
                    <a:gd name="connsiteY3" fmla="*/ 3489307 h 4077527"/>
                    <a:gd name="connsiteX4" fmla="*/ 3575422 w 5811129"/>
                    <a:gd name="connsiteY4" fmla="*/ 4005563 h 4077527"/>
                    <a:gd name="connsiteX5" fmla="*/ 2385329 w 5811129"/>
                    <a:gd name="connsiteY5" fmla="*/ 3093068 h 4077527"/>
                    <a:gd name="connsiteX6" fmla="*/ 2916292 w 5811129"/>
                    <a:gd name="connsiteY6" fmla="*/ 1696703 h 4077527"/>
                    <a:gd name="connsiteX7" fmla="*/ 1642 w 5811129"/>
                    <a:gd name="connsiteY7" fmla="*/ 565130 h 4077527"/>
                    <a:gd name="connsiteX8" fmla="*/ 474717 w 5811129"/>
                    <a:gd name="connsiteY8" fmla="*/ 269855 h 4077527"/>
                    <a:gd name="connsiteX9" fmla="*/ 3464932 w 5811129"/>
                    <a:gd name="connsiteY9" fmla="*/ 165083 h 4077527"/>
                    <a:gd name="connsiteX0" fmla="*/ 3464932 w 5811129"/>
                    <a:gd name="connsiteY0" fmla="*/ 165083 h 4077527"/>
                    <a:gd name="connsiteX1" fmla="*/ 4918979 w 5811129"/>
                    <a:gd name="connsiteY1" fmla="*/ 612758 h 4077527"/>
                    <a:gd name="connsiteX2" fmla="*/ 5726167 w 5811129"/>
                    <a:gd name="connsiteY2" fmla="*/ 1965307 h 4077527"/>
                    <a:gd name="connsiteX3" fmla="*/ 5116566 w 5811129"/>
                    <a:gd name="connsiteY3" fmla="*/ 3489307 h 4077527"/>
                    <a:gd name="connsiteX4" fmla="*/ 3575422 w 5811129"/>
                    <a:gd name="connsiteY4" fmla="*/ 4005563 h 4077527"/>
                    <a:gd name="connsiteX5" fmla="*/ 2385329 w 5811129"/>
                    <a:gd name="connsiteY5" fmla="*/ 3093068 h 4077527"/>
                    <a:gd name="connsiteX6" fmla="*/ 3703693 w 5811129"/>
                    <a:gd name="connsiteY6" fmla="*/ 1978006 h 4077527"/>
                    <a:gd name="connsiteX7" fmla="*/ 2916292 w 5811129"/>
                    <a:gd name="connsiteY7" fmla="*/ 1696703 h 4077527"/>
                    <a:gd name="connsiteX8" fmla="*/ 1642 w 5811129"/>
                    <a:gd name="connsiteY8" fmla="*/ 565130 h 4077527"/>
                    <a:gd name="connsiteX9" fmla="*/ 474717 w 5811129"/>
                    <a:gd name="connsiteY9" fmla="*/ 269855 h 4077527"/>
                    <a:gd name="connsiteX10" fmla="*/ 3464932 w 5811129"/>
                    <a:gd name="connsiteY10" fmla="*/ 165083 h 4077527"/>
                    <a:gd name="connsiteX0" fmla="*/ 3464932 w 5811129"/>
                    <a:gd name="connsiteY0" fmla="*/ 165083 h 4077527"/>
                    <a:gd name="connsiteX1" fmla="*/ 4918979 w 5811129"/>
                    <a:gd name="connsiteY1" fmla="*/ 612758 h 4077527"/>
                    <a:gd name="connsiteX2" fmla="*/ 5726167 w 5811129"/>
                    <a:gd name="connsiteY2" fmla="*/ 1965307 h 4077527"/>
                    <a:gd name="connsiteX3" fmla="*/ 5116566 w 5811129"/>
                    <a:gd name="connsiteY3" fmla="*/ 3489307 h 4077527"/>
                    <a:gd name="connsiteX4" fmla="*/ 3575422 w 5811129"/>
                    <a:gd name="connsiteY4" fmla="*/ 4005563 h 4077527"/>
                    <a:gd name="connsiteX5" fmla="*/ 2385329 w 5811129"/>
                    <a:gd name="connsiteY5" fmla="*/ 3093068 h 4077527"/>
                    <a:gd name="connsiteX6" fmla="*/ 3703693 w 5811129"/>
                    <a:gd name="connsiteY6" fmla="*/ 1978006 h 4077527"/>
                    <a:gd name="connsiteX7" fmla="*/ 2916292 w 5811129"/>
                    <a:gd name="connsiteY7" fmla="*/ 1696703 h 4077527"/>
                    <a:gd name="connsiteX8" fmla="*/ 1642 w 5811129"/>
                    <a:gd name="connsiteY8" fmla="*/ 565130 h 4077527"/>
                    <a:gd name="connsiteX9" fmla="*/ 474717 w 5811129"/>
                    <a:gd name="connsiteY9" fmla="*/ 269855 h 4077527"/>
                    <a:gd name="connsiteX10" fmla="*/ 3464932 w 5811129"/>
                    <a:gd name="connsiteY10" fmla="*/ 165083 h 4077527"/>
                    <a:gd name="connsiteX0" fmla="*/ 3464932 w 5811129"/>
                    <a:gd name="connsiteY0" fmla="*/ 165083 h 4077527"/>
                    <a:gd name="connsiteX1" fmla="*/ 4918979 w 5811129"/>
                    <a:gd name="connsiteY1" fmla="*/ 612758 h 4077527"/>
                    <a:gd name="connsiteX2" fmla="*/ 5726167 w 5811129"/>
                    <a:gd name="connsiteY2" fmla="*/ 1965307 h 4077527"/>
                    <a:gd name="connsiteX3" fmla="*/ 5116566 w 5811129"/>
                    <a:gd name="connsiteY3" fmla="*/ 3489307 h 4077527"/>
                    <a:gd name="connsiteX4" fmla="*/ 3575422 w 5811129"/>
                    <a:gd name="connsiteY4" fmla="*/ 4005563 h 4077527"/>
                    <a:gd name="connsiteX5" fmla="*/ 2385329 w 5811129"/>
                    <a:gd name="connsiteY5" fmla="*/ 3093068 h 4077527"/>
                    <a:gd name="connsiteX6" fmla="*/ 3703693 w 5811129"/>
                    <a:gd name="connsiteY6" fmla="*/ 1978006 h 4077527"/>
                    <a:gd name="connsiteX7" fmla="*/ 2916292 w 5811129"/>
                    <a:gd name="connsiteY7" fmla="*/ 1696703 h 4077527"/>
                    <a:gd name="connsiteX8" fmla="*/ 1642 w 5811129"/>
                    <a:gd name="connsiteY8" fmla="*/ 565130 h 4077527"/>
                    <a:gd name="connsiteX9" fmla="*/ 474717 w 5811129"/>
                    <a:gd name="connsiteY9" fmla="*/ 269855 h 4077527"/>
                    <a:gd name="connsiteX10" fmla="*/ 3464932 w 5811129"/>
                    <a:gd name="connsiteY10" fmla="*/ 165083 h 4077527"/>
                    <a:gd name="connsiteX0" fmla="*/ 3464932 w 5811129"/>
                    <a:gd name="connsiteY0" fmla="*/ 165083 h 4077527"/>
                    <a:gd name="connsiteX1" fmla="*/ 4918979 w 5811129"/>
                    <a:gd name="connsiteY1" fmla="*/ 612758 h 4077527"/>
                    <a:gd name="connsiteX2" fmla="*/ 5726167 w 5811129"/>
                    <a:gd name="connsiteY2" fmla="*/ 1965307 h 4077527"/>
                    <a:gd name="connsiteX3" fmla="*/ 5116566 w 5811129"/>
                    <a:gd name="connsiteY3" fmla="*/ 3489307 h 4077527"/>
                    <a:gd name="connsiteX4" fmla="*/ 3575422 w 5811129"/>
                    <a:gd name="connsiteY4" fmla="*/ 4005563 h 4077527"/>
                    <a:gd name="connsiteX5" fmla="*/ 2385329 w 5811129"/>
                    <a:gd name="connsiteY5" fmla="*/ 3093068 h 4077527"/>
                    <a:gd name="connsiteX6" fmla="*/ 3703693 w 5811129"/>
                    <a:gd name="connsiteY6" fmla="*/ 1978006 h 4077527"/>
                    <a:gd name="connsiteX7" fmla="*/ 2916292 w 5811129"/>
                    <a:gd name="connsiteY7" fmla="*/ 1696703 h 4077527"/>
                    <a:gd name="connsiteX8" fmla="*/ 1642 w 5811129"/>
                    <a:gd name="connsiteY8" fmla="*/ 565130 h 4077527"/>
                    <a:gd name="connsiteX9" fmla="*/ 474717 w 5811129"/>
                    <a:gd name="connsiteY9" fmla="*/ 269855 h 4077527"/>
                    <a:gd name="connsiteX10" fmla="*/ 3464932 w 5811129"/>
                    <a:gd name="connsiteY10" fmla="*/ 165083 h 4077527"/>
                    <a:gd name="connsiteX0" fmla="*/ 3464932 w 5811129"/>
                    <a:gd name="connsiteY0" fmla="*/ 165083 h 4077527"/>
                    <a:gd name="connsiteX1" fmla="*/ 4918979 w 5811129"/>
                    <a:gd name="connsiteY1" fmla="*/ 612758 h 4077527"/>
                    <a:gd name="connsiteX2" fmla="*/ 5726167 w 5811129"/>
                    <a:gd name="connsiteY2" fmla="*/ 1965307 h 4077527"/>
                    <a:gd name="connsiteX3" fmla="*/ 5116566 w 5811129"/>
                    <a:gd name="connsiteY3" fmla="*/ 3489307 h 4077527"/>
                    <a:gd name="connsiteX4" fmla="*/ 3575422 w 5811129"/>
                    <a:gd name="connsiteY4" fmla="*/ 4005563 h 4077527"/>
                    <a:gd name="connsiteX5" fmla="*/ 2385329 w 5811129"/>
                    <a:gd name="connsiteY5" fmla="*/ 3093068 h 4077527"/>
                    <a:gd name="connsiteX6" fmla="*/ 3925943 w 5811129"/>
                    <a:gd name="connsiteY6" fmla="*/ 2327256 h 4077527"/>
                    <a:gd name="connsiteX7" fmla="*/ 3703693 w 5811129"/>
                    <a:gd name="connsiteY7" fmla="*/ 1978006 h 4077527"/>
                    <a:gd name="connsiteX8" fmla="*/ 2916292 w 5811129"/>
                    <a:gd name="connsiteY8" fmla="*/ 1696703 h 4077527"/>
                    <a:gd name="connsiteX9" fmla="*/ 1642 w 5811129"/>
                    <a:gd name="connsiteY9" fmla="*/ 565130 h 4077527"/>
                    <a:gd name="connsiteX10" fmla="*/ 474717 w 5811129"/>
                    <a:gd name="connsiteY10" fmla="*/ 269855 h 4077527"/>
                    <a:gd name="connsiteX11" fmla="*/ 3464932 w 5811129"/>
                    <a:gd name="connsiteY11" fmla="*/ 165083 h 4077527"/>
                    <a:gd name="connsiteX0" fmla="*/ 3464932 w 5811129"/>
                    <a:gd name="connsiteY0" fmla="*/ 165083 h 4077527"/>
                    <a:gd name="connsiteX1" fmla="*/ 4918979 w 5811129"/>
                    <a:gd name="connsiteY1" fmla="*/ 612758 h 4077527"/>
                    <a:gd name="connsiteX2" fmla="*/ 5726167 w 5811129"/>
                    <a:gd name="connsiteY2" fmla="*/ 1965307 h 4077527"/>
                    <a:gd name="connsiteX3" fmla="*/ 5116566 w 5811129"/>
                    <a:gd name="connsiteY3" fmla="*/ 3489307 h 4077527"/>
                    <a:gd name="connsiteX4" fmla="*/ 3575422 w 5811129"/>
                    <a:gd name="connsiteY4" fmla="*/ 4005563 h 4077527"/>
                    <a:gd name="connsiteX5" fmla="*/ 2385329 w 5811129"/>
                    <a:gd name="connsiteY5" fmla="*/ 3093068 h 4077527"/>
                    <a:gd name="connsiteX6" fmla="*/ 3925943 w 5811129"/>
                    <a:gd name="connsiteY6" fmla="*/ 2327256 h 4077527"/>
                    <a:gd name="connsiteX7" fmla="*/ 3703693 w 5811129"/>
                    <a:gd name="connsiteY7" fmla="*/ 1978006 h 4077527"/>
                    <a:gd name="connsiteX8" fmla="*/ 2916292 w 5811129"/>
                    <a:gd name="connsiteY8" fmla="*/ 1696703 h 4077527"/>
                    <a:gd name="connsiteX9" fmla="*/ 1642 w 5811129"/>
                    <a:gd name="connsiteY9" fmla="*/ 565130 h 4077527"/>
                    <a:gd name="connsiteX10" fmla="*/ 474717 w 5811129"/>
                    <a:gd name="connsiteY10" fmla="*/ 269855 h 4077527"/>
                    <a:gd name="connsiteX11" fmla="*/ 3464932 w 5811129"/>
                    <a:gd name="connsiteY11" fmla="*/ 165083 h 4077527"/>
                    <a:gd name="connsiteX0" fmla="*/ 3464932 w 5811129"/>
                    <a:gd name="connsiteY0" fmla="*/ 165083 h 4077527"/>
                    <a:gd name="connsiteX1" fmla="*/ 4918979 w 5811129"/>
                    <a:gd name="connsiteY1" fmla="*/ 612758 h 4077527"/>
                    <a:gd name="connsiteX2" fmla="*/ 5726167 w 5811129"/>
                    <a:gd name="connsiteY2" fmla="*/ 1965307 h 4077527"/>
                    <a:gd name="connsiteX3" fmla="*/ 5116566 w 5811129"/>
                    <a:gd name="connsiteY3" fmla="*/ 3489307 h 4077527"/>
                    <a:gd name="connsiteX4" fmla="*/ 3575422 w 5811129"/>
                    <a:gd name="connsiteY4" fmla="*/ 4005563 h 4077527"/>
                    <a:gd name="connsiteX5" fmla="*/ 2385329 w 5811129"/>
                    <a:gd name="connsiteY5" fmla="*/ 3093068 h 4077527"/>
                    <a:gd name="connsiteX6" fmla="*/ 3861173 w 5811129"/>
                    <a:gd name="connsiteY6" fmla="*/ 2769216 h 4077527"/>
                    <a:gd name="connsiteX7" fmla="*/ 3925943 w 5811129"/>
                    <a:gd name="connsiteY7" fmla="*/ 2327256 h 4077527"/>
                    <a:gd name="connsiteX8" fmla="*/ 3703693 w 5811129"/>
                    <a:gd name="connsiteY8" fmla="*/ 1978006 h 4077527"/>
                    <a:gd name="connsiteX9" fmla="*/ 2916292 w 5811129"/>
                    <a:gd name="connsiteY9" fmla="*/ 1696703 h 4077527"/>
                    <a:gd name="connsiteX10" fmla="*/ 1642 w 5811129"/>
                    <a:gd name="connsiteY10" fmla="*/ 565130 h 4077527"/>
                    <a:gd name="connsiteX11" fmla="*/ 474717 w 5811129"/>
                    <a:gd name="connsiteY11" fmla="*/ 269855 h 4077527"/>
                    <a:gd name="connsiteX12" fmla="*/ 3464932 w 5811129"/>
                    <a:gd name="connsiteY12" fmla="*/ 165083 h 4077527"/>
                    <a:gd name="connsiteX0" fmla="*/ 3464932 w 5811129"/>
                    <a:gd name="connsiteY0" fmla="*/ 165083 h 4077527"/>
                    <a:gd name="connsiteX1" fmla="*/ 4918979 w 5811129"/>
                    <a:gd name="connsiteY1" fmla="*/ 612758 h 4077527"/>
                    <a:gd name="connsiteX2" fmla="*/ 5726167 w 5811129"/>
                    <a:gd name="connsiteY2" fmla="*/ 1965307 h 4077527"/>
                    <a:gd name="connsiteX3" fmla="*/ 5116566 w 5811129"/>
                    <a:gd name="connsiteY3" fmla="*/ 3489307 h 4077527"/>
                    <a:gd name="connsiteX4" fmla="*/ 3575422 w 5811129"/>
                    <a:gd name="connsiteY4" fmla="*/ 4005563 h 4077527"/>
                    <a:gd name="connsiteX5" fmla="*/ 2385329 w 5811129"/>
                    <a:gd name="connsiteY5" fmla="*/ 3093068 h 4077527"/>
                    <a:gd name="connsiteX6" fmla="*/ 3861173 w 5811129"/>
                    <a:gd name="connsiteY6" fmla="*/ 2769216 h 4077527"/>
                    <a:gd name="connsiteX7" fmla="*/ 3925943 w 5811129"/>
                    <a:gd name="connsiteY7" fmla="*/ 2327256 h 4077527"/>
                    <a:gd name="connsiteX8" fmla="*/ 3703693 w 5811129"/>
                    <a:gd name="connsiteY8" fmla="*/ 1978006 h 4077527"/>
                    <a:gd name="connsiteX9" fmla="*/ 2916292 w 5811129"/>
                    <a:gd name="connsiteY9" fmla="*/ 1696703 h 4077527"/>
                    <a:gd name="connsiteX10" fmla="*/ 1642 w 5811129"/>
                    <a:gd name="connsiteY10" fmla="*/ 565130 h 4077527"/>
                    <a:gd name="connsiteX11" fmla="*/ 474717 w 5811129"/>
                    <a:gd name="connsiteY11" fmla="*/ 269855 h 4077527"/>
                    <a:gd name="connsiteX12" fmla="*/ 3464932 w 5811129"/>
                    <a:gd name="connsiteY12" fmla="*/ 165083 h 4077527"/>
                    <a:gd name="connsiteX0" fmla="*/ 3464932 w 5811129"/>
                    <a:gd name="connsiteY0" fmla="*/ 165083 h 4077527"/>
                    <a:gd name="connsiteX1" fmla="*/ 4918979 w 5811129"/>
                    <a:gd name="connsiteY1" fmla="*/ 612758 h 4077527"/>
                    <a:gd name="connsiteX2" fmla="*/ 5726167 w 5811129"/>
                    <a:gd name="connsiteY2" fmla="*/ 1965307 h 4077527"/>
                    <a:gd name="connsiteX3" fmla="*/ 5116566 w 5811129"/>
                    <a:gd name="connsiteY3" fmla="*/ 3489307 h 4077527"/>
                    <a:gd name="connsiteX4" fmla="*/ 3575422 w 5811129"/>
                    <a:gd name="connsiteY4" fmla="*/ 4005563 h 4077527"/>
                    <a:gd name="connsiteX5" fmla="*/ 2385329 w 5811129"/>
                    <a:gd name="connsiteY5" fmla="*/ 3093068 h 4077527"/>
                    <a:gd name="connsiteX6" fmla="*/ 3503033 w 5811129"/>
                    <a:gd name="connsiteY6" fmla="*/ 3104496 h 4077527"/>
                    <a:gd name="connsiteX7" fmla="*/ 3861173 w 5811129"/>
                    <a:gd name="connsiteY7" fmla="*/ 2769216 h 4077527"/>
                    <a:gd name="connsiteX8" fmla="*/ 3925943 w 5811129"/>
                    <a:gd name="connsiteY8" fmla="*/ 2327256 h 4077527"/>
                    <a:gd name="connsiteX9" fmla="*/ 3703693 w 5811129"/>
                    <a:gd name="connsiteY9" fmla="*/ 1978006 h 4077527"/>
                    <a:gd name="connsiteX10" fmla="*/ 2916292 w 5811129"/>
                    <a:gd name="connsiteY10" fmla="*/ 1696703 h 4077527"/>
                    <a:gd name="connsiteX11" fmla="*/ 1642 w 5811129"/>
                    <a:gd name="connsiteY11" fmla="*/ 565130 h 4077527"/>
                    <a:gd name="connsiteX12" fmla="*/ 474717 w 5811129"/>
                    <a:gd name="connsiteY12" fmla="*/ 269855 h 4077527"/>
                    <a:gd name="connsiteX13" fmla="*/ 3464932 w 5811129"/>
                    <a:gd name="connsiteY13" fmla="*/ 165083 h 4077527"/>
                    <a:gd name="connsiteX0" fmla="*/ 3464932 w 5811129"/>
                    <a:gd name="connsiteY0" fmla="*/ 165083 h 4077527"/>
                    <a:gd name="connsiteX1" fmla="*/ 4918979 w 5811129"/>
                    <a:gd name="connsiteY1" fmla="*/ 612758 h 4077527"/>
                    <a:gd name="connsiteX2" fmla="*/ 5726167 w 5811129"/>
                    <a:gd name="connsiteY2" fmla="*/ 1965307 h 4077527"/>
                    <a:gd name="connsiteX3" fmla="*/ 5116566 w 5811129"/>
                    <a:gd name="connsiteY3" fmla="*/ 3489307 h 4077527"/>
                    <a:gd name="connsiteX4" fmla="*/ 3575422 w 5811129"/>
                    <a:gd name="connsiteY4" fmla="*/ 4005563 h 4077527"/>
                    <a:gd name="connsiteX5" fmla="*/ 2385329 w 5811129"/>
                    <a:gd name="connsiteY5" fmla="*/ 3093068 h 4077527"/>
                    <a:gd name="connsiteX6" fmla="*/ 3503033 w 5811129"/>
                    <a:gd name="connsiteY6" fmla="*/ 3104496 h 4077527"/>
                    <a:gd name="connsiteX7" fmla="*/ 3861173 w 5811129"/>
                    <a:gd name="connsiteY7" fmla="*/ 2769216 h 4077527"/>
                    <a:gd name="connsiteX8" fmla="*/ 3925943 w 5811129"/>
                    <a:gd name="connsiteY8" fmla="*/ 2327256 h 4077527"/>
                    <a:gd name="connsiteX9" fmla="*/ 3703693 w 5811129"/>
                    <a:gd name="connsiteY9" fmla="*/ 1978006 h 4077527"/>
                    <a:gd name="connsiteX10" fmla="*/ 2916292 w 5811129"/>
                    <a:gd name="connsiteY10" fmla="*/ 1696703 h 4077527"/>
                    <a:gd name="connsiteX11" fmla="*/ 1642 w 5811129"/>
                    <a:gd name="connsiteY11" fmla="*/ 565130 h 4077527"/>
                    <a:gd name="connsiteX12" fmla="*/ 474717 w 5811129"/>
                    <a:gd name="connsiteY12" fmla="*/ 269855 h 4077527"/>
                    <a:gd name="connsiteX13" fmla="*/ 3464932 w 5811129"/>
                    <a:gd name="connsiteY13" fmla="*/ 165083 h 4077527"/>
                    <a:gd name="connsiteX0" fmla="*/ 3464932 w 5811129"/>
                    <a:gd name="connsiteY0" fmla="*/ 165083 h 4077527"/>
                    <a:gd name="connsiteX1" fmla="*/ 4918979 w 5811129"/>
                    <a:gd name="connsiteY1" fmla="*/ 612758 h 4077527"/>
                    <a:gd name="connsiteX2" fmla="*/ 5726167 w 5811129"/>
                    <a:gd name="connsiteY2" fmla="*/ 1965307 h 4077527"/>
                    <a:gd name="connsiteX3" fmla="*/ 5116566 w 5811129"/>
                    <a:gd name="connsiteY3" fmla="*/ 3489307 h 4077527"/>
                    <a:gd name="connsiteX4" fmla="*/ 3575422 w 5811129"/>
                    <a:gd name="connsiteY4" fmla="*/ 4005563 h 4077527"/>
                    <a:gd name="connsiteX5" fmla="*/ 2385329 w 5811129"/>
                    <a:gd name="connsiteY5" fmla="*/ 3093068 h 4077527"/>
                    <a:gd name="connsiteX6" fmla="*/ 3503033 w 5811129"/>
                    <a:gd name="connsiteY6" fmla="*/ 3104496 h 4077527"/>
                    <a:gd name="connsiteX7" fmla="*/ 3861173 w 5811129"/>
                    <a:gd name="connsiteY7" fmla="*/ 2769216 h 4077527"/>
                    <a:gd name="connsiteX8" fmla="*/ 3925943 w 5811129"/>
                    <a:gd name="connsiteY8" fmla="*/ 2327256 h 4077527"/>
                    <a:gd name="connsiteX9" fmla="*/ 3703693 w 5811129"/>
                    <a:gd name="connsiteY9" fmla="*/ 1978006 h 4077527"/>
                    <a:gd name="connsiteX10" fmla="*/ 2916292 w 5811129"/>
                    <a:gd name="connsiteY10" fmla="*/ 1696703 h 4077527"/>
                    <a:gd name="connsiteX11" fmla="*/ 1642 w 5811129"/>
                    <a:gd name="connsiteY11" fmla="*/ 565130 h 4077527"/>
                    <a:gd name="connsiteX12" fmla="*/ 474717 w 5811129"/>
                    <a:gd name="connsiteY12" fmla="*/ 269855 h 4077527"/>
                    <a:gd name="connsiteX13" fmla="*/ 3464932 w 5811129"/>
                    <a:gd name="connsiteY13" fmla="*/ 165083 h 4077527"/>
                    <a:gd name="connsiteX0" fmla="*/ 3464932 w 5811129"/>
                    <a:gd name="connsiteY0" fmla="*/ 165083 h 4077527"/>
                    <a:gd name="connsiteX1" fmla="*/ 4918979 w 5811129"/>
                    <a:gd name="connsiteY1" fmla="*/ 612758 h 4077527"/>
                    <a:gd name="connsiteX2" fmla="*/ 5726167 w 5811129"/>
                    <a:gd name="connsiteY2" fmla="*/ 1965307 h 4077527"/>
                    <a:gd name="connsiteX3" fmla="*/ 5116566 w 5811129"/>
                    <a:gd name="connsiteY3" fmla="*/ 3489307 h 4077527"/>
                    <a:gd name="connsiteX4" fmla="*/ 3575422 w 5811129"/>
                    <a:gd name="connsiteY4" fmla="*/ 4005563 h 4077527"/>
                    <a:gd name="connsiteX5" fmla="*/ 2385329 w 5811129"/>
                    <a:gd name="connsiteY5" fmla="*/ 3093068 h 4077527"/>
                    <a:gd name="connsiteX6" fmla="*/ 3503033 w 5811129"/>
                    <a:gd name="connsiteY6" fmla="*/ 3104496 h 4077527"/>
                    <a:gd name="connsiteX7" fmla="*/ 3861173 w 5811129"/>
                    <a:gd name="connsiteY7" fmla="*/ 2769216 h 4077527"/>
                    <a:gd name="connsiteX8" fmla="*/ 3925943 w 5811129"/>
                    <a:gd name="connsiteY8" fmla="*/ 2327256 h 4077527"/>
                    <a:gd name="connsiteX9" fmla="*/ 3703693 w 5811129"/>
                    <a:gd name="connsiteY9" fmla="*/ 1978006 h 4077527"/>
                    <a:gd name="connsiteX10" fmla="*/ 2916292 w 5811129"/>
                    <a:gd name="connsiteY10" fmla="*/ 1696703 h 4077527"/>
                    <a:gd name="connsiteX11" fmla="*/ 1642 w 5811129"/>
                    <a:gd name="connsiteY11" fmla="*/ 565130 h 4077527"/>
                    <a:gd name="connsiteX12" fmla="*/ 474717 w 5811129"/>
                    <a:gd name="connsiteY12" fmla="*/ 269855 h 4077527"/>
                    <a:gd name="connsiteX13" fmla="*/ 3464932 w 5811129"/>
                    <a:gd name="connsiteY13" fmla="*/ 165083 h 4077527"/>
                    <a:gd name="connsiteX0" fmla="*/ 3464932 w 5811129"/>
                    <a:gd name="connsiteY0" fmla="*/ 165083 h 4077527"/>
                    <a:gd name="connsiteX1" fmla="*/ 4918979 w 5811129"/>
                    <a:gd name="connsiteY1" fmla="*/ 612758 h 4077527"/>
                    <a:gd name="connsiteX2" fmla="*/ 5726167 w 5811129"/>
                    <a:gd name="connsiteY2" fmla="*/ 1965307 h 4077527"/>
                    <a:gd name="connsiteX3" fmla="*/ 5116566 w 5811129"/>
                    <a:gd name="connsiteY3" fmla="*/ 3489307 h 4077527"/>
                    <a:gd name="connsiteX4" fmla="*/ 3575422 w 5811129"/>
                    <a:gd name="connsiteY4" fmla="*/ 4005563 h 4077527"/>
                    <a:gd name="connsiteX5" fmla="*/ 2385329 w 5811129"/>
                    <a:gd name="connsiteY5" fmla="*/ 3093068 h 4077527"/>
                    <a:gd name="connsiteX6" fmla="*/ 3503033 w 5811129"/>
                    <a:gd name="connsiteY6" fmla="*/ 3104496 h 4077527"/>
                    <a:gd name="connsiteX7" fmla="*/ 3861173 w 5811129"/>
                    <a:gd name="connsiteY7" fmla="*/ 2769216 h 4077527"/>
                    <a:gd name="connsiteX8" fmla="*/ 3925943 w 5811129"/>
                    <a:gd name="connsiteY8" fmla="*/ 2327256 h 4077527"/>
                    <a:gd name="connsiteX9" fmla="*/ 3703693 w 5811129"/>
                    <a:gd name="connsiteY9" fmla="*/ 1978006 h 4077527"/>
                    <a:gd name="connsiteX10" fmla="*/ 2916292 w 5811129"/>
                    <a:gd name="connsiteY10" fmla="*/ 1696703 h 4077527"/>
                    <a:gd name="connsiteX11" fmla="*/ 1642 w 5811129"/>
                    <a:gd name="connsiteY11" fmla="*/ 565130 h 4077527"/>
                    <a:gd name="connsiteX12" fmla="*/ 474717 w 5811129"/>
                    <a:gd name="connsiteY12" fmla="*/ 269855 h 4077527"/>
                    <a:gd name="connsiteX13" fmla="*/ 3464932 w 5811129"/>
                    <a:gd name="connsiteY13" fmla="*/ 165083 h 4077527"/>
                    <a:gd name="connsiteX0" fmla="*/ 3464932 w 5811129"/>
                    <a:gd name="connsiteY0" fmla="*/ 165083 h 4077527"/>
                    <a:gd name="connsiteX1" fmla="*/ 4918979 w 5811129"/>
                    <a:gd name="connsiteY1" fmla="*/ 612758 h 4077527"/>
                    <a:gd name="connsiteX2" fmla="*/ 5726167 w 5811129"/>
                    <a:gd name="connsiteY2" fmla="*/ 1965307 h 4077527"/>
                    <a:gd name="connsiteX3" fmla="*/ 5116566 w 5811129"/>
                    <a:gd name="connsiteY3" fmla="*/ 3489307 h 4077527"/>
                    <a:gd name="connsiteX4" fmla="*/ 3575422 w 5811129"/>
                    <a:gd name="connsiteY4" fmla="*/ 4005563 h 4077527"/>
                    <a:gd name="connsiteX5" fmla="*/ 2385329 w 5811129"/>
                    <a:gd name="connsiteY5" fmla="*/ 3093068 h 4077527"/>
                    <a:gd name="connsiteX6" fmla="*/ 3503033 w 5811129"/>
                    <a:gd name="connsiteY6" fmla="*/ 3104496 h 4077527"/>
                    <a:gd name="connsiteX7" fmla="*/ 3861173 w 5811129"/>
                    <a:gd name="connsiteY7" fmla="*/ 2769216 h 4077527"/>
                    <a:gd name="connsiteX8" fmla="*/ 3925943 w 5811129"/>
                    <a:gd name="connsiteY8" fmla="*/ 2327256 h 4077527"/>
                    <a:gd name="connsiteX9" fmla="*/ 3703693 w 5811129"/>
                    <a:gd name="connsiteY9" fmla="*/ 1978006 h 4077527"/>
                    <a:gd name="connsiteX10" fmla="*/ 2916292 w 5811129"/>
                    <a:gd name="connsiteY10" fmla="*/ 1696703 h 4077527"/>
                    <a:gd name="connsiteX11" fmla="*/ 1642 w 5811129"/>
                    <a:gd name="connsiteY11" fmla="*/ 565130 h 4077527"/>
                    <a:gd name="connsiteX12" fmla="*/ 474717 w 5811129"/>
                    <a:gd name="connsiteY12" fmla="*/ 269855 h 4077527"/>
                    <a:gd name="connsiteX13" fmla="*/ 3464932 w 5811129"/>
                    <a:gd name="connsiteY13" fmla="*/ 165083 h 4077527"/>
                    <a:gd name="connsiteX0" fmla="*/ 3464932 w 5811129"/>
                    <a:gd name="connsiteY0" fmla="*/ 165083 h 4077527"/>
                    <a:gd name="connsiteX1" fmla="*/ 4918979 w 5811129"/>
                    <a:gd name="connsiteY1" fmla="*/ 612758 h 4077527"/>
                    <a:gd name="connsiteX2" fmla="*/ 5726167 w 5811129"/>
                    <a:gd name="connsiteY2" fmla="*/ 1965307 h 4077527"/>
                    <a:gd name="connsiteX3" fmla="*/ 5116566 w 5811129"/>
                    <a:gd name="connsiteY3" fmla="*/ 3489307 h 4077527"/>
                    <a:gd name="connsiteX4" fmla="*/ 3575422 w 5811129"/>
                    <a:gd name="connsiteY4" fmla="*/ 4005563 h 4077527"/>
                    <a:gd name="connsiteX5" fmla="*/ 2385329 w 5811129"/>
                    <a:gd name="connsiteY5" fmla="*/ 3093068 h 4077527"/>
                    <a:gd name="connsiteX6" fmla="*/ 3503033 w 5811129"/>
                    <a:gd name="connsiteY6" fmla="*/ 3104496 h 4077527"/>
                    <a:gd name="connsiteX7" fmla="*/ 3861173 w 5811129"/>
                    <a:gd name="connsiteY7" fmla="*/ 2769216 h 4077527"/>
                    <a:gd name="connsiteX8" fmla="*/ 3925943 w 5811129"/>
                    <a:gd name="connsiteY8" fmla="*/ 2327256 h 4077527"/>
                    <a:gd name="connsiteX9" fmla="*/ 3703693 w 5811129"/>
                    <a:gd name="connsiteY9" fmla="*/ 1978006 h 4077527"/>
                    <a:gd name="connsiteX10" fmla="*/ 2916292 w 5811129"/>
                    <a:gd name="connsiteY10" fmla="*/ 1696703 h 4077527"/>
                    <a:gd name="connsiteX11" fmla="*/ 1642 w 5811129"/>
                    <a:gd name="connsiteY11" fmla="*/ 565130 h 4077527"/>
                    <a:gd name="connsiteX12" fmla="*/ 474717 w 5811129"/>
                    <a:gd name="connsiteY12" fmla="*/ 269855 h 4077527"/>
                    <a:gd name="connsiteX13" fmla="*/ 3464932 w 5811129"/>
                    <a:gd name="connsiteY13" fmla="*/ 165083 h 4077527"/>
                    <a:gd name="connsiteX0" fmla="*/ 3464932 w 5811129"/>
                    <a:gd name="connsiteY0" fmla="*/ 165083 h 4077527"/>
                    <a:gd name="connsiteX1" fmla="*/ 4918979 w 5811129"/>
                    <a:gd name="connsiteY1" fmla="*/ 612758 h 4077527"/>
                    <a:gd name="connsiteX2" fmla="*/ 5726167 w 5811129"/>
                    <a:gd name="connsiteY2" fmla="*/ 1965307 h 4077527"/>
                    <a:gd name="connsiteX3" fmla="*/ 5116566 w 5811129"/>
                    <a:gd name="connsiteY3" fmla="*/ 3489307 h 4077527"/>
                    <a:gd name="connsiteX4" fmla="*/ 3575422 w 5811129"/>
                    <a:gd name="connsiteY4" fmla="*/ 4005563 h 4077527"/>
                    <a:gd name="connsiteX5" fmla="*/ 2385329 w 5811129"/>
                    <a:gd name="connsiteY5" fmla="*/ 3093068 h 4077527"/>
                    <a:gd name="connsiteX6" fmla="*/ 3503033 w 5811129"/>
                    <a:gd name="connsiteY6" fmla="*/ 3104496 h 4077527"/>
                    <a:gd name="connsiteX7" fmla="*/ 3861173 w 5811129"/>
                    <a:gd name="connsiteY7" fmla="*/ 2769216 h 4077527"/>
                    <a:gd name="connsiteX8" fmla="*/ 3925943 w 5811129"/>
                    <a:gd name="connsiteY8" fmla="*/ 2327256 h 4077527"/>
                    <a:gd name="connsiteX9" fmla="*/ 3703693 w 5811129"/>
                    <a:gd name="connsiteY9" fmla="*/ 1956575 h 4077527"/>
                    <a:gd name="connsiteX10" fmla="*/ 2916292 w 5811129"/>
                    <a:gd name="connsiteY10" fmla="*/ 1696703 h 4077527"/>
                    <a:gd name="connsiteX11" fmla="*/ 1642 w 5811129"/>
                    <a:gd name="connsiteY11" fmla="*/ 565130 h 4077527"/>
                    <a:gd name="connsiteX12" fmla="*/ 474717 w 5811129"/>
                    <a:gd name="connsiteY12" fmla="*/ 269855 h 4077527"/>
                    <a:gd name="connsiteX13" fmla="*/ 3464932 w 5811129"/>
                    <a:gd name="connsiteY13" fmla="*/ 165083 h 4077527"/>
                    <a:gd name="connsiteX0" fmla="*/ 3464932 w 5811129"/>
                    <a:gd name="connsiteY0" fmla="*/ 165083 h 4077527"/>
                    <a:gd name="connsiteX1" fmla="*/ 4918979 w 5811129"/>
                    <a:gd name="connsiteY1" fmla="*/ 612758 h 4077527"/>
                    <a:gd name="connsiteX2" fmla="*/ 5726167 w 5811129"/>
                    <a:gd name="connsiteY2" fmla="*/ 1965307 h 4077527"/>
                    <a:gd name="connsiteX3" fmla="*/ 5116566 w 5811129"/>
                    <a:gd name="connsiteY3" fmla="*/ 3489307 h 4077527"/>
                    <a:gd name="connsiteX4" fmla="*/ 3575422 w 5811129"/>
                    <a:gd name="connsiteY4" fmla="*/ 4005563 h 4077527"/>
                    <a:gd name="connsiteX5" fmla="*/ 2385329 w 5811129"/>
                    <a:gd name="connsiteY5" fmla="*/ 3093068 h 4077527"/>
                    <a:gd name="connsiteX6" fmla="*/ 3503033 w 5811129"/>
                    <a:gd name="connsiteY6" fmla="*/ 3104496 h 4077527"/>
                    <a:gd name="connsiteX7" fmla="*/ 3861173 w 5811129"/>
                    <a:gd name="connsiteY7" fmla="*/ 2769216 h 4077527"/>
                    <a:gd name="connsiteX8" fmla="*/ 3925943 w 5811129"/>
                    <a:gd name="connsiteY8" fmla="*/ 2327256 h 4077527"/>
                    <a:gd name="connsiteX9" fmla="*/ 3703693 w 5811129"/>
                    <a:gd name="connsiteY9" fmla="*/ 1956575 h 4077527"/>
                    <a:gd name="connsiteX10" fmla="*/ 2916292 w 5811129"/>
                    <a:gd name="connsiteY10" fmla="*/ 1696703 h 4077527"/>
                    <a:gd name="connsiteX11" fmla="*/ 1642 w 5811129"/>
                    <a:gd name="connsiteY11" fmla="*/ 565130 h 4077527"/>
                    <a:gd name="connsiteX12" fmla="*/ 474717 w 5811129"/>
                    <a:gd name="connsiteY12" fmla="*/ 269855 h 4077527"/>
                    <a:gd name="connsiteX13" fmla="*/ 3464932 w 5811129"/>
                    <a:gd name="connsiteY13" fmla="*/ 165083 h 4077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811129" h="4077527">
                      <a:moveTo>
                        <a:pt x="3464932" y="165083"/>
                      </a:moveTo>
                      <a:cubicBezTo>
                        <a:pt x="3622589" y="-111142"/>
                        <a:pt x="4770847" y="155558"/>
                        <a:pt x="4918979" y="612758"/>
                      </a:cubicBezTo>
                      <a:cubicBezTo>
                        <a:pt x="5705427" y="677845"/>
                        <a:pt x="5823093" y="1588752"/>
                        <a:pt x="5726167" y="1965307"/>
                      </a:cubicBezTo>
                      <a:cubicBezTo>
                        <a:pt x="6035323" y="2232007"/>
                        <a:pt x="5424223" y="3452477"/>
                        <a:pt x="5116566" y="3489307"/>
                      </a:cubicBezTo>
                      <a:cubicBezTo>
                        <a:pt x="4970834" y="3840462"/>
                        <a:pt x="3963953" y="4244640"/>
                        <a:pt x="3575422" y="4005563"/>
                      </a:cubicBezTo>
                      <a:cubicBezTo>
                        <a:pt x="2892974" y="4168123"/>
                        <a:pt x="1743802" y="3644883"/>
                        <a:pt x="2385329" y="3093068"/>
                      </a:cubicBezTo>
                      <a:cubicBezTo>
                        <a:pt x="2825384" y="3219750"/>
                        <a:pt x="3257059" y="3158471"/>
                        <a:pt x="3503033" y="3104496"/>
                      </a:cubicBezTo>
                      <a:cubicBezTo>
                        <a:pt x="3733767" y="3042901"/>
                        <a:pt x="3823708" y="2863196"/>
                        <a:pt x="3861173" y="2769216"/>
                      </a:cubicBezTo>
                      <a:cubicBezTo>
                        <a:pt x="4002372" y="2529821"/>
                        <a:pt x="3935680" y="2409753"/>
                        <a:pt x="3925943" y="2327256"/>
                      </a:cubicBezTo>
                      <a:cubicBezTo>
                        <a:pt x="3910720" y="2173162"/>
                        <a:pt x="3802118" y="2037325"/>
                        <a:pt x="3703693" y="1956575"/>
                      </a:cubicBezTo>
                      <a:cubicBezTo>
                        <a:pt x="3511993" y="1804810"/>
                        <a:pt x="3423234" y="1790366"/>
                        <a:pt x="2916292" y="1696703"/>
                      </a:cubicBezTo>
                      <a:cubicBezTo>
                        <a:pt x="2313042" y="1697337"/>
                        <a:pt x="-71383" y="764521"/>
                        <a:pt x="1642" y="565130"/>
                      </a:cubicBezTo>
                      <a:cubicBezTo>
                        <a:pt x="847779" y="625772"/>
                        <a:pt x="500752" y="412729"/>
                        <a:pt x="474717" y="269855"/>
                      </a:cubicBezTo>
                      <a:cubicBezTo>
                        <a:pt x="1854572" y="63481"/>
                        <a:pt x="3266177" y="-161943"/>
                        <a:pt x="3464932" y="165083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79A2F68-D7E9-439A-817D-24D5A5D0AD4C}"/>
                    </a:ext>
                  </a:extLst>
                </p:cNvPr>
                <p:cNvSpPr/>
                <p:nvPr/>
              </p:nvSpPr>
              <p:spPr>
                <a:xfrm>
                  <a:off x="6750050" y="1720850"/>
                  <a:ext cx="583396" cy="1549400"/>
                </a:xfrm>
                <a:custGeom>
                  <a:avLst/>
                  <a:gdLst>
                    <a:gd name="connsiteX0" fmla="*/ 514350 w 514350"/>
                    <a:gd name="connsiteY0" fmla="*/ 0 h 1574800"/>
                    <a:gd name="connsiteX1" fmla="*/ 0 w 514350"/>
                    <a:gd name="connsiteY1" fmla="*/ 1574800 h 1574800"/>
                    <a:gd name="connsiteX2" fmla="*/ 0 w 514350"/>
                    <a:gd name="connsiteY2" fmla="*/ 1574800 h 1574800"/>
                    <a:gd name="connsiteX0" fmla="*/ 514350 w 514350"/>
                    <a:gd name="connsiteY0" fmla="*/ 0 h 1574800"/>
                    <a:gd name="connsiteX1" fmla="*/ 0 w 514350"/>
                    <a:gd name="connsiteY1" fmla="*/ 1574800 h 1574800"/>
                    <a:gd name="connsiteX2" fmla="*/ 0 w 514350"/>
                    <a:gd name="connsiteY2" fmla="*/ 1574800 h 1574800"/>
                    <a:gd name="connsiteX0" fmla="*/ 514350 w 608932"/>
                    <a:gd name="connsiteY0" fmla="*/ 0 h 1574800"/>
                    <a:gd name="connsiteX1" fmla="*/ 0 w 608932"/>
                    <a:gd name="connsiteY1" fmla="*/ 1574800 h 1574800"/>
                    <a:gd name="connsiteX2" fmla="*/ 0 w 608932"/>
                    <a:gd name="connsiteY2" fmla="*/ 1574800 h 157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8932" h="1574800">
                      <a:moveTo>
                        <a:pt x="514350" y="0"/>
                      </a:moveTo>
                      <a:cubicBezTo>
                        <a:pt x="711200" y="353483"/>
                        <a:pt x="628650" y="1145117"/>
                        <a:pt x="0" y="1574800"/>
                      </a:cubicBezTo>
                      <a:lnTo>
                        <a:pt x="0" y="157480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FEACCB1C-BD52-4F79-87FF-50D89ECB220F}"/>
                    </a:ext>
                  </a:extLst>
                </p:cNvPr>
                <p:cNvSpPr/>
                <p:nvPr/>
              </p:nvSpPr>
              <p:spPr>
                <a:xfrm>
                  <a:off x="7463789" y="2168526"/>
                  <a:ext cx="1246243" cy="1325880"/>
                </a:xfrm>
                <a:custGeom>
                  <a:avLst/>
                  <a:gdLst>
                    <a:gd name="connsiteX0" fmla="*/ 908050 w 908050"/>
                    <a:gd name="connsiteY0" fmla="*/ 0 h 1326506"/>
                    <a:gd name="connsiteX1" fmla="*/ 209550 w 908050"/>
                    <a:gd name="connsiteY1" fmla="*/ 1200150 h 1326506"/>
                    <a:gd name="connsiteX2" fmla="*/ 0 w 908050"/>
                    <a:gd name="connsiteY2" fmla="*/ 1231900 h 1326506"/>
                    <a:gd name="connsiteX0" fmla="*/ 1197610 w 1197610"/>
                    <a:gd name="connsiteY0" fmla="*/ 0 h 1362074"/>
                    <a:gd name="connsiteX1" fmla="*/ 499110 w 1197610"/>
                    <a:gd name="connsiteY1" fmla="*/ 1200150 h 1362074"/>
                    <a:gd name="connsiteX2" fmla="*/ 0 w 1197610"/>
                    <a:gd name="connsiteY2" fmla="*/ 1300480 h 1362074"/>
                    <a:gd name="connsiteX0" fmla="*/ 1197610 w 1197610"/>
                    <a:gd name="connsiteY0" fmla="*/ 0 h 1300480"/>
                    <a:gd name="connsiteX1" fmla="*/ 0 w 1197610"/>
                    <a:gd name="connsiteY1" fmla="*/ 1300480 h 1300480"/>
                    <a:gd name="connsiteX0" fmla="*/ 1197610 w 1197610"/>
                    <a:gd name="connsiteY0" fmla="*/ 0 h 1300480"/>
                    <a:gd name="connsiteX1" fmla="*/ 0 w 1197610"/>
                    <a:gd name="connsiteY1" fmla="*/ 1300480 h 1300480"/>
                    <a:gd name="connsiteX0" fmla="*/ 1197610 w 1197610"/>
                    <a:gd name="connsiteY0" fmla="*/ 0 h 1300480"/>
                    <a:gd name="connsiteX1" fmla="*/ 0 w 1197610"/>
                    <a:gd name="connsiteY1" fmla="*/ 1300480 h 1300480"/>
                    <a:gd name="connsiteX0" fmla="*/ 1238885 w 1238885"/>
                    <a:gd name="connsiteY0" fmla="*/ 0 h 1303655"/>
                    <a:gd name="connsiteX1" fmla="*/ 0 w 1238885"/>
                    <a:gd name="connsiteY1" fmla="*/ 1303655 h 1303655"/>
                    <a:gd name="connsiteX0" fmla="*/ 1248410 w 1248410"/>
                    <a:gd name="connsiteY0" fmla="*/ 0 h 1303655"/>
                    <a:gd name="connsiteX1" fmla="*/ 0 w 1248410"/>
                    <a:gd name="connsiteY1" fmla="*/ 1303655 h 1303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48410" h="1303655">
                      <a:moveTo>
                        <a:pt x="1248410" y="0"/>
                      </a:moveTo>
                      <a:cubicBezTo>
                        <a:pt x="1184487" y="479213"/>
                        <a:pt x="871643" y="1129242"/>
                        <a:pt x="0" y="1303655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4769339-0B7C-4A48-A4EA-309BC6D30C93}"/>
                    </a:ext>
                  </a:extLst>
                </p:cNvPr>
                <p:cNvSpPr/>
                <p:nvPr/>
              </p:nvSpPr>
              <p:spPr>
                <a:xfrm>
                  <a:off x="7711440" y="3520440"/>
                  <a:ext cx="1813560" cy="403579"/>
                </a:xfrm>
                <a:custGeom>
                  <a:avLst/>
                  <a:gdLst>
                    <a:gd name="connsiteX0" fmla="*/ 1805940 w 1805940"/>
                    <a:gd name="connsiteY0" fmla="*/ 0 h 327660"/>
                    <a:gd name="connsiteX1" fmla="*/ 0 w 1805940"/>
                    <a:gd name="connsiteY1" fmla="*/ 327660 h 327660"/>
                    <a:gd name="connsiteX2" fmla="*/ 0 w 1805940"/>
                    <a:gd name="connsiteY2" fmla="*/ 327660 h 327660"/>
                    <a:gd name="connsiteX0" fmla="*/ 1805940 w 1805940"/>
                    <a:gd name="connsiteY0" fmla="*/ 0 h 332455"/>
                    <a:gd name="connsiteX1" fmla="*/ 0 w 1805940"/>
                    <a:gd name="connsiteY1" fmla="*/ 327660 h 332455"/>
                    <a:gd name="connsiteX2" fmla="*/ 0 w 1805940"/>
                    <a:gd name="connsiteY2" fmla="*/ 327660 h 332455"/>
                    <a:gd name="connsiteX0" fmla="*/ 1805940 w 1805940"/>
                    <a:gd name="connsiteY0" fmla="*/ 0 h 380222"/>
                    <a:gd name="connsiteX1" fmla="*/ 0 w 1805940"/>
                    <a:gd name="connsiteY1" fmla="*/ 327660 h 380222"/>
                    <a:gd name="connsiteX2" fmla="*/ 0 w 1805940"/>
                    <a:gd name="connsiteY2" fmla="*/ 327660 h 380222"/>
                    <a:gd name="connsiteX0" fmla="*/ 1813560 w 1813560"/>
                    <a:gd name="connsiteY0" fmla="*/ 0 h 393865"/>
                    <a:gd name="connsiteX1" fmla="*/ 0 w 1813560"/>
                    <a:gd name="connsiteY1" fmla="*/ 350520 h 393865"/>
                    <a:gd name="connsiteX2" fmla="*/ 0 w 1813560"/>
                    <a:gd name="connsiteY2" fmla="*/ 350520 h 393865"/>
                    <a:gd name="connsiteX0" fmla="*/ 1813560 w 1813560"/>
                    <a:gd name="connsiteY0" fmla="*/ 0 h 403579"/>
                    <a:gd name="connsiteX1" fmla="*/ 0 w 1813560"/>
                    <a:gd name="connsiteY1" fmla="*/ 350520 h 403579"/>
                    <a:gd name="connsiteX2" fmla="*/ 0 w 1813560"/>
                    <a:gd name="connsiteY2" fmla="*/ 350520 h 403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13560" h="403579">
                      <a:moveTo>
                        <a:pt x="1813560" y="0"/>
                      </a:moveTo>
                      <a:cubicBezTo>
                        <a:pt x="1272540" y="589280"/>
                        <a:pt x="419100" y="363220"/>
                        <a:pt x="0" y="350520"/>
                      </a:cubicBezTo>
                      <a:lnTo>
                        <a:pt x="0" y="35052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370C1B87-A1A7-42F8-960A-9B34159783D1}"/>
                    </a:ext>
                  </a:extLst>
                </p:cNvPr>
                <p:cNvSpPr/>
                <p:nvPr/>
              </p:nvSpPr>
              <p:spPr>
                <a:xfrm>
                  <a:off x="7669054" y="4298632"/>
                  <a:ext cx="1236821" cy="755599"/>
                </a:xfrm>
                <a:custGeom>
                  <a:avLst/>
                  <a:gdLst>
                    <a:gd name="connsiteX0" fmla="*/ 1264920 w 1264920"/>
                    <a:gd name="connsiteY0" fmla="*/ 746760 h 746760"/>
                    <a:gd name="connsiteX1" fmla="*/ 0 w 1264920"/>
                    <a:gd name="connsiteY1" fmla="*/ 0 h 746760"/>
                    <a:gd name="connsiteX2" fmla="*/ 0 w 1264920"/>
                    <a:gd name="connsiteY2" fmla="*/ 0 h 746760"/>
                    <a:gd name="connsiteX0" fmla="*/ 1264920 w 1264920"/>
                    <a:gd name="connsiteY0" fmla="*/ 746760 h 746760"/>
                    <a:gd name="connsiteX1" fmla="*/ 0 w 1264920"/>
                    <a:gd name="connsiteY1" fmla="*/ 0 h 746760"/>
                    <a:gd name="connsiteX2" fmla="*/ 0 w 1264920"/>
                    <a:gd name="connsiteY2" fmla="*/ 0 h 746760"/>
                    <a:gd name="connsiteX0" fmla="*/ 1264920 w 1264920"/>
                    <a:gd name="connsiteY0" fmla="*/ 777240 h 777240"/>
                    <a:gd name="connsiteX1" fmla="*/ 0 w 1264920"/>
                    <a:gd name="connsiteY1" fmla="*/ 30480 h 777240"/>
                    <a:gd name="connsiteX2" fmla="*/ 45720 w 1264920"/>
                    <a:gd name="connsiteY2" fmla="*/ 0 h 777240"/>
                    <a:gd name="connsiteX0" fmla="*/ 1264920 w 1264920"/>
                    <a:gd name="connsiteY0" fmla="*/ 746760 h 746760"/>
                    <a:gd name="connsiteX1" fmla="*/ 0 w 1264920"/>
                    <a:gd name="connsiteY1" fmla="*/ 0 h 746760"/>
                    <a:gd name="connsiteX0" fmla="*/ 1234440 w 1234440"/>
                    <a:gd name="connsiteY0" fmla="*/ 792480 h 792480"/>
                    <a:gd name="connsiteX1" fmla="*/ 0 w 1234440"/>
                    <a:gd name="connsiteY1" fmla="*/ 0 h 792480"/>
                    <a:gd name="connsiteX0" fmla="*/ 1234440 w 1234440"/>
                    <a:gd name="connsiteY0" fmla="*/ 792480 h 792480"/>
                    <a:gd name="connsiteX1" fmla="*/ 0 w 1234440"/>
                    <a:gd name="connsiteY1" fmla="*/ 0 h 792480"/>
                    <a:gd name="connsiteX0" fmla="*/ 1234440 w 1234440"/>
                    <a:gd name="connsiteY0" fmla="*/ 777240 h 777240"/>
                    <a:gd name="connsiteX1" fmla="*/ 0 w 1234440"/>
                    <a:gd name="connsiteY1" fmla="*/ 0 h 777240"/>
                    <a:gd name="connsiteX0" fmla="*/ 1234440 w 1234440"/>
                    <a:gd name="connsiteY0" fmla="*/ 754380 h 754380"/>
                    <a:gd name="connsiteX1" fmla="*/ 0 w 1234440"/>
                    <a:gd name="connsiteY1" fmla="*/ 0 h 754380"/>
                    <a:gd name="connsiteX0" fmla="*/ 1241584 w 1241584"/>
                    <a:gd name="connsiteY0" fmla="*/ 763905 h 763905"/>
                    <a:gd name="connsiteX1" fmla="*/ 0 w 1241584"/>
                    <a:gd name="connsiteY1" fmla="*/ 0 h 763905"/>
                    <a:gd name="connsiteX0" fmla="*/ 1246346 w 1246346"/>
                    <a:gd name="connsiteY0" fmla="*/ 768667 h 768667"/>
                    <a:gd name="connsiteX1" fmla="*/ 0 w 1246346"/>
                    <a:gd name="connsiteY1" fmla="*/ 0 h 76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46346" h="768667">
                      <a:moveTo>
                        <a:pt x="1246346" y="768667"/>
                      </a:moveTo>
                      <a:cubicBezTo>
                        <a:pt x="702786" y="634047"/>
                        <a:pt x="284480" y="317500"/>
                        <a:pt x="0" y="0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FECF47A9-2DB5-4AF3-9616-117E6A172CB4}"/>
                    </a:ext>
                  </a:extLst>
                </p:cNvPr>
                <p:cNvSpPr/>
                <p:nvPr/>
              </p:nvSpPr>
              <p:spPr>
                <a:xfrm>
                  <a:off x="7322820" y="4659154"/>
                  <a:ext cx="53340" cy="904398"/>
                </a:xfrm>
                <a:custGeom>
                  <a:avLst/>
                  <a:gdLst>
                    <a:gd name="connsiteX0" fmla="*/ 0 w 53340"/>
                    <a:gd name="connsiteY0" fmla="*/ 0 h 906780"/>
                    <a:gd name="connsiteX1" fmla="*/ 53340 w 53340"/>
                    <a:gd name="connsiteY1" fmla="*/ 906780 h 906780"/>
                    <a:gd name="connsiteX2" fmla="*/ 53340 w 53340"/>
                    <a:gd name="connsiteY2" fmla="*/ 906780 h 906780"/>
                    <a:gd name="connsiteX0" fmla="*/ 0 w 91440"/>
                    <a:gd name="connsiteY0" fmla="*/ 0 h 906780"/>
                    <a:gd name="connsiteX1" fmla="*/ 53340 w 91440"/>
                    <a:gd name="connsiteY1" fmla="*/ 906780 h 906780"/>
                    <a:gd name="connsiteX2" fmla="*/ 91440 w 91440"/>
                    <a:gd name="connsiteY2" fmla="*/ 868680 h 906780"/>
                    <a:gd name="connsiteX0" fmla="*/ 0 w 91440"/>
                    <a:gd name="connsiteY0" fmla="*/ 0 h 868680"/>
                    <a:gd name="connsiteX1" fmla="*/ 91440 w 91440"/>
                    <a:gd name="connsiteY1" fmla="*/ 868680 h 868680"/>
                    <a:gd name="connsiteX0" fmla="*/ 0 w 53340"/>
                    <a:gd name="connsiteY0" fmla="*/ 0 h 892492"/>
                    <a:gd name="connsiteX1" fmla="*/ 53340 w 53340"/>
                    <a:gd name="connsiteY1" fmla="*/ 892492 h 892492"/>
                    <a:gd name="connsiteX0" fmla="*/ 0 w 53340"/>
                    <a:gd name="connsiteY0" fmla="*/ 0 h 904398"/>
                    <a:gd name="connsiteX1" fmla="*/ 53340 w 53340"/>
                    <a:gd name="connsiteY1" fmla="*/ 904398 h 904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3340" h="904398">
                      <a:moveTo>
                        <a:pt x="0" y="0"/>
                      </a:moveTo>
                      <a:lnTo>
                        <a:pt x="53340" y="904398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D2B8F7E8-A797-40FA-9BD3-27B9F64AA05D}"/>
                    </a:ext>
                  </a:extLst>
                </p:cNvPr>
                <p:cNvSpPr/>
                <p:nvPr/>
              </p:nvSpPr>
              <p:spPr>
                <a:xfrm>
                  <a:off x="6267450" y="4943475"/>
                  <a:ext cx="619125" cy="342900"/>
                </a:xfrm>
                <a:custGeom>
                  <a:avLst/>
                  <a:gdLst>
                    <a:gd name="connsiteX0" fmla="*/ 0 w 619125"/>
                    <a:gd name="connsiteY0" fmla="*/ 0 h 342900"/>
                    <a:gd name="connsiteX1" fmla="*/ 619125 w 619125"/>
                    <a:gd name="connsiteY1" fmla="*/ 342900 h 342900"/>
                    <a:gd name="connsiteX2" fmla="*/ 619125 w 619125"/>
                    <a:gd name="connsiteY2" fmla="*/ 342900 h 342900"/>
                    <a:gd name="connsiteX0" fmla="*/ 0 w 619125"/>
                    <a:gd name="connsiteY0" fmla="*/ 0 h 342900"/>
                    <a:gd name="connsiteX1" fmla="*/ 619125 w 619125"/>
                    <a:gd name="connsiteY1" fmla="*/ 342900 h 342900"/>
                    <a:gd name="connsiteX2" fmla="*/ 619125 w 619125"/>
                    <a:gd name="connsiteY2" fmla="*/ 342900 h 342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19125" h="342900">
                      <a:moveTo>
                        <a:pt x="0" y="0"/>
                      </a:moveTo>
                      <a:cubicBezTo>
                        <a:pt x="92075" y="342900"/>
                        <a:pt x="412750" y="228600"/>
                        <a:pt x="619125" y="342900"/>
                      </a:cubicBezTo>
                      <a:lnTo>
                        <a:pt x="619125" y="34290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44AE2D6F-B154-43F1-AA57-F1C4A7487267}"/>
                    </a:ext>
                  </a:extLst>
                </p:cNvPr>
                <p:cNvSpPr/>
                <p:nvPr/>
              </p:nvSpPr>
              <p:spPr>
                <a:xfrm>
                  <a:off x="7569327" y="5316572"/>
                  <a:ext cx="588641" cy="116158"/>
                </a:xfrm>
                <a:custGeom>
                  <a:avLst/>
                  <a:gdLst>
                    <a:gd name="connsiteX0" fmla="*/ 0 w 619125"/>
                    <a:gd name="connsiteY0" fmla="*/ 0 h 342900"/>
                    <a:gd name="connsiteX1" fmla="*/ 619125 w 619125"/>
                    <a:gd name="connsiteY1" fmla="*/ 342900 h 342900"/>
                    <a:gd name="connsiteX2" fmla="*/ 619125 w 619125"/>
                    <a:gd name="connsiteY2" fmla="*/ 342900 h 342900"/>
                    <a:gd name="connsiteX0" fmla="*/ 0 w 619125"/>
                    <a:gd name="connsiteY0" fmla="*/ 0 h 342900"/>
                    <a:gd name="connsiteX1" fmla="*/ 619125 w 619125"/>
                    <a:gd name="connsiteY1" fmla="*/ 342900 h 342900"/>
                    <a:gd name="connsiteX2" fmla="*/ 619125 w 619125"/>
                    <a:gd name="connsiteY2" fmla="*/ 342900 h 342900"/>
                    <a:gd name="connsiteX0" fmla="*/ 0 w 619125"/>
                    <a:gd name="connsiteY0" fmla="*/ 0 h 342900"/>
                    <a:gd name="connsiteX1" fmla="*/ 619125 w 619125"/>
                    <a:gd name="connsiteY1" fmla="*/ 342900 h 342900"/>
                    <a:gd name="connsiteX2" fmla="*/ 558165 w 619125"/>
                    <a:gd name="connsiteY2" fmla="*/ 7620 h 342900"/>
                    <a:gd name="connsiteX0" fmla="*/ 0 w 558165"/>
                    <a:gd name="connsiteY0" fmla="*/ 0 h 7620"/>
                    <a:gd name="connsiteX1" fmla="*/ 558165 w 558165"/>
                    <a:gd name="connsiteY1" fmla="*/ 7620 h 7620"/>
                    <a:gd name="connsiteX0" fmla="*/ 0 w 10546"/>
                    <a:gd name="connsiteY0" fmla="*/ 0 h 10000"/>
                    <a:gd name="connsiteX1" fmla="*/ 10546 w 10546"/>
                    <a:gd name="connsiteY1" fmla="*/ 10000 h 10000"/>
                    <a:gd name="connsiteX0" fmla="*/ 0 w 10546"/>
                    <a:gd name="connsiteY0" fmla="*/ 0 h 123364"/>
                    <a:gd name="connsiteX1" fmla="*/ 10546 w 10546"/>
                    <a:gd name="connsiteY1" fmla="*/ 10000 h 123364"/>
                    <a:gd name="connsiteX0" fmla="*/ 0 w 10546"/>
                    <a:gd name="connsiteY0" fmla="*/ 0 h 152439"/>
                    <a:gd name="connsiteX1" fmla="*/ 10546 w 10546"/>
                    <a:gd name="connsiteY1" fmla="*/ 10000 h 152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46" h="152439">
                      <a:moveTo>
                        <a:pt x="0" y="0"/>
                      </a:moveTo>
                      <a:cubicBezTo>
                        <a:pt x="2832" y="273333"/>
                        <a:pt x="7714" y="116667"/>
                        <a:pt x="10546" y="10000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737317CC-F9F5-4EDD-B300-19D05CAAE44C}"/>
                    </a:ext>
                  </a:extLst>
                </p:cNvPr>
                <p:cNvSpPr/>
                <p:nvPr/>
              </p:nvSpPr>
              <p:spPr>
                <a:xfrm rot="19014268">
                  <a:off x="8662885" y="4465570"/>
                  <a:ext cx="588641" cy="116158"/>
                </a:xfrm>
                <a:custGeom>
                  <a:avLst/>
                  <a:gdLst>
                    <a:gd name="connsiteX0" fmla="*/ 0 w 619125"/>
                    <a:gd name="connsiteY0" fmla="*/ 0 h 342900"/>
                    <a:gd name="connsiteX1" fmla="*/ 619125 w 619125"/>
                    <a:gd name="connsiteY1" fmla="*/ 342900 h 342900"/>
                    <a:gd name="connsiteX2" fmla="*/ 619125 w 619125"/>
                    <a:gd name="connsiteY2" fmla="*/ 342900 h 342900"/>
                    <a:gd name="connsiteX0" fmla="*/ 0 w 619125"/>
                    <a:gd name="connsiteY0" fmla="*/ 0 h 342900"/>
                    <a:gd name="connsiteX1" fmla="*/ 619125 w 619125"/>
                    <a:gd name="connsiteY1" fmla="*/ 342900 h 342900"/>
                    <a:gd name="connsiteX2" fmla="*/ 619125 w 619125"/>
                    <a:gd name="connsiteY2" fmla="*/ 342900 h 342900"/>
                    <a:gd name="connsiteX0" fmla="*/ 0 w 619125"/>
                    <a:gd name="connsiteY0" fmla="*/ 0 h 342900"/>
                    <a:gd name="connsiteX1" fmla="*/ 619125 w 619125"/>
                    <a:gd name="connsiteY1" fmla="*/ 342900 h 342900"/>
                    <a:gd name="connsiteX2" fmla="*/ 558165 w 619125"/>
                    <a:gd name="connsiteY2" fmla="*/ 7620 h 342900"/>
                    <a:gd name="connsiteX0" fmla="*/ 0 w 558165"/>
                    <a:gd name="connsiteY0" fmla="*/ 0 h 7620"/>
                    <a:gd name="connsiteX1" fmla="*/ 558165 w 558165"/>
                    <a:gd name="connsiteY1" fmla="*/ 7620 h 7620"/>
                    <a:gd name="connsiteX0" fmla="*/ 0 w 10546"/>
                    <a:gd name="connsiteY0" fmla="*/ 0 h 10000"/>
                    <a:gd name="connsiteX1" fmla="*/ 10546 w 10546"/>
                    <a:gd name="connsiteY1" fmla="*/ 10000 h 10000"/>
                    <a:gd name="connsiteX0" fmla="*/ 0 w 10546"/>
                    <a:gd name="connsiteY0" fmla="*/ 0 h 123364"/>
                    <a:gd name="connsiteX1" fmla="*/ 10546 w 10546"/>
                    <a:gd name="connsiteY1" fmla="*/ 10000 h 123364"/>
                    <a:gd name="connsiteX0" fmla="*/ 0 w 10546"/>
                    <a:gd name="connsiteY0" fmla="*/ 0 h 152439"/>
                    <a:gd name="connsiteX1" fmla="*/ 10546 w 10546"/>
                    <a:gd name="connsiteY1" fmla="*/ 10000 h 152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46" h="152439">
                      <a:moveTo>
                        <a:pt x="0" y="0"/>
                      </a:moveTo>
                      <a:cubicBezTo>
                        <a:pt x="2832" y="273333"/>
                        <a:pt x="7714" y="116667"/>
                        <a:pt x="10546" y="10000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092E3601-B54E-4F4F-9222-740D2D92BCC8}"/>
                    </a:ext>
                  </a:extLst>
                </p:cNvPr>
                <p:cNvSpPr/>
                <p:nvPr/>
              </p:nvSpPr>
              <p:spPr>
                <a:xfrm rot="15525369">
                  <a:off x="8737841" y="2979462"/>
                  <a:ext cx="798951" cy="157659"/>
                </a:xfrm>
                <a:custGeom>
                  <a:avLst/>
                  <a:gdLst>
                    <a:gd name="connsiteX0" fmla="*/ 0 w 619125"/>
                    <a:gd name="connsiteY0" fmla="*/ 0 h 342900"/>
                    <a:gd name="connsiteX1" fmla="*/ 619125 w 619125"/>
                    <a:gd name="connsiteY1" fmla="*/ 342900 h 342900"/>
                    <a:gd name="connsiteX2" fmla="*/ 619125 w 619125"/>
                    <a:gd name="connsiteY2" fmla="*/ 342900 h 342900"/>
                    <a:gd name="connsiteX0" fmla="*/ 0 w 619125"/>
                    <a:gd name="connsiteY0" fmla="*/ 0 h 342900"/>
                    <a:gd name="connsiteX1" fmla="*/ 619125 w 619125"/>
                    <a:gd name="connsiteY1" fmla="*/ 342900 h 342900"/>
                    <a:gd name="connsiteX2" fmla="*/ 619125 w 619125"/>
                    <a:gd name="connsiteY2" fmla="*/ 342900 h 342900"/>
                    <a:gd name="connsiteX0" fmla="*/ 0 w 619125"/>
                    <a:gd name="connsiteY0" fmla="*/ 0 h 342900"/>
                    <a:gd name="connsiteX1" fmla="*/ 619125 w 619125"/>
                    <a:gd name="connsiteY1" fmla="*/ 342900 h 342900"/>
                    <a:gd name="connsiteX2" fmla="*/ 558165 w 619125"/>
                    <a:gd name="connsiteY2" fmla="*/ 7620 h 342900"/>
                    <a:gd name="connsiteX0" fmla="*/ 0 w 558165"/>
                    <a:gd name="connsiteY0" fmla="*/ 0 h 7620"/>
                    <a:gd name="connsiteX1" fmla="*/ 558165 w 558165"/>
                    <a:gd name="connsiteY1" fmla="*/ 7620 h 7620"/>
                    <a:gd name="connsiteX0" fmla="*/ 0 w 10546"/>
                    <a:gd name="connsiteY0" fmla="*/ 0 h 10000"/>
                    <a:gd name="connsiteX1" fmla="*/ 10546 w 10546"/>
                    <a:gd name="connsiteY1" fmla="*/ 10000 h 10000"/>
                    <a:gd name="connsiteX0" fmla="*/ 0 w 10546"/>
                    <a:gd name="connsiteY0" fmla="*/ 0 h 123364"/>
                    <a:gd name="connsiteX1" fmla="*/ 10546 w 10546"/>
                    <a:gd name="connsiteY1" fmla="*/ 10000 h 123364"/>
                    <a:gd name="connsiteX0" fmla="*/ 0 w 10546"/>
                    <a:gd name="connsiteY0" fmla="*/ 0 h 152439"/>
                    <a:gd name="connsiteX1" fmla="*/ 10546 w 10546"/>
                    <a:gd name="connsiteY1" fmla="*/ 10000 h 152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46" h="152439">
                      <a:moveTo>
                        <a:pt x="0" y="0"/>
                      </a:moveTo>
                      <a:cubicBezTo>
                        <a:pt x="2832" y="273333"/>
                        <a:pt x="7714" y="116667"/>
                        <a:pt x="10546" y="10000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CE6CE323-6203-4A13-8189-3DE8F1275A43}"/>
                    </a:ext>
                  </a:extLst>
                </p:cNvPr>
                <p:cNvSpPr/>
                <p:nvPr/>
              </p:nvSpPr>
              <p:spPr>
                <a:xfrm rot="13612211">
                  <a:off x="7806544" y="2105215"/>
                  <a:ext cx="704866" cy="139093"/>
                </a:xfrm>
                <a:custGeom>
                  <a:avLst/>
                  <a:gdLst>
                    <a:gd name="connsiteX0" fmla="*/ 0 w 619125"/>
                    <a:gd name="connsiteY0" fmla="*/ 0 h 342900"/>
                    <a:gd name="connsiteX1" fmla="*/ 619125 w 619125"/>
                    <a:gd name="connsiteY1" fmla="*/ 342900 h 342900"/>
                    <a:gd name="connsiteX2" fmla="*/ 619125 w 619125"/>
                    <a:gd name="connsiteY2" fmla="*/ 342900 h 342900"/>
                    <a:gd name="connsiteX0" fmla="*/ 0 w 619125"/>
                    <a:gd name="connsiteY0" fmla="*/ 0 h 342900"/>
                    <a:gd name="connsiteX1" fmla="*/ 619125 w 619125"/>
                    <a:gd name="connsiteY1" fmla="*/ 342900 h 342900"/>
                    <a:gd name="connsiteX2" fmla="*/ 619125 w 619125"/>
                    <a:gd name="connsiteY2" fmla="*/ 342900 h 342900"/>
                    <a:gd name="connsiteX0" fmla="*/ 0 w 619125"/>
                    <a:gd name="connsiteY0" fmla="*/ 0 h 342900"/>
                    <a:gd name="connsiteX1" fmla="*/ 619125 w 619125"/>
                    <a:gd name="connsiteY1" fmla="*/ 342900 h 342900"/>
                    <a:gd name="connsiteX2" fmla="*/ 558165 w 619125"/>
                    <a:gd name="connsiteY2" fmla="*/ 7620 h 342900"/>
                    <a:gd name="connsiteX0" fmla="*/ 0 w 558165"/>
                    <a:gd name="connsiteY0" fmla="*/ 0 h 7620"/>
                    <a:gd name="connsiteX1" fmla="*/ 558165 w 558165"/>
                    <a:gd name="connsiteY1" fmla="*/ 7620 h 7620"/>
                    <a:gd name="connsiteX0" fmla="*/ 0 w 10546"/>
                    <a:gd name="connsiteY0" fmla="*/ 0 h 10000"/>
                    <a:gd name="connsiteX1" fmla="*/ 10546 w 10546"/>
                    <a:gd name="connsiteY1" fmla="*/ 10000 h 10000"/>
                    <a:gd name="connsiteX0" fmla="*/ 0 w 10546"/>
                    <a:gd name="connsiteY0" fmla="*/ 0 h 123364"/>
                    <a:gd name="connsiteX1" fmla="*/ 10546 w 10546"/>
                    <a:gd name="connsiteY1" fmla="*/ 10000 h 123364"/>
                    <a:gd name="connsiteX0" fmla="*/ 0 w 10546"/>
                    <a:gd name="connsiteY0" fmla="*/ 0 h 152439"/>
                    <a:gd name="connsiteX1" fmla="*/ 10546 w 10546"/>
                    <a:gd name="connsiteY1" fmla="*/ 10000 h 152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546" h="152439">
                      <a:moveTo>
                        <a:pt x="0" y="0"/>
                      </a:moveTo>
                      <a:cubicBezTo>
                        <a:pt x="2832" y="273333"/>
                        <a:pt x="7714" y="116667"/>
                        <a:pt x="10546" y="10000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76FCA935-C3E2-4908-B764-FF9FF0851127}"/>
                    </a:ext>
                  </a:extLst>
                </p:cNvPr>
                <p:cNvGrpSpPr/>
                <p:nvPr/>
              </p:nvGrpSpPr>
              <p:grpSpPr>
                <a:xfrm>
                  <a:off x="5717152" y="1823903"/>
                  <a:ext cx="506844" cy="506844"/>
                  <a:chOff x="5331942" y="2370617"/>
                  <a:chExt cx="506844" cy="506844"/>
                </a:xfrm>
                <a:grpFill/>
              </p:grpSpPr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73EAE9A5-F0C9-4A39-95AE-B39227A3555B}"/>
                      </a:ext>
                    </a:extLst>
                  </p:cNvPr>
                  <p:cNvSpPr/>
                  <p:nvPr/>
                </p:nvSpPr>
                <p:spPr>
                  <a:xfrm>
                    <a:off x="5548998" y="2459640"/>
                    <a:ext cx="289788" cy="360246"/>
                  </a:xfrm>
                  <a:custGeom>
                    <a:avLst/>
                    <a:gdLst>
                      <a:gd name="connsiteX0" fmla="*/ 180123 w 289788"/>
                      <a:gd name="connsiteY0" fmla="*/ 0 h 360246"/>
                      <a:gd name="connsiteX1" fmla="*/ 216424 w 289788"/>
                      <a:gd name="connsiteY1" fmla="*/ 3659 h 360246"/>
                      <a:gd name="connsiteX2" fmla="*/ 235736 w 289788"/>
                      <a:gd name="connsiteY2" fmla="*/ 9654 h 360246"/>
                      <a:gd name="connsiteX3" fmla="*/ 246507 w 289788"/>
                      <a:gd name="connsiteY3" fmla="*/ 22709 h 360246"/>
                      <a:gd name="connsiteX4" fmla="*/ 289788 w 289788"/>
                      <a:gd name="connsiteY4" fmla="*/ 164400 h 360246"/>
                      <a:gd name="connsiteX5" fmla="*/ 215562 w 289788"/>
                      <a:gd name="connsiteY5" fmla="*/ 343596 h 360246"/>
                      <a:gd name="connsiteX6" fmla="*/ 197506 w 289788"/>
                      <a:gd name="connsiteY6" fmla="*/ 358494 h 360246"/>
                      <a:gd name="connsiteX7" fmla="*/ 180123 w 289788"/>
                      <a:gd name="connsiteY7" fmla="*/ 360246 h 360246"/>
                      <a:gd name="connsiteX8" fmla="*/ 0 w 289788"/>
                      <a:gd name="connsiteY8" fmla="*/ 180123 h 360246"/>
                      <a:gd name="connsiteX9" fmla="*/ 180123 w 289788"/>
                      <a:gd name="connsiteY9" fmla="*/ 0 h 360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89788" h="360246">
                        <a:moveTo>
                          <a:pt x="180123" y="0"/>
                        </a:moveTo>
                        <a:cubicBezTo>
                          <a:pt x="192558" y="0"/>
                          <a:pt x="204699" y="1260"/>
                          <a:pt x="216424" y="3659"/>
                        </a:cubicBezTo>
                        <a:lnTo>
                          <a:pt x="235736" y="9654"/>
                        </a:lnTo>
                        <a:lnTo>
                          <a:pt x="246507" y="22709"/>
                        </a:lnTo>
                        <a:cubicBezTo>
                          <a:pt x="273833" y="63156"/>
                          <a:pt x="289788" y="111915"/>
                          <a:pt x="289788" y="164400"/>
                        </a:cubicBezTo>
                        <a:cubicBezTo>
                          <a:pt x="289788" y="234381"/>
                          <a:pt x="261423" y="297736"/>
                          <a:pt x="215562" y="343596"/>
                        </a:cubicBezTo>
                        <a:lnTo>
                          <a:pt x="197506" y="358494"/>
                        </a:lnTo>
                        <a:lnTo>
                          <a:pt x="180123" y="360246"/>
                        </a:lnTo>
                        <a:cubicBezTo>
                          <a:pt x="80644" y="360246"/>
                          <a:pt x="0" y="279602"/>
                          <a:pt x="0" y="180123"/>
                        </a:cubicBezTo>
                        <a:cubicBezTo>
                          <a:pt x="0" y="80644"/>
                          <a:pt x="80644" y="0"/>
                          <a:pt x="180123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8D87F273-B9FB-4E99-BC79-0F294F20B31C}"/>
                      </a:ext>
                    </a:extLst>
                  </p:cNvPr>
                  <p:cNvSpPr/>
                  <p:nvPr/>
                </p:nvSpPr>
                <p:spPr>
                  <a:xfrm>
                    <a:off x="5331942" y="2370617"/>
                    <a:ext cx="452792" cy="506844"/>
                  </a:xfrm>
                  <a:custGeom>
                    <a:avLst/>
                    <a:gdLst>
                      <a:gd name="connsiteX0" fmla="*/ 253422 w 452792"/>
                      <a:gd name="connsiteY0" fmla="*/ 0 h 506844"/>
                      <a:gd name="connsiteX1" fmla="*/ 432618 w 452792"/>
                      <a:gd name="connsiteY1" fmla="*/ 74226 h 506844"/>
                      <a:gd name="connsiteX2" fmla="*/ 452792 w 452792"/>
                      <a:gd name="connsiteY2" fmla="*/ 98676 h 506844"/>
                      <a:gd name="connsiteX3" fmla="*/ 433480 w 452792"/>
                      <a:gd name="connsiteY3" fmla="*/ 92681 h 506844"/>
                      <a:gd name="connsiteX4" fmla="*/ 397179 w 452792"/>
                      <a:gd name="connsiteY4" fmla="*/ 89022 h 506844"/>
                      <a:gd name="connsiteX5" fmla="*/ 217056 w 452792"/>
                      <a:gd name="connsiteY5" fmla="*/ 269145 h 506844"/>
                      <a:gd name="connsiteX6" fmla="*/ 397179 w 452792"/>
                      <a:gd name="connsiteY6" fmla="*/ 449268 h 506844"/>
                      <a:gd name="connsiteX7" fmla="*/ 414562 w 452792"/>
                      <a:gd name="connsiteY7" fmla="*/ 447516 h 506844"/>
                      <a:gd name="connsiteX8" fmla="*/ 395113 w 452792"/>
                      <a:gd name="connsiteY8" fmla="*/ 463563 h 506844"/>
                      <a:gd name="connsiteX9" fmla="*/ 253422 w 452792"/>
                      <a:gd name="connsiteY9" fmla="*/ 506844 h 506844"/>
                      <a:gd name="connsiteX10" fmla="*/ 0 w 452792"/>
                      <a:gd name="connsiteY10" fmla="*/ 253422 h 506844"/>
                      <a:gd name="connsiteX11" fmla="*/ 253422 w 452792"/>
                      <a:gd name="connsiteY11" fmla="*/ 0 h 506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52792" h="506844">
                        <a:moveTo>
                          <a:pt x="253422" y="0"/>
                        </a:moveTo>
                        <a:cubicBezTo>
                          <a:pt x="323403" y="0"/>
                          <a:pt x="386758" y="28365"/>
                          <a:pt x="432618" y="74226"/>
                        </a:cubicBezTo>
                        <a:lnTo>
                          <a:pt x="452792" y="98676"/>
                        </a:lnTo>
                        <a:lnTo>
                          <a:pt x="433480" y="92681"/>
                        </a:lnTo>
                        <a:cubicBezTo>
                          <a:pt x="421755" y="90282"/>
                          <a:pt x="409614" y="89022"/>
                          <a:pt x="397179" y="89022"/>
                        </a:cubicBezTo>
                        <a:cubicBezTo>
                          <a:pt x="297700" y="89022"/>
                          <a:pt x="217056" y="169666"/>
                          <a:pt x="217056" y="269145"/>
                        </a:cubicBezTo>
                        <a:cubicBezTo>
                          <a:pt x="217056" y="368624"/>
                          <a:pt x="297700" y="449268"/>
                          <a:pt x="397179" y="449268"/>
                        </a:cubicBezTo>
                        <a:lnTo>
                          <a:pt x="414562" y="447516"/>
                        </a:lnTo>
                        <a:lnTo>
                          <a:pt x="395113" y="463563"/>
                        </a:lnTo>
                        <a:cubicBezTo>
                          <a:pt x="354666" y="490889"/>
                          <a:pt x="305908" y="506844"/>
                          <a:pt x="253422" y="506844"/>
                        </a:cubicBezTo>
                        <a:cubicBezTo>
                          <a:pt x="113461" y="506844"/>
                          <a:pt x="0" y="393383"/>
                          <a:pt x="0" y="253422"/>
                        </a:cubicBezTo>
                        <a:cubicBezTo>
                          <a:pt x="0" y="113461"/>
                          <a:pt x="113461" y="0"/>
                          <a:pt x="25342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" name="Oval 21">
                  <a:extLst>
                    <a:ext uri="{FF2B5EF4-FFF2-40B4-BE49-F238E27FC236}">
                      <a16:creationId xmlns:a16="http://schemas.microsoft.com/office/drawing/2014/main" id="{8D79D0BB-4700-4F91-842B-0F23EDF09ED1}"/>
                    </a:ext>
                  </a:extLst>
                </p:cNvPr>
                <p:cNvSpPr/>
                <p:nvPr/>
              </p:nvSpPr>
              <p:spPr>
                <a:xfrm>
                  <a:off x="6086875" y="1955955"/>
                  <a:ext cx="92362" cy="132410"/>
                </a:xfrm>
                <a:custGeom>
                  <a:avLst/>
                  <a:gdLst>
                    <a:gd name="connsiteX0" fmla="*/ 0 w 139997"/>
                    <a:gd name="connsiteY0" fmla="*/ 69999 h 139997"/>
                    <a:gd name="connsiteX1" fmla="*/ 69999 w 139997"/>
                    <a:gd name="connsiteY1" fmla="*/ 0 h 139997"/>
                    <a:gd name="connsiteX2" fmla="*/ 139998 w 139997"/>
                    <a:gd name="connsiteY2" fmla="*/ 69999 h 139997"/>
                    <a:gd name="connsiteX3" fmla="*/ 69999 w 139997"/>
                    <a:gd name="connsiteY3" fmla="*/ 139998 h 139997"/>
                    <a:gd name="connsiteX4" fmla="*/ 0 w 139997"/>
                    <a:gd name="connsiteY4" fmla="*/ 69999 h 139997"/>
                    <a:gd name="connsiteX0" fmla="*/ 69999 w 161439"/>
                    <a:gd name="connsiteY0" fmla="*/ 139998 h 231438"/>
                    <a:gd name="connsiteX1" fmla="*/ 0 w 161439"/>
                    <a:gd name="connsiteY1" fmla="*/ 69999 h 231438"/>
                    <a:gd name="connsiteX2" fmla="*/ 69999 w 161439"/>
                    <a:gd name="connsiteY2" fmla="*/ 0 h 231438"/>
                    <a:gd name="connsiteX3" fmla="*/ 139998 w 161439"/>
                    <a:gd name="connsiteY3" fmla="*/ 69999 h 231438"/>
                    <a:gd name="connsiteX4" fmla="*/ 161439 w 161439"/>
                    <a:gd name="connsiteY4" fmla="*/ 231438 h 231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1439" h="231438">
                      <a:moveTo>
                        <a:pt x="69999" y="139998"/>
                      </a:moveTo>
                      <a:cubicBezTo>
                        <a:pt x="31340" y="139998"/>
                        <a:pt x="0" y="108658"/>
                        <a:pt x="0" y="69999"/>
                      </a:cubicBezTo>
                      <a:cubicBezTo>
                        <a:pt x="0" y="31340"/>
                        <a:pt x="31340" y="0"/>
                        <a:pt x="69999" y="0"/>
                      </a:cubicBezTo>
                      <a:cubicBezTo>
                        <a:pt x="108658" y="0"/>
                        <a:pt x="139998" y="31340"/>
                        <a:pt x="139998" y="69999"/>
                      </a:cubicBezTo>
                      <a:cubicBezTo>
                        <a:pt x="139998" y="108658"/>
                        <a:pt x="108658" y="139998"/>
                        <a:pt x="161439" y="231438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2">
                  <a:extLst>
                    <a:ext uri="{FF2B5EF4-FFF2-40B4-BE49-F238E27FC236}">
                      <a16:creationId xmlns:a16="http://schemas.microsoft.com/office/drawing/2014/main" id="{AA4FEE63-B314-4745-9142-50CF804EBA19}"/>
                    </a:ext>
                  </a:extLst>
                </p:cNvPr>
                <p:cNvSpPr/>
                <p:nvPr/>
              </p:nvSpPr>
              <p:spPr>
                <a:xfrm>
                  <a:off x="6854855" y="1839106"/>
                  <a:ext cx="273856" cy="603488"/>
                </a:xfrm>
                <a:custGeom>
                  <a:avLst/>
                  <a:gdLst>
                    <a:gd name="connsiteX0" fmla="*/ 0 w 161925"/>
                    <a:gd name="connsiteY0" fmla="*/ 0 h 360246"/>
                    <a:gd name="connsiteX1" fmla="*/ 161925 w 161925"/>
                    <a:gd name="connsiteY1" fmla="*/ 0 h 360246"/>
                    <a:gd name="connsiteX2" fmla="*/ 161925 w 161925"/>
                    <a:gd name="connsiteY2" fmla="*/ 360246 h 360246"/>
                    <a:gd name="connsiteX3" fmla="*/ 0 w 161925"/>
                    <a:gd name="connsiteY3" fmla="*/ 360246 h 360246"/>
                    <a:gd name="connsiteX4" fmla="*/ 0 w 161925"/>
                    <a:gd name="connsiteY4" fmla="*/ 0 h 360246"/>
                    <a:gd name="connsiteX0" fmla="*/ 0 w 180975"/>
                    <a:gd name="connsiteY0" fmla="*/ 0 h 407871"/>
                    <a:gd name="connsiteX1" fmla="*/ 180975 w 180975"/>
                    <a:gd name="connsiteY1" fmla="*/ 47625 h 407871"/>
                    <a:gd name="connsiteX2" fmla="*/ 180975 w 180975"/>
                    <a:gd name="connsiteY2" fmla="*/ 407871 h 407871"/>
                    <a:gd name="connsiteX3" fmla="*/ 19050 w 180975"/>
                    <a:gd name="connsiteY3" fmla="*/ 407871 h 407871"/>
                    <a:gd name="connsiteX4" fmla="*/ 0 w 180975"/>
                    <a:gd name="connsiteY4" fmla="*/ 0 h 407871"/>
                    <a:gd name="connsiteX0" fmla="*/ 0 w 180975"/>
                    <a:gd name="connsiteY0" fmla="*/ 0 h 507883"/>
                    <a:gd name="connsiteX1" fmla="*/ 180975 w 180975"/>
                    <a:gd name="connsiteY1" fmla="*/ 47625 h 507883"/>
                    <a:gd name="connsiteX2" fmla="*/ 180975 w 180975"/>
                    <a:gd name="connsiteY2" fmla="*/ 407871 h 507883"/>
                    <a:gd name="connsiteX3" fmla="*/ 2381 w 180975"/>
                    <a:gd name="connsiteY3" fmla="*/ 507883 h 507883"/>
                    <a:gd name="connsiteX4" fmla="*/ 0 w 180975"/>
                    <a:gd name="connsiteY4" fmla="*/ 0 h 507883"/>
                    <a:gd name="connsiteX0" fmla="*/ 0 w 180975"/>
                    <a:gd name="connsiteY0" fmla="*/ 0 h 507883"/>
                    <a:gd name="connsiteX1" fmla="*/ 180975 w 180975"/>
                    <a:gd name="connsiteY1" fmla="*/ 47625 h 507883"/>
                    <a:gd name="connsiteX2" fmla="*/ 2381 w 180975"/>
                    <a:gd name="connsiteY2" fmla="*/ 507883 h 507883"/>
                    <a:gd name="connsiteX3" fmla="*/ 0 w 180975"/>
                    <a:gd name="connsiteY3" fmla="*/ 0 h 507883"/>
                    <a:gd name="connsiteX0" fmla="*/ 0 w 209550"/>
                    <a:gd name="connsiteY0" fmla="*/ 0 h 467402"/>
                    <a:gd name="connsiteX1" fmla="*/ 209550 w 209550"/>
                    <a:gd name="connsiteY1" fmla="*/ 7144 h 467402"/>
                    <a:gd name="connsiteX2" fmla="*/ 30956 w 209550"/>
                    <a:gd name="connsiteY2" fmla="*/ 467402 h 467402"/>
                    <a:gd name="connsiteX3" fmla="*/ 0 w 209550"/>
                    <a:gd name="connsiteY3" fmla="*/ 0 h 467402"/>
                    <a:gd name="connsiteX0" fmla="*/ 0 w 209550"/>
                    <a:gd name="connsiteY0" fmla="*/ 0 h 467402"/>
                    <a:gd name="connsiteX1" fmla="*/ 209550 w 209550"/>
                    <a:gd name="connsiteY1" fmla="*/ 7144 h 467402"/>
                    <a:gd name="connsiteX2" fmla="*/ 30956 w 209550"/>
                    <a:gd name="connsiteY2" fmla="*/ 467402 h 467402"/>
                    <a:gd name="connsiteX3" fmla="*/ 0 w 209550"/>
                    <a:gd name="connsiteY3" fmla="*/ 0 h 467402"/>
                    <a:gd name="connsiteX0" fmla="*/ 0 w 209550"/>
                    <a:gd name="connsiteY0" fmla="*/ 0 h 512316"/>
                    <a:gd name="connsiteX1" fmla="*/ 209550 w 209550"/>
                    <a:gd name="connsiteY1" fmla="*/ 7144 h 512316"/>
                    <a:gd name="connsiteX2" fmla="*/ 30956 w 209550"/>
                    <a:gd name="connsiteY2" fmla="*/ 467402 h 512316"/>
                    <a:gd name="connsiteX3" fmla="*/ 0 w 209550"/>
                    <a:gd name="connsiteY3" fmla="*/ 0 h 512316"/>
                    <a:gd name="connsiteX0" fmla="*/ 0 w 209550"/>
                    <a:gd name="connsiteY0" fmla="*/ 0 h 523425"/>
                    <a:gd name="connsiteX1" fmla="*/ 209550 w 209550"/>
                    <a:gd name="connsiteY1" fmla="*/ 7144 h 523425"/>
                    <a:gd name="connsiteX2" fmla="*/ 23812 w 209550"/>
                    <a:gd name="connsiteY2" fmla="*/ 479309 h 523425"/>
                    <a:gd name="connsiteX3" fmla="*/ 0 w 209550"/>
                    <a:gd name="connsiteY3" fmla="*/ 0 h 523425"/>
                    <a:gd name="connsiteX0" fmla="*/ 0 w 209550"/>
                    <a:gd name="connsiteY0" fmla="*/ 0 h 523425"/>
                    <a:gd name="connsiteX1" fmla="*/ 209550 w 209550"/>
                    <a:gd name="connsiteY1" fmla="*/ 7144 h 523425"/>
                    <a:gd name="connsiteX2" fmla="*/ 23812 w 209550"/>
                    <a:gd name="connsiteY2" fmla="*/ 479309 h 523425"/>
                    <a:gd name="connsiteX3" fmla="*/ 0 w 209550"/>
                    <a:gd name="connsiteY3" fmla="*/ 0 h 523425"/>
                    <a:gd name="connsiteX0" fmla="*/ 0 w 209550"/>
                    <a:gd name="connsiteY0" fmla="*/ 0 h 525023"/>
                    <a:gd name="connsiteX1" fmla="*/ 209550 w 209550"/>
                    <a:gd name="connsiteY1" fmla="*/ 7144 h 525023"/>
                    <a:gd name="connsiteX2" fmla="*/ 23812 w 209550"/>
                    <a:gd name="connsiteY2" fmla="*/ 479309 h 525023"/>
                    <a:gd name="connsiteX3" fmla="*/ 0 w 209550"/>
                    <a:gd name="connsiteY3" fmla="*/ 0 h 525023"/>
                    <a:gd name="connsiteX0" fmla="*/ 0 w 69057"/>
                    <a:gd name="connsiteY0" fmla="*/ 0 h 479309"/>
                    <a:gd name="connsiteX1" fmla="*/ 23812 w 69057"/>
                    <a:gd name="connsiteY1" fmla="*/ 479309 h 479309"/>
                    <a:gd name="connsiteX2" fmla="*/ 0 w 69057"/>
                    <a:gd name="connsiteY2" fmla="*/ 0 h 479309"/>
                    <a:gd name="connsiteX0" fmla="*/ 0 w 130877"/>
                    <a:gd name="connsiteY0" fmla="*/ 70230 h 549539"/>
                    <a:gd name="connsiteX1" fmla="*/ 23812 w 130877"/>
                    <a:gd name="connsiteY1" fmla="*/ 549539 h 549539"/>
                    <a:gd name="connsiteX2" fmla="*/ 0 w 130877"/>
                    <a:gd name="connsiteY2" fmla="*/ 70230 h 549539"/>
                    <a:gd name="connsiteX0" fmla="*/ 0 w 260008"/>
                    <a:gd name="connsiteY0" fmla="*/ 50007 h 552254"/>
                    <a:gd name="connsiteX1" fmla="*/ 23812 w 260008"/>
                    <a:gd name="connsiteY1" fmla="*/ 529316 h 552254"/>
                    <a:gd name="connsiteX2" fmla="*/ 0 w 260008"/>
                    <a:gd name="connsiteY2" fmla="*/ 50007 h 552254"/>
                    <a:gd name="connsiteX0" fmla="*/ 0 w 260008"/>
                    <a:gd name="connsiteY0" fmla="*/ 50007 h 552254"/>
                    <a:gd name="connsiteX1" fmla="*/ 23812 w 260008"/>
                    <a:gd name="connsiteY1" fmla="*/ 529316 h 552254"/>
                    <a:gd name="connsiteX2" fmla="*/ 0 w 260008"/>
                    <a:gd name="connsiteY2" fmla="*/ 50007 h 552254"/>
                    <a:gd name="connsiteX0" fmla="*/ 0 w 281210"/>
                    <a:gd name="connsiteY0" fmla="*/ 48429 h 585628"/>
                    <a:gd name="connsiteX1" fmla="*/ 59530 w 281210"/>
                    <a:gd name="connsiteY1" fmla="*/ 563457 h 585628"/>
                    <a:gd name="connsiteX2" fmla="*/ 0 w 281210"/>
                    <a:gd name="connsiteY2" fmla="*/ 48429 h 585628"/>
                    <a:gd name="connsiteX0" fmla="*/ 0 w 281210"/>
                    <a:gd name="connsiteY0" fmla="*/ 48429 h 585628"/>
                    <a:gd name="connsiteX1" fmla="*/ 59530 w 281210"/>
                    <a:gd name="connsiteY1" fmla="*/ 563457 h 585628"/>
                    <a:gd name="connsiteX2" fmla="*/ 0 w 281210"/>
                    <a:gd name="connsiteY2" fmla="*/ 48429 h 585628"/>
                    <a:gd name="connsiteX0" fmla="*/ 0 w 268329"/>
                    <a:gd name="connsiteY0" fmla="*/ 47627 h 603488"/>
                    <a:gd name="connsiteX1" fmla="*/ 38099 w 268329"/>
                    <a:gd name="connsiteY1" fmla="*/ 581705 h 603488"/>
                    <a:gd name="connsiteX2" fmla="*/ 0 w 268329"/>
                    <a:gd name="connsiteY2" fmla="*/ 47627 h 603488"/>
                    <a:gd name="connsiteX0" fmla="*/ 28832 w 297161"/>
                    <a:gd name="connsiteY0" fmla="*/ 47627 h 603488"/>
                    <a:gd name="connsiteX1" fmla="*/ 66931 w 297161"/>
                    <a:gd name="connsiteY1" fmla="*/ 581705 h 603488"/>
                    <a:gd name="connsiteX2" fmla="*/ 28832 w 297161"/>
                    <a:gd name="connsiteY2" fmla="*/ 47627 h 603488"/>
                    <a:gd name="connsiteX0" fmla="*/ 1576 w 269905"/>
                    <a:gd name="connsiteY0" fmla="*/ 47627 h 603488"/>
                    <a:gd name="connsiteX1" fmla="*/ 39675 w 269905"/>
                    <a:gd name="connsiteY1" fmla="*/ 581705 h 603488"/>
                    <a:gd name="connsiteX2" fmla="*/ 44439 w 269905"/>
                    <a:gd name="connsiteY2" fmla="*/ 306400 h 603488"/>
                    <a:gd name="connsiteX3" fmla="*/ 1576 w 269905"/>
                    <a:gd name="connsiteY3" fmla="*/ 47627 h 603488"/>
                    <a:gd name="connsiteX0" fmla="*/ 11243 w 279572"/>
                    <a:gd name="connsiteY0" fmla="*/ 47627 h 603488"/>
                    <a:gd name="connsiteX1" fmla="*/ 49342 w 279572"/>
                    <a:gd name="connsiteY1" fmla="*/ 581705 h 603488"/>
                    <a:gd name="connsiteX2" fmla="*/ 54106 w 279572"/>
                    <a:gd name="connsiteY2" fmla="*/ 306400 h 603488"/>
                    <a:gd name="connsiteX3" fmla="*/ 11243 w 279572"/>
                    <a:gd name="connsiteY3" fmla="*/ 47627 h 603488"/>
                    <a:gd name="connsiteX0" fmla="*/ 6788 w 275117"/>
                    <a:gd name="connsiteY0" fmla="*/ 47627 h 603488"/>
                    <a:gd name="connsiteX1" fmla="*/ 44887 w 275117"/>
                    <a:gd name="connsiteY1" fmla="*/ 581705 h 603488"/>
                    <a:gd name="connsiteX2" fmla="*/ 49651 w 275117"/>
                    <a:gd name="connsiteY2" fmla="*/ 306400 h 603488"/>
                    <a:gd name="connsiteX3" fmla="*/ 6788 w 275117"/>
                    <a:gd name="connsiteY3" fmla="*/ 47627 h 603488"/>
                    <a:gd name="connsiteX0" fmla="*/ 6788 w 275117"/>
                    <a:gd name="connsiteY0" fmla="*/ 47627 h 603488"/>
                    <a:gd name="connsiteX1" fmla="*/ 44887 w 275117"/>
                    <a:gd name="connsiteY1" fmla="*/ 581705 h 603488"/>
                    <a:gd name="connsiteX2" fmla="*/ 49651 w 275117"/>
                    <a:gd name="connsiteY2" fmla="*/ 306400 h 603488"/>
                    <a:gd name="connsiteX3" fmla="*/ 6788 w 275117"/>
                    <a:gd name="connsiteY3" fmla="*/ 47627 h 603488"/>
                    <a:gd name="connsiteX0" fmla="*/ 5527 w 273856"/>
                    <a:gd name="connsiteY0" fmla="*/ 47627 h 603488"/>
                    <a:gd name="connsiteX1" fmla="*/ 43626 w 273856"/>
                    <a:gd name="connsiteY1" fmla="*/ 581705 h 603488"/>
                    <a:gd name="connsiteX2" fmla="*/ 67440 w 273856"/>
                    <a:gd name="connsiteY2" fmla="*/ 318306 h 603488"/>
                    <a:gd name="connsiteX3" fmla="*/ 5527 w 273856"/>
                    <a:gd name="connsiteY3" fmla="*/ 47627 h 603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3856" h="603488">
                      <a:moveTo>
                        <a:pt x="5527" y="47627"/>
                      </a:moveTo>
                      <a:cubicBezTo>
                        <a:pt x="289689" y="-223610"/>
                        <a:pt x="414307" y="760073"/>
                        <a:pt x="43626" y="581705"/>
                      </a:cubicBezTo>
                      <a:cubicBezTo>
                        <a:pt x="-13127" y="554984"/>
                        <a:pt x="73790" y="407319"/>
                        <a:pt x="67440" y="318306"/>
                      </a:cubicBezTo>
                      <a:cubicBezTo>
                        <a:pt x="61090" y="229293"/>
                        <a:pt x="-21857" y="103344"/>
                        <a:pt x="5527" y="47627"/>
                      </a:cubicBezTo>
                      <a:close/>
                    </a:path>
                  </a:pathLst>
                </a:custGeom>
                <a:solidFill>
                  <a:srgbClr val="FF522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EB34AB74-99F5-44BD-A91C-6DAC5A0060D9}"/>
                    </a:ext>
                  </a:extLst>
                </p:cNvPr>
                <p:cNvSpPr/>
                <p:nvPr/>
              </p:nvSpPr>
              <p:spPr>
                <a:xfrm rot="18912187">
                  <a:off x="6615573" y="2615337"/>
                  <a:ext cx="260561" cy="20539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522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8D3CD9C-5307-4E1A-992A-1009AD5347CE}"/>
                  </a:ext>
                </a:extLst>
              </p:cNvPr>
              <p:cNvGrpSpPr/>
              <p:nvPr/>
            </p:nvGrpSpPr>
            <p:grpSpPr>
              <a:xfrm>
                <a:off x="7003414" y="3492128"/>
                <a:ext cx="708026" cy="856842"/>
                <a:chOff x="7003414" y="3492128"/>
                <a:chExt cx="708026" cy="856842"/>
              </a:xfrm>
            </p:grpSpPr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252ABDF4-43A9-41E3-8152-4870DD37762A}"/>
                    </a:ext>
                  </a:extLst>
                </p:cNvPr>
                <p:cNvSpPr/>
                <p:nvPr/>
              </p:nvSpPr>
              <p:spPr>
                <a:xfrm>
                  <a:off x="7003414" y="3492128"/>
                  <a:ext cx="460375" cy="77474"/>
                </a:xfrm>
                <a:custGeom>
                  <a:avLst/>
                  <a:gdLst>
                    <a:gd name="connsiteX0" fmla="*/ 428625 w 428625"/>
                    <a:gd name="connsiteY0" fmla="*/ 0 h 114300"/>
                    <a:gd name="connsiteX1" fmla="*/ 0 w 428625"/>
                    <a:gd name="connsiteY1" fmla="*/ 114300 h 114300"/>
                    <a:gd name="connsiteX2" fmla="*/ 0 w 428625"/>
                    <a:gd name="connsiteY2" fmla="*/ 114300 h 114300"/>
                    <a:gd name="connsiteX0" fmla="*/ 460375 w 460375"/>
                    <a:gd name="connsiteY0" fmla="*/ 0 h 114300"/>
                    <a:gd name="connsiteX1" fmla="*/ 31750 w 460375"/>
                    <a:gd name="connsiteY1" fmla="*/ 114300 h 114300"/>
                    <a:gd name="connsiteX2" fmla="*/ 0 w 460375"/>
                    <a:gd name="connsiteY2" fmla="*/ 66675 h 114300"/>
                    <a:gd name="connsiteX0" fmla="*/ 460375 w 460375"/>
                    <a:gd name="connsiteY0" fmla="*/ 0 h 66675"/>
                    <a:gd name="connsiteX1" fmla="*/ 0 w 460375"/>
                    <a:gd name="connsiteY1" fmla="*/ 66675 h 66675"/>
                    <a:gd name="connsiteX0" fmla="*/ 460375 w 460375"/>
                    <a:gd name="connsiteY0" fmla="*/ 0 h 75428"/>
                    <a:gd name="connsiteX1" fmla="*/ 0 w 460375"/>
                    <a:gd name="connsiteY1" fmla="*/ 66675 h 75428"/>
                    <a:gd name="connsiteX0" fmla="*/ 460375 w 460375"/>
                    <a:gd name="connsiteY0" fmla="*/ 0 h 77474"/>
                    <a:gd name="connsiteX1" fmla="*/ 0 w 460375"/>
                    <a:gd name="connsiteY1" fmla="*/ 66675 h 774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60375" h="77474">
                      <a:moveTo>
                        <a:pt x="460375" y="0"/>
                      </a:moveTo>
                      <a:cubicBezTo>
                        <a:pt x="348192" y="44450"/>
                        <a:pt x="251883" y="101600"/>
                        <a:pt x="0" y="6667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6C5B275C-BA86-43C3-A883-4A42EAC98523}"/>
                    </a:ext>
                  </a:extLst>
                </p:cNvPr>
                <p:cNvSpPr/>
                <p:nvPr/>
              </p:nvSpPr>
              <p:spPr>
                <a:xfrm>
                  <a:off x="7251065" y="3879311"/>
                  <a:ext cx="460375" cy="77474"/>
                </a:xfrm>
                <a:custGeom>
                  <a:avLst/>
                  <a:gdLst>
                    <a:gd name="connsiteX0" fmla="*/ 428625 w 428625"/>
                    <a:gd name="connsiteY0" fmla="*/ 0 h 114300"/>
                    <a:gd name="connsiteX1" fmla="*/ 0 w 428625"/>
                    <a:gd name="connsiteY1" fmla="*/ 114300 h 114300"/>
                    <a:gd name="connsiteX2" fmla="*/ 0 w 428625"/>
                    <a:gd name="connsiteY2" fmla="*/ 114300 h 114300"/>
                    <a:gd name="connsiteX0" fmla="*/ 460375 w 460375"/>
                    <a:gd name="connsiteY0" fmla="*/ 0 h 114300"/>
                    <a:gd name="connsiteX1" fmla="*/ 31750 w 460375"/>
                    <a:gd name="connsiteY1" fmla="*/ 114300 h 114300"/>
                    <a:gd name="connsiteX2" fmla="*/ 0 w 460375"/>
                    <a:gd name="connsiteY2" fmla="*/ 66675 h 114300"/>
                    <a:gd name="connsiteX0" fmla="*/ 460375 w 460375"/>
                    <a:gd name="connsiteY0" fmla="*/ 0 h 66675"/>
                    <a:gd name="connsiteX1" fmla="*/ 0 w 460375"/>
                    <a:gd name="connsiteY1" fmla="*/ 66675 h 66675"/>
                    <a:gd name="connsiteX0" fmla="*/ 460375 w 460375"/>
                    <a:gd name="connsiteY0" fmla="*/ 0 h 75428"/>
                    <a:gd name="connsiteX1" fmla="*/ 0 w 460375"/>
                    <a:gd name="connsiteY1" fmla="*/ 66675 h 75428"/>
                    <a:gd name="connsiteX0" fmla="*/ 460375 w 460375"/>
                    <a:gd name="connsiteY0" fmla="*/ 0 h 77474"/>
                    <a:gd name="connsiteX1" fmla="*/ 0 w 460375"/>
                    <a:gd name="connsiteY1" fmla="*/ 66675 h 774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60375" h="77474">
                      <a:moveTo>
                        <a:pt x="460375" y="0"/>
                      </a:moveTo>
                      <a:cubicBezTo>
                        <a:pt x="348192" y="44450"/>
                        <a:pt x="251883" y="101600"/>
                        <a:pt x="0" y="6667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CE4FC9CD-F057-4E49-ABBB-BBE08BB26EB8}"/>
                    </a:ext>
                  </a:extLst>
                </p:cNvPr>
                <p:cNvSpPr/>
                <p:nvPr/>
              </p:nvSpPr>
              <p:spPr>
                <a:xfrm rot="412897">
                  <a:off x="7205938" y="4271496"/>
                  <a:ext cx="460375" cy="77474"/>
                </a:xfrm>
                <a:custGeom>
                  <a:avLst/>
                  <a:gdLst>
                    <a:gd name="connsiteX0" fmla="*/ 428625 w 428625"/>
                    <a:gd name="connsiteY0" fmla="*/ 0 h 114300"/>
                    <a:gd name="connsiteX1" fmla="*/ 0 w 428625"/>
                    <a:gd name="connsiteY1" fmla="*/ 114300 h 114300"/>
                    <a:gd name="connsiteX2" fmla="*/ 0 w 428625"/>
                    <a:gd name="connsiteY2" fmla="*/ 114300 h 114300"/>
                    <a:gd name="connsiteX0" fmla="*/ 460375 w 460375"/>
                    <a:gd name="connsiteY0" fmla="*/ 0 h 114300"/>
                    <a:gd name="connsiteX1" fmla="*/ 31750 w 460375"/>
                    <a:gd name="connsiteY1" fmla="*/ 114300 h 114300"/>
                    <a:gd name="connsiteX2" fmla="*/ 0 w 460375"/>
                    <a:gd name="connsiteY2" fmla="*/ 66675 h 114300"/>
                    <a:gd name="connsiteX0" fmla="*/ 460375 w 460375"/>
                    <a:gd name="connsiteY0" fmla="*/ 0 h 66675"/>
                    <a:gd name="connsiteX1" fmla="*/ 0 w 460375"/>
                    <a:gd name="connsiteY1" fmla="*/ 66675 h 66675"/>
                    <a:gd name="connsiteX0" fmla="*/ 460375 w 460375"/>
                    <a:gd name="connsiteY0" fmla="*/ 0 h 75428"/>
                    <a:gd name="connsiteX1" fmla="*/ 0 w 460375"/>
                    <a:gd name="connsiteY1" fmla="*/ 66675 h 75428"/>
                    <a:gd name="connsiteX0" fmla="*/ 460375 w 460375"/>
                    <a:gd name="connsiteY0" fmla="*/ 0 h 77474"/>
                    <a:gd name="connsiteX1" fmla="*/ 0 w 460375"/>
                    <a:gd name="connsiteY1" fmla="*/ 66675 h 774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60375" h="77474">
                      <a:moveTo>
                        <a:pt x="460375" y="0"/>
                      </a:moveTo>
                      <a:cubicBezTo>
                        <a:pt x="348192" y="44450"/>
                        <a:pt x="251883" y="101600"/>
                        <a:pt x="0" y="6667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60B60B0D-7784-4381-B77A-E4744373A544}"/>
                </a:ext>
              </a:extLst>
            </p:cNvPr>
            <p:cNvSpPr/>
            <p:nvPr/>
          </p:nvSpPr>
          <p:spPr>
            <a:xfrm rot="7001596">
              <a:off x="2915144" y="3118774"/>
              <a:ext cx="334702" cy="334702"/>
            </a:xfrm>
            <a:prstGeom prst="arc">
              <a:avLst>
                <a:gd name="adj1" fmla="val 13607900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A3615889-43C8-49FE-BCFE-4E2A88C17634}"/>
                </a:ext>
              </a:extLst>
            </p:cNvPr>
            <p:cNvSpPr/>
            <p:nvPr/>
          </p:nvSpPr>
          <p:spPr>
            <a:xfrm rot="11895542">
              <a:off x="3182581" y="3129345"/>
              <a:ext cx="111570" cy="111570"/>
            </a:xfrm>
            <a:prstGeom prst="arc">
              <a:avLst>
                <a:gd name="adj1" fmla="val 12331246"/>
                <a:gd name="adj2" fmla="val 1674717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039AA12-5DB7-4B83-A214-2F1CEB883473}"/>
              </a:ext>
            </a:extLst>
          </p:cNvPr>
          <p:cNvSpPr/>
          <p:nvPr/>
        </p:nvSpPr>
        <p:spPr>
          <a:xfrm>
            <a:off x="9255026" y="573110"/>
            <a:ext cx="2724171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DB45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DB4510"/>
                </a:solidFill>
              </a:rPr>
              <a:t>Spr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out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8488661-6D09-4872-90E8-BCB16AF539EF}"/>
              </a:ext>
            </a:extLst>
          </p:cNvPr>
          <p:cNvSpPr/>
          <p:nvPr/>
        </p:nvSpPr>
        <p:spPr>
          <a:xfrm>
            <a:off x="7412975" y="573110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DB45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DB4510"/>
                </a:solidFill>
              </a:rPr>
              <a:t>Spr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DB4510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445D2FF-C75F-42D4-B76D-DFD2F9D3A6BA}"/>
              </a:ext>
            </a:extLst>
          </p:cNvPr>
          <p:cNvGrpSpPr/>
          <p:nvPr/>
        </p:nvGrpSpPr>
        <p:grpSpPr>
          <a:xfrm>
            <a:off x="8390422" y="1709430"/>
            <a:ext cx="3297106" cy="4774622"/>
            <a:chOff x="4269438" y="414333"/>
            <a:chExt cx="4193383" cy="6072543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AF174304-7D21-4ABE-A059-98347D9CDCC0}"/>
                </a:ext>
              </a:extLst>
            </p:cNvPr>
            <p:cNvSpPr/>
            <p:nvPr/>
          </p:nvSpPr>
          <p:spPr>
            <a:xfrm>
              <a:off x="5021648" y="5695950"/>
              <a:ext cx="923539" cy="790926"/>
            </a:xfrm>
            <a:custGeom>
              <a:avLst/>
              <a:gdLst>
                <a:gd name="connsiteX0" fmla="*/ 0 w 398077"/>
                <a:gd name="connsiteY0" fmla="*/ 0 h 190500"/>
                <a:gd name="connsiteX1" fmla="*/ 398077 w 398077"/>
                <a:gd name="connsiteY1" fmla="*/ 0 h 190500"/>
                <a:gd name="connsiteX2" fmla="*/ 398077 w 398077"/>
                <a:gd name="connsiteY2" fmla="*/ 190500 h 190500"/>
                <a:gd name="connsiteX3" fmla="*/ 0 w 398077"/>
                <a:gd name="connsiteY3" fmla="*/ 190500 h 190500"/>
                <a:gd name="connsiteX4" fmla="*/ 0 w 398077"/>
                <a:gd name="connsiteY4" fmla="*/ 0 h 190500"/>
                <a:gd name="connsiteX0" fmla="*/ 520700 w 918777"/>
                <a:gd name="connsiteY0" fmla="*/ 0 h 1435100"/>
                <a:gd name="connsiteX1" fmla="*/ 918777 w 918777"/>
                <a:gd name="connsiteY1" fmla="*/ 0 h 1435100"/>
                <a:gd name="connsiteX2" fmla="*/ 918777 w 918777"/>
                <a:gd name="connsiteY2" fmla="*/ 190500 h 1435100"/>
                <a:gd name="connsiteX3" fmla="*/ 0 w 918777"/>
                <a:gd name="connsiteY3" fmla="*/ 1435100 h 1435100"/>
                <a:gd name="connsiteX4" fmla="*/ 520700 w 918777"/>
                <a:gd name="connsiteY4" fmla="*/ 0 h 1435100"/>
                <a:gd name="connsiteX0" fmla="*/ 520700 w 918777"/>
                <a:gd name="connsiteY0" fmla="*/ 0 h 1435100"/>
                <a:gd name="connsiteX1" fmla="*/ 918777 w 918777"/>
                <a:gd name="connsiteY1" fmla="*/ 0 h 1435100"/>
                <a:gd name="connsiteX2" fmla="*/ 814002 w 918777"/>
                <a:gd name="connsiteY2" fmla="*/ 622300 h 1435100"/>
                <a:gd name="connsiteX3" fmla="*/ 0 w 918777"/>
                <a:gd name="connsiteY3" fmla="*/ 1435100 h 1435100"/>
                <a:gd name="connsiteX4" fmla="*/ 520700 w 918777"/>
                <a:gd name="connsiteY4" fmla="*/ 0 h 1435100"/>
                <a:gd name="connsiteX0" fmla="*/ 466725 w 918777"/>
                <a:gd name="connsiteY0" fmla="*/ 469900 h 1435100"/>
                <a:gd name="connsiteX1" fmla="*/ 918777 w 918777"/>
                <a:gd name="connsiteY1" fmla="*/ 0 h 1435100"/>
                <a:gd name="connsiteX2" fmla="*/ 814002 w 918777"/>
                <a:gd name="connsiteY2" fmla="*/ 622300 h 1435100"/>
                <a:gd name="connsiteX3" fmla="*/ 0 w 918777"/>
                <a:gd name="connsiteY3" fmla="*/ 1435100 h 1435100"/>
                <a:gd name="connsiteX4" fmla="*/ 466725 w 918777"/>
                <a:gd name="connsiteY4" fmla="*/ 469900 h 1435100"/>
                <a:gd name="connsiteX0" fmla="*/ 466725 w 814002"/>
                <a:gd name="connsiteY0" fmla="*/ 0 h 965200"/>
                <a:gd name="connsiteX1" fmla="*/ 814002 w 814002"/>
                <a:gd name="connsiteY1" fmla="*/ 152400 h 965200"/>
                <a:gd name="connsiteX2" fmla="*/ 0 w 814002"/>
                <a:gd name="connsiteY2" fmla="*/ 965200 h 965200"/>
                <a:gd name="connsiteX3" fmla="*/ 466725 w 814002"/>
                <a:gd name="connsiteY3" fmla="*/ 0 h 965200"/>
                <a:gd name="connsiteX0" fmla="*/ 622300 w 814002"/>
                <a:gd name="connsiteY0" fmla="*/ 0 h 847725"/>
                <a:gd name="connsiteX1" fmla="*/ 814002 w 814002"/>
                <a:gd name="connsiteY1" fmla="*/ 34925 h 847725"/>
                <a:gd name="connsiteX2" fmla="*/ 0 w 814002"/>
                <a:gd name="connsiteY2" fmla="*/ 847725 h 847725"/>
                <a:gd name="connsiteX3" fmla="*/ 622300 w 814002"/>
                <a:gd name="connsiteY3" fmla="*/ 0 h 847725"/>
                <a:gd name="connsiteX0" fmla="*/ 644525 w 814002"/>
                <a:gd name="connsiteY0" fmla="*/ 0 h 844550"/>
                <a:gd name="connsiteX1" fmla="*/ 814002 w 814002"/>
                <a:gd name="connsiteY1" fmla="*/ 31750 h 844550"/>
                <a:gd name="connsiteX2" fmla="*/ 0 w 814002"/>
                <a:gd name="connsiteY2" fmla="*/ 844550 h 844550"/>
                <a:gd name="connsiteX3" fmla="*/ 644525 w 814002"/>
                <a:gd name="connsiteY3" fmla="*/ 0 h 844550"/>
                <a:gd name="connsiteX0" fmla="*/ 644525 w 814002"/>
                <a:gd name="connsiteY0" fmla="*/ 0 h 844550"/>
                <a:gd name="connsiteX1" fmla="*/ 814002 w 814002"/>
                <a:gd name="connsiteY1" fmla="*/ 31750 h 844550"/>
                <a:gd name="connsiteX2" fmla="*/ 0 w 814002"/>
                <a:gd name="connsiteY2" fmla="*/ 844550 h 844550"/>
                <a:gd name="connsiteX3" fmla="*/ 644525 w 814002"/>
                <a:gd name="connsiteY3" fmla="*/ 0 h 844550"/>
                <a:gd name="connsiteX0" fmla="*/ 663575 w 814002"/>
                <a:gd name="connsiteY0" fmla="*/ 0 h 838200"/>
                <a:gd name="connsiteX1" fmla="*/ 814002 w 814002"/>
                <a:gd name="connsiteY1" fmla="*/ 25400 h 838200"/>
                <a:gd name="connsiteX2" fmla="*/ 0 w 814002"/>
                <a:gd name="connsiteY2" fmla="*/ 838200 h 838200"/>
                <a:gd name="connsiteX3" fmla="*/ 663575 w 814002"/>
                <a:gd name="connsiteY3" fmla="*/ 0 h 838200"/>
                <a:gd name="connsiteX0" fmla="*/ 692150 w 842577"/>
                <a:gd name="connsiteY0" fmla="*/ 0 h 822325"/>
                <a:gd name="connsiteX1" fmla="*/ 842577 w 842577"/>
                <a:gd name="connsiteY1" fmla="*/ 25400 h 822325"/>
                <a:gd name="connsiteX2" fmla="*/ 0 w 842577"/>
                <a:gd name="connsiteY2" fmla="*/ 822325 h 822325"/>
                <a:gd name="connsiteX3" fmla="*/ 692150 w 842577"/>
                <a:gd name="connsiteY3" fmla="*/ 0 h 822325"/>
                <a:gd name="connsiteX0" fmla="*/ 692150 w 842577"/>
                <a:gd name="connsiteY0" fmla="*/ 0 h 822388"/>
                <a:gd name="connsiteX1" fmla="*/ 842577 w 842577"/>
                <a:gd name="connsiteY1" fmla="*/ 25400 h 822388"/>
                <a:gd name="connsiteX2" fmla="*/ 0 w 842577"/>
                <a:gd name="connsiteY2" fmla="*/ 822325 h 822388"/>
                <a:gd name="connsiteX3" fmla="*/ 692150 w 842577"/>
                <a:gd name="connsiteY3" fmla="*/ 0 h 822388"/>
                <a:gd name="connsiteX0" fmla="*/ 692150 w 842577"/>
                <a:gd name="connsiteY0" fmla="*/ 0 h 822390"/>
                <a:gd name="connsiteX1" fmla="*/ 842577 w 842577"/>
                <a:gd name="connsiteY1" fmla="*/ 25400 h 822390"/>
                <a:gd name="connsiteX2" fmla="*/ 0 w 842577"/>
                <a:gd name="connsiteY2" fmla="*/ 822325 h 822390"/>
                <a:gd name="connsiteX3" fmla="*/ 692150 w 842577"/>
                <a:gd name="connsiteY3" fmla="*/ 0 h 822390"/>
                <a:gd name="connsiteX0" fmla="*/ 676275 w 842577"/>
                <a:gd name="connsiteY0" fmla="*/ 6350 h 796993"/>
                <a:gd name="connsiteX1" fmla="*/ 842577 w 842577"/>
                <a:gd name="connsiteY1" fmla="*/ 0 h 796993"/>
                <a:gd name="connsiteX2" fmla="*/ 0 w 842577"/>
                <a:gd name="connsiteY2" fmla="*/ 796925 h 796993"/>
                <a:gd name="connsiteX3" fmla="*/ 676275 w 842577"/>
                <a:gd name="connsiteY3" fmla="*/ 6350 h 796993"/>
                <a:gd name="connsiteX0" fmla="*/ 676275 w 842577"/>
                <a:gd name="connsiteY0" fmla="*/ 6350 h 796925"/>
                <a:gd name="connsiteX1" fmla="*/ 842577 w 842577"/>
                <a:gd name="connsiteY1" fmla="*/ 0 h 796925"/>
                <a:gd name="connsiteX2" fmla="*/ 0 w 842577"/>
                <a:gd name="connsiteY2" fmla="*/ 796925 h 796925"/>
                <a:gd name="connsiteX3" fmla="*/ 676275 w 842577"/>
                <a:gd name="connsiteY3" fmla="*/ 6350 h 796925"/>
                <a:gd name="connsiteX0" fmla="*/ 676275 w 842577"/>
                <a:gd name="connsiteY0" fmla="*/ 6350 h 796925"/>
                <a:gd name="connsiteX1" fmla="*/ 842577 w 842577"/>
                <a:gd name="connsiteY1" fmla="*/ 0 h 796925"/>
                <a:gd name="connsiteX2" fmla="*/ 0 w 842577"/>
                <a:gd name="connsiteY2" fmla="*/ 796925 h 796925"/>
                <a:gd name="connsiteX3" fmla="*/ 676275 w 842577"/>
                <a:gd name="connsiteY3" fmla="*/ 6350 h 796925"/>
                <a:gd name="connsiteX0" fmla="*/ 676275 w 842577"/>
                <a:gd name="connsiteY0" fmla="*/ 6350 h 796925"/>
                <a:gd name="connsiteX1" fmla="*/ 842577 w 842577"/>
                <a:gd name="connsiteY1" fmla="*/ 0 h 796925"/>
                <a:gd name="connsiteX2" fmla="*/ 0 w 842577"/>
                <a:gd name="connsiteY2" fmla="*/ 796925 h 796925"/>
                <a:gd name="connsiteX3" fmla="*/ 676275 w 842577"/>
                <a:gd name="connsiteY3" fmla="*/ 6350 h 796925"/>
                <a:gd name="connsiteX0" fmla="*/ 676275 w 842577"/>
                <a:gd name="connsiteY0" fmla="*/ 6350 h 834071"/>
                <a:gd name="connsiteX1" fmla="*/ 842577 w 842577"/>
                <a:gd name="connsiteY1" fmla="*/ 0 h 834071"/>
                <a:gd name="connsiteX2" fmla="*/ 0 w 842577"/>
                <a:gd name="connsiteY2" fmla="*/ 796925 h 834071"/>
                <a:gd name="connsiteX3" fmla="*/ 676275 w 842577"/>
                <a:gd name="connsiteY3" fmla="*/ 6350 h 834071"/>
                <a:gd name="connsiteX0" fmla="*/ 676275 w 836227"/>
                <a:gd name="connsiteY0" fmla="*/ 0 h 828786"/>
                <a:gd name="connsiteX1" fmla="*/ 836227 w 836227"/>
                <a:gd name="connsiteY1" fmla="*/ 19050 h 828786"/>
                <a:gd name="connsiteX2" fmla="*/ 0 w 836227"/>
                <a:gd name="connsiteY2" fmla="*/ 790575 h 828786"/>
                <a:gd name="connsiteX3" fmla="*/ 676275 w 836227"/>
                <a:gd name="connsiteY3" fmla="*/ 0 h 828786"/>
                <a:gd name="connsiteX0" fmla="*/ 676275 w 836227"/>
                <a:gd name="connsiteY0" fmla="*/ 0 h 827520"/>
                <a:gd name="connsiteX1" fmla="*/ 836227 w 836227"/>
                <a:gd name="connsiteY1" fmla="*/ 19050 h 827520"/>
                <a:gd name="connsiteX2" fmla="*/ 0 w 836227"/>
                <a:gd name="connsiteY2" fmla="*/ 790575 h 827520"/>
                <a:gd name="connsiteX3" fmla="*/ 676275 w 836227"/>
                <a:gd name="connsiteY3" fmla="*/ 0 h 827520"/>
                <a:gd name="connsiteX0" fmla="*/ 676275 w 909252"/>
                <a:gd name="connsiteY0" fmla="*/ 0 h 827392"/>
                <a:gd name="connsiteX1" fmla="*/ 909252 w 909252"/>
                <a:gd name="connsiteY1" fmla="*/ 15875 h 827392"/>
                <a:gd name="connsiteX2" fmla="*/ 0 w 909252"/>
                <a:gd name="connsiteY2" fmla="*/ 790575 h 827392"/>
                <a:gd name="connsiteX3" fmla="*/ 676275 w 909252"/>
                <a:gd name="connsiteY3" fmla="*/ 0 h 827392"/>
                <a:gd name="connsiteX0" fmla="*/ 676275 w 909252"/>
                <a:gd name="connsiteY0" fmla="*/ 0 h 827149"/>
                <a:gd name="connsiteX1" fmla="*/ 909252 w 909252"/>
                <a:gd name="connsiteY1" fmla="*/ 15875 h 827149"/>
                <a:gd name="connsiteX2" fmla="*/ 0 w 909252"/>
                <a:gd name="connsiteY2" fmla="*/ 790575 h 827149"/>
                <a:gd name="connsiteX3" fmla="*/ 676275 w 909252"/>
                <a:gd name="connsiteY3" fmla="*/ 0 h 827149"/>
                <a:gd name="connsiteX0" fmla="*/ 676275 w 909252"/>
                <a:gd name="connsiteY0" fmla="*/ 0 h 803948"/>
                <a:gd name="connsiteX1" fmla="*/ 909252 w 909252"/>
                <a:gd name="connsiteY1" fmla="*/ 15875 h 803948"/>
                <a:gd name="connsiteX2" fmla="*/ 0 w 909252"/>
                <a:gd name="connsiteY2" fmla="*/ 790575 h 803948"/>
                <a:gd name="connsiteX3" fmla="*/ 676275 w 909252"/>
                <a:gd name="connsiteY3" fmla="*/ 0 h 803948"/>
                <a:gd name="connsiteX0" fmla="*/ 676275 w 909252"/>
                <a:gd name="connsiteY0" fmla="*/ 0 h 804638"/>
                <a:gd name="connsiteX1" fmla="*/ 909252 w 909252"/>
                <a:gd name="connsiteY1" fmla="*/ 15875 h 804638"/>
                <a:gd name="connsiteX2" fmla="*/ 0 w 909252"/>
                <a:gd name="connsiteY2" fmla="*/ 790575 h 804638"/>
                <a:gd name="connsiteX3" fmla="*/ 676275 w 909252"/>
                <a:gd name="connsiteY3" fmla="*/ 0 h 804638"/>
                <a:gd name="connsiteX0" fmla="*/ 676275 w 923539"/>
                <a:gd name="connsiteY0" fmla="*/ 0 h 804638"/>
                <a:gd name="connsiteX1" fmla="*/ 923539 w 923539"/>
                <a:gd name="connsiteY1" fmla="*/ 15875 h 804638"/>
                <a:gd name="connsiteX2" fmla="*/ 0 w 923539"/>
                <a:gd name="connsiteY2" fmla="*/ 790575 h 804638"/>
                <a:gd name="connsiteX3" fmla="*/ 676275 w 923539"/>
                <a:gd name="connsiteY3" fmla="*/ 0 h 804638"/>
                <a:gd name="connsiteX0" fmla="*/ 676275 w 923539"/>
                <a:gd name="connsiteY0" fmla="*/ 0 h 798313"/>
                <a:gd name="connsiteX1" fmla="*/ 923539 w 923539"/>
                <a:gd name="connsiteY1" fmla="*/ 15875 h 798313"/>
                <a:gd name="connsiteX2" fmla="*/ 0 w 923539"/>
                <a:gd name="connsiteY2" fmla="*/ 790575 h 798313"/>
                <a:gd name="connsiteX3" fmla="*/ 676275 w 923539"/>
                <a:gd name="connsiteY3" fmla="*/ 0 h 798313"/>
                <a:gd name="connsiteX0" fmla="*/ 676275 w 923539"/>
                <a:gd name="connsiteY0" fmla="*/ 0 h 790904"/>
                <a:gd name="connsiteX1" fmla="*/ 923539 w 923539"/>
                <a:gd name="connsiteY1" fmla="*/ 15875 h 790904"/>
                <a:gd name="connsiteX2" fmla="*/ 0 w 923539"/>
                <a:gd name="connsiteY2" fmla="*/ 790575 h 790904"/>
                <a:gd name="connsiteX3" fmla="*/ 676275 w 923539"/>
                <a:gd name="connsiteY3" fmla="*/ 0 h 790904"/>
                <a:gd name="connsiteX0" fmla="*/ 676275 w 923539"/>
                <a:gd name="connsiteY0" fmla="*/ 0 h 790926"/>
                <a:gd name="connsiteX1" fmla="*/ 923539 w 923539"/>
                <a:gd name="connsiteY1" fmla="*/ 15875 h 790926"/>
                <a:gd name="connsiteX2" fmla="*/ 0 w 923539"/>
                <a:gd name="connsiteY2" fmla="*/ 790575 h 790926"/>
                <a:gd name="connsiteX3" fmla="*/ 676275 w 923539"/>
                <a:gd name="connsiteY3" fmla="*/ 0 h 79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539" h="790926">
                  <a:moveTo>
                    <a:pt x="676275" y="0"/>
                  </a:moveTo>
                  <a:lnTo>
                    <a:pt x="923539" y="15875"/>
                  </a:lnTo>
                  <a:cubicBezTo>
                    <a:pt x="241043" y="314855"/>
                    <a:pt x="842834" y="805921"/>
                    <a:pt x="0" y="790575"/>
                  </a:cubicBezTo>
                  <a:cubicBezTo>
                    <a:pt x="706967" y="744008"/>
                    <a:pt x="115358" y="218017"/>
                    <a:pt x="676275" y="0"/>
                  </a:cubicBezTo>
                  <a:close/>
                </a:path>
              </a:pathLst>
            </a:custGeom>
            <a:solidFill>
              <a:srgbClr val="D5E13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1">
              <a:extLst>
                <a:ext uri="{FF2B5EF4-FFF2-40B4-BE49-F238E27FC236}">
                  <a16:creationId xmlns:a16="http://schemas.microsoft.com/office/drawing/2014/main" id="{AA5474BC-B095-4495-824C-A5EC74D1AD65}"/>
                </a:ext>
              </a:extLst>
            </p:cNvPr>
            <p:cNvSpPr/>
            <p:nvPr/>
          </p:nvSpPr>
          <p:spPr>
            <a:xfrm>
              <a:off x="5122255" y="2603500"/>
              <a:ext cx="1832063" cy="3166463"/>
            </a:xfrm>
            <a:custGeom>
              <a:avLst/>
              <a:gdLst>
                <a:gd name="connsiteX0" fmla="*/ 0 w 754743"/>
                <a:gd name="connsiteY0" fmla="*/ 0 h 1103086"/>
                <a:gd name="connsiteX1" fmla="*/ 754743 w 754743"/>
                <a:gd name="connsiteY1" fmla="*/ 0 h 1103086"/>
                <a:gd name="connsiteX2" fmla="*/ 754743 w 754743"/>
                <a:gd name="connsiteY2" fmla="*/ 1103086 h 1103086"/>
                <a:gd name="connsiteX3" fmla="*/ 0 w 754743"/>
                <a:gd name="connsiteY3" fmla="*/ 1103086 h 1103086"/>
                <a:gd name="connsiteX4" fmla="*/ 0 w 754743"/>
                <a:gd name="connsiteY4" fmla="*/ 0 h 1103086"/>
                <a:gd name="connsiteX0" fmla="*/ 217715 w 754743"/>
                <a:gd name="connsiteY0" fmla="*/ 0 h 1349829"/>
                <a:gd name="connsiteX1" fmla="*/ 754743 w 754743"/>
                <a:gd name="connsiteY1" fmla="*/ 246743 h 1349829"/>
                <a:gd name="connsiteX2" fmla="*/ 754743 w 754743"/>
                <a:gd name="connsiteY2" fmla="*/ 1349829 h 1349829"/>
                <a:gd name="connsiteX3" fmla="*/ 0 w 754743"/>
                <a:gd name="connsiteY3" fmla="*/ 1349829 h 1349829"/>
                <a:gd name="connsiteX4" fmla="*/ 217715 w 754743"/>
                <a:gd name="connsiteY4" fmla="*/ 0 h 1349829"/>
                <a:gd name="connsiteX0" fmla="*/ 174172 w 711200"/>
                <a:gd name="connsiteY0" fmla="*/ 0 h 3222172"/>
                <a:gd name="connsiteX1" fmla="*/ 711200 w 711200"/>
                <a:gd name="connsiteY1" fmla="*/ 246743 h 3222172"/>
                <a:gd name="connsiteX2" fmla="*/ 711200 w 711200"/>
                <a:gd name="connsiteY2" fmla="*/ 1349829 h 3222172"/>
                <a:gd name="connsiteX3" fmla="*/ 0 w 711200"/>
                <a:gd name="connsiteY3" fmla="*/ 3222172 h 3222172"/>
                <a:gd name="connsiteX4" fmla="*/ 174172 w 711200"/>
                <a:gd name="connsiteY4" fmla="*/ 0 h 3222172"/>
                <a:gd name="connsiteX0" fmla="*/ 466179 w 1003207"/>
                <a:gd name="connsiteY0" fmla="*/ 0 h 3222172"/>
                <a:gd name="connsiteX1" fmla="*/ 1003207 w 1003207"/>
                <a:gd name="connsiteY1" fmla="*/ 246743 h 3222172"/>
                <a:gd name="connsiteX2" fmla="*/ 1003207 w 1003207"/>
                <a:gd name="connsiteY2" fmla="*/ 1349829 h 3222172"/>
                <a:gd name="connsiteX3" fmla="*/ 292007 w 1003207"/>
                <a:gd name="connsiteY3" fmla="*/ 3222172 h 3222172"/>
                <a:gd name="connsiteX4" fmla="*/ 1720 w 1003207"/>
                <a:gd name="connsiteY4" fmla="*/ 1799772 h 3222172"/>
                <a:gd name="connsiteX5" fmla="*/ 466179 w 1003207"/>
                <a:gd name="connsiteY5" fmla="*/ 0 h 3222172"/>
                <a:gd name="connsiteX0" fmla="*/ 728113 w 1265141"/>
                <a:gd name="connsiteY0" fmla="*/ 0 h 3222172"/>
                <a:gd name="connsiteX1" fmla="*/ 1265141 w 1265141"/>
                <a:gd name="connsiteY1" fmla="*/ 246743 h 3222172"/>
                <a:gd name="connsiteX2" fmla="*/ 1265141 w 1265141"/>
                <a:gd name="connsiteY2" fmla="*/ 1349829 h 3222172"/>
                <a:gd name="connsiteX3" fmla="*/ 553941 w 1265141"/>
                <a:gd name="connsiteY3" fmla="*/ 3222172 h 3222172"/>
                <a:gd name="connsiteX4" fmla="*/ 263654 w 1265141"/>
                <a:gd name="connsiteY4" fmla="*/ 1799772 h 3222172"/>
                <a:gd name="connsiteX5" fmla="*/ 728113 w 1265141"/>
                <a:gd name="connsiteY5" fmla="*/ 0 h 3222172"/>
                <a:gd name="connsiteX0" fmla="*/ 779638 w 1316666"/>
                <a:gd name="connsiteY0" fmla="*/ 0 h 3222172"/>
                <a:gd name="connsiteX1" fmla="*/ 1316666 w 1316666"/>
                <a:gd name="connsiteY1" fmla="*/ 246743 h 3222172"/>
                <a:gd name="connsiteX2" fmla="*/ 1316666 w 1316666"/>
                <a:gd name="connsiteY2" fmla="*/ 1349829 h 3222172"/>
                <a:gd name="connsiteX3" fmla="*/ 605466 w 1316666"/>
                <a:gd name="connsiteY3" fmla="*/ 3222172 h 3222172"/>
                <a:gd name="connsiteX4" fmla="*/ 315179 w 1316666"/>
                <a:gd name="connsiteY4" fmla="*/ 1799772 h 3222172"/>
                <a:gd name="connsiteX5" fmla="*/ 779638 w 1316666"/>
                <a:gd name="connsiteY5" fmla="*/ 0 h 3222172"/>
                <a:gd name="connsiteX0" fmla="*/ 779638 w 1316666"/>
                <a:gd name="connsiteY0" fmla="*/ 0 h 3222172"/>
                <a:gd name="connsiteX1" fmla="*/ 1316666 w 1316666"/>
                <a:gd name="connsiteY1" fmla="*/ 1349829 h 3222172"/>
                <a:gd name="connsiteX2" fmla="*/ 605466 w 1316666"/>
                <a:gd name="connsiteY2" fmla="*/ 3222172 h 3222172"/>
                <a:gd name="connsiteX3" fmla="*/ 315179 w 1316666"/>
                <a:gd name="connsiteY3" fmla="*/ 1799772 h 3222172"/>
                <a:gd name="connsiteX4" fmla="*/ 779638 w 1316666"/>
                <a:gd name="connsiteY4" fmla="*/ 0 h 3222172"/>
                <a:gd name="connsiteX0" fmla="*/ 779638 w 779638"/>
                <a:gd name="connsiteY0" fmla="*/ 0 h 3222172"/>
                <a:gd name="connsiteX1" fmla="*/ 605466 w 779638"/>
                <a:gd name="connsiteY1" fmla="*/ 3222172 h 3222172"/>
                <a:gd name="connsiteX2" fmla="*/ 315179 w 779638"/>
                <a:gd name="connsiteY2" fmla="*/ 1799772 h 3222172"/>
                <a:gd name="connsiteX3" fmla="*/ 779638 w 779638"/>
                <a:gd name="connsiteY3" fmla="*/ 0 h 3222172"/>
                <a:gd name="connsiteX0" fmla="*/ 779638 w 779638"/>
                <a:gd name="connsiteY0" fmla="*/ 0 h 3145972"/>
                <a:gd name="connsiteX1" fmla="*/ 618166 w 779638"/>
                <a:gd name="connsiteY1" fmla="*/ 3145972 h 3145972"/>
                <a:gd name="connsiteX2" fmla="*/ 315179 w 779638"/>
                <a:gd name="connsiteY2" fmla="*/ 1799772 h 3145972"/>
                <a:gd name="connsiteX3" fmla="*/ 779638 w 779638"/>
                <a:gd name="connsiteY3" fmla="*/ 0 h 3145972"/>
                <a:gd name="connsiteX0" fmla="*/ 779638 w 1390204"/>
                <a:gd name="connsiteY0" fmla="*/ 0 h 3145972"/>
                <a:gd name="connsiteX1" fmla="*/ 618166 w 1390204"/>
                <a:gd name="connsiteY1" fmla="*/ 3145972 h 3145972"/>
                <a:gd name="connsiteX2" fmla="*/ 315179 w 1390204"/>
                <a:gd name="connsiteY2" fmla="*/ 1799772 h 3145972"/>
                <a:gd name="connsiteX3" fmla="*/ 779638 w 1390204"/>
                <a:gd name="connsiteY3" fmla="*/ 0 h 3145972"/>
                <a:gd name="connsiteX0" fmla="*/ 779638 w 1818110"/>
                <a:gd name="connsiteY0" fmla="*/ 20908 h 3166880"/>
                <a:gd name="connsiteX1" fmla="*/ 618166 w 1818110"/>
                <a:gd name="connsiteY1" fmla="*/ 3166880 h 3166880"/>
                <a:gd name="connsiteX2" fmla="*/ 315179 w 1818110"/>
                <a:gd name="connsiteY2" fmla="*/ 1820680 h 3166880"/>
                <a:gd name="connsiteX3" fmla="*/ 779638 w 1818110"/>
                <a:gd name="connsiteY3" fmla="*/ 20908 h 3166880"/>
                <a:gd name="connsiteX0" fmla="*/ 779638 w 1758678"/>
                <a:gd name="connsiteY0" fmla="*/ 19489 h 3165461"/>
                <a:gd name="connsiteX1" fmla="*/ 618166 w 1758678"/>
                <a:gd name="connsiteY1" fmla="*/ 3165461 h 3165461"/>
                <a:gd name="connsiteX2" fmla="*/ 315179 w 1758678"/>
                <a:gd name="connsiteY2" fmla="*/ 1819261 h 3165461"/>
                <a:gd name="connsiteX3" fmla="*/ 779638 w 1758678"/>
                <a:gd name="connsiteY3" fmla="*/ 19489 h 3165461"/>
                <a:gd name="connsiteX0" fmla="*/ 779638 w 1747560"/>
                <a:gd name="connsiteY0" fmla="*/ 19173 h 3165571"/>
                <a:gd name="connsiteX1" fmla="*/ 618166 w 1747560"/>
                <a:gd name="connsiteY1" fmla="*/ 3165145 h 3165571"/>
                <a:gd name="connsiteX2" fmla="*/ 315179 w 1747560"/>
                <a:gd name="connsiteY2" fmla="*/ 1818945 h 3165571"/>
                <a:gd name="connsiteX3" fmla="*/ 779638 w 1747560"/>
                <a:gd name="connsiteY3" fmla="*/ 19173 h 3165571"/>
                <a:gd name="connsiteX0" fmla="*/ 779638 w 1795006"/>
                <a:gd name="connsiteY0" fmla="*/ 20065 h 3166463"/>
                <a:gd name="connsiteX1" fmla="*/ 618166 w 1795006"/>
                <a:gd name="connsiteY1" fmla="*/ 3166037 h 3166463"/>
                <a:gd name="connsiteX2" fmla="*/ 315179 w 1795006"/>
                <a:gd name="connsiteY2" fmla="*/ 1819837 h 3166463"/>
                <a:gd name="connsiteX3" fmla="*/ 779638 w 1795006"/>
                <a:gd name="connsiteY3" fmla="*/ 20065 h 3166463"/>
                <a:gd name="connsiteX0" fmla="*/ 779638 w 1795006"/>
                <a:gd name="connsiteY0" fmla="*/ 20065 h 3166463"/>
                <a:gd name="connsiteX1" fmla="*/ 618166 w 1795006"/>
                <a:gd name="connsiteY1" fmla="*/ 3166037 h 3166463"/>
                <a:gd name="connsiteX2" fmla="*/ 315179 w 1795006"/>
                <a:gd name="connsiteY2" fmla="*/ 1819837 h 3166463"/>
                <a:gd name="connsiteX3" fmla="*/ 779638 w 1795006"/>
                <a:gd name="connsiteY3" fmla="*/ 20065 h 3166463"/>
                <a:gd name="connsiteX0" fmla="*/ 816695 w 1832063"/>
                <a:gd name="connsiteY0" fmla="*/ 20065 h 3166463"/>
                <a:gd name="connsiteX1" fmla="*/ 655223 w 1832063"/>
                <a:gd name="connsiteY1" fmla="*/ 3166037 h 3166463"/>
                <a:gd name="connsiteX2" fmla="*/ 352236 w 1832063"/>
                <a:gd name="connsiteY2" fmla="*/ 1819837 h 3166463"/>
                <a:gd name="connsiteX3" fmla="*/ 816695 w 1832063"/>
                <a:gd name="connsiteY3" fmla="*/ 20065 h 3166463"/>
                <a:gd name="connsiteX0" fmla="*/ 816695 w 1832063"/>
                <a:gd name="connsiteY0" fmla="*/ 20065 h 3166463"/>
                <a:gd name="connsiteX1" fmla="*/ 655223 w 1832063"/>
                <a:gd name="connsiteY1" fmla="*/ 3166037 h 3166463"/>
                <a:gd name="connsiteX2" fmla="*/ 352236 w 1832063"/>
                <a:gd name="connsiteY2" fmla="*/ 1819837 h 3166463"/>
                <a:gd name="connsiteX3" fmla="*/ 816695 w 1832063"/>
                <a:gd name="connsiteY3" fmla="*/ 20065 h 3166463"/>
                <a:gd name="connsiteX0" fmla="*/ 816695 w 1832063"/>
                <a:gd name="connsiteY0" fmla="*/ 20065 h 3166463"/>
                <a:gd name="connsiteX1" fmla="*/ 655223 w 1832063"/>
                <a:gd name="connsiteY1" fmla="*/ 3166037 h 3166463"/>
                <a:gd name="connsiteX2" fmla="*/ 352236 w 1832063"/>
                <a:gd name="connsiteY2" fmla="*/ 1819837 h 3166463"/>
                <a:gd name="connsiteX3" fmla="*/ 816695 w 1832063"/>
                <a:gd name="connsiteY3" fmla="*/ 20065 h 3166463"/>
                <a:gd name="connsiteX0" fmla="*/ 816695 w 1832063"/>
                <a:gd name="connsiteY0" fmla="*/ 20065 h 3166463"/>
                <a:gd name="connsiteX1" fmla="*/ 655223 w 1832063"/>
                <a:gd name="connsiteY1" fmla="*/ 3166037 h 3166463"/>
                <a:gd name="connsiteX2" fmla="*/ 352236 w 1832063"/>
                <a:gd name="connsiteY2" fmla="*/ 1819837 h 3166463"/>
                <a:gd name="connsiteX3" fmla="*/ 816695 w 1832063"/>
                <a:gd name="connsiteY3" fmla="*/ 20065 h 3166463"/>
                <a:gd name="connsiteX0" fmla="*/ 816695 w 1832063"/>
                <a:gd name="connsiteY0" fmla="*/ 20065 h 3166463"/>
                <a:gd name="connsiteX1" fmla="*/ 655223 w 1832063"/>
                <a:gd name="connsiteY1" fmla="*/ 3166037 h 3166463"/>
                <a:gd name="connsiteX2" fmla="*/ 352236 w 1832063"/>
                <a:gd name="connsiteY2" fmla="*/ 1819837 h 3166463"/>
                <a:gd name="connsiteX3" fmla="*/ 816695 w 1832063"/>
                <a:gd name="connsiteY3" fmla="*/ 20065 h 316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2063" h="3166463">
                  <a:moveTo>
                    <a:pt x="816695" y="20065"/>
                  </a:moveTo>
                  <a:cubicBezTo>
                    <a:pt x="2256391" y="-295258"/>
                    <a:pt x="2131447" y="3210850"/>
                    <a:pt x="655223" y="3166037"/>
                  </a:cubicBezTo>
                  <a:cubicBezTo>
                    <a:pt x="-153949" y="3046657"/>
                    <a:pt x="399408" y="2274497"/>
                    <a:pt x="352236" y="1819837"/>
                  </a:cubicBezTo>
                  <a:cubicBezTo>
                    <a:pt x="-476650" y="487304"/>
                    <a:pt x="357075" y="-14648"/>
                    <a:pt x="816695" y="20065"/>
                  </a:cubicBezTo>
                  <a:close/>
                </a:path>
              </a:pathLst>
            </a:custGeom>
            <a:solidFill>
              <a:srgbClr val="DB45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A08D7D72-42D5-431E-8AB7-1B976A64F51D}"/>
                </a:ext>
              </a:extLst>
            </p:cNvPr>
            <p:cNvSpPr/>
            <p:nvPr/>
          </p:nvSpPr>
          <p:spPr>
            <a:xfrm>
              <a:off x="4269438" y="414333"/>
              <a:ext cx="4193383" cy="2553082"/>
            </a:xfrm>
            <a:custGeom>
              <a:avLst/>
              <a:gdLst>
                <a:gd name="connsiteX0" fmla="*/ 0 w 53340"/>
                <a:gd name="connsiteY0" fmla="*/ 0 h 1150620"/>
                <a:gd name="connsiteX1" fmla="*/ 53340 w 53340"/>
                <a:gd name="connsiteY1" fmla="*/ 0 h 1150620"/>
                <a:gd name="connsiteX2" fmla="*/ 53340 w 53340"/>
                <a:gd name="connsiteY2" fmla="*/ 1150620 h 1150620"/>
                <a:gd name="connsiteX3" fmla="*/ 0 w 53340"/>
                <a:gd name="connsiteY3" fmla="*/ 1150620 h 1150620"/>
                <a:gd name="connsiteX4" fmla="*/ 0 w 53340"/>
                <a:gd name="connsiteY4" fmla="*/ 0 h 1150620"/>
                <a:gd name="connsiteX0" fmla="*/ 76200 w 76200"/>
                <a:gd name="connsiteY0" fmla="*/ 0 h 1722120"/>
                <a:gd name="connsiteX1" fmla="*/ 53340 w 76200"/>
                <a:gd name="connsiteY1" fmla="*/ 571500 h 1722120"/>
                <a:gd name="connsiteX2" fmla="*/ 53340 w 76200"/>
                <a:gd name="connsiteY2" fmla="*/ 1722120 h 1722120"/>
                <a:gd name="connsiteX3" fmla="*/ 0 w 76200"/>
                <a:gd name="connsiteY3" fmla="*/ 1722120 h 1722120"/>
                <a:gd name="connsiteX4" fmla="*/ 76200 w 76200"/>
                <a:gd name="connsiteY4" fmla="*/ 0 h 1722120"/>
                <a:gd name="connsiteX0" fmla="*/ 76200 w 243840"/>
                <a:gd name="connsiteY0" fmla="*/ 0 h 1722120"/>
                <a:gd name="connsiteX1" fmla="*/ 243840 w 243840"/>
                <a:gd name="connsiteY1" fmla="*/ 22860 h 1722120"/>
                <a:gd name="connsiteX2" fmla="*/ 53340 w 243840"/>
                <a:gd name="connsiteY2" fmla="*/ 1722120 h 1722120"/>
                <a:gd name="connsiteX3" fmla="*/ 0 w 243840"/>
                <a:gd name="connsiteY3" fmla="*/ 1722120 h 1722120"/>
                <a:gd name="connsiteX4" fmla="*/ 76200 w 243840"/>
                <a:gd name="connsiteY4" fmla="*/ 0 h 1722120"/>
                <a:gd name="connsiteX0" fmla="*/ 1100998 w 1268638"/>
                <a:gd name="connsiteY0" fmla="*/ 147192 h 1869312"/>
                <a:gd name="connsiteX1" fmla="*/ 384 w 1268638"/>
                <a:gd name="connsiteY1" fmla="*/ 31 h 1869312"/>
                <a:gd name="connsiteX2" fmla="*/ 1268638 w 1268638"/>
                <a:gd name="connsiteY2" fmla="*/ 170052 h 1869312"/>
                <a:gd name="connsiteX3" fmla="*/ 1078138 w 1268638"/>
                <a:gd name="connsiteY3" fmla="*/ 1869312 h 1869312"/>
                <a:gd name="connsiteX4" fmla="*/ 1024798 w 1268638"/>
                <a:gd name="connsiteY4" fmla="*/ 1869312 h 1869312"/>
                <a:gd name="connsiteX5" fmla="*/ 1100998 w 1268638"/>
                <a:gd name="connsiteY5" fmla="*/ 147192 h 1869312"/>
                <a:gd name="connsiteX0" fmla="*/ 1100998 w 1268638"/>
                <a:gd name="connsiteY0" fmla="*/ 147192 h 1869312"/>
                <a:gd name="connsiteX1" fmla="*/ 384 w 1268638"/>
                <a:gd name="connsiteY1" fmla="*/ 31 h 1869312"/>
                <a:gd name="connsiteX2" fmla="*/ 1268638 w 1268638"/>
                <a:gd name="connsiteY2" fmla="*/ 170052 h 1869312"/>
                <a:gd name="connsiteX3" fmla="*/ 1078138 w 1268638"/>
                <a:gd name="connsiteY3" fmla="*/ 1869312 h 1869312"/>
                <a:gd name="connsiteX4" fmla="*/ 1024798 w 1268638"/>
                <a:gd name="connsiteY4" fmla="*/ 1869312 h 1869312"/>
                <a:gd name="connsiteX5" fmla="*/ 1100998 w 1268638"/>
                <a:gd name="connsiteY5" fmla="*/ 147192 h 1869312"/>
                <a:gd name="connsiteX0" fmla="*/ 1104620 w 1272260"/>
                <a:gd name="connsiteY0" fmla="*/ 167719 h 1889839"/>
                <a:gd name="connsiteX1" fmla="*/ 1194631 w 1272260"/>
                <a:gd name="connsiteY1" fmla="*/ 37227 h 1889839"/>
                <a:gd name="connsiteX2" fmla="*/ 4006 w 1272260"/>
                <a:gd name="connsiteY2" fmla="*/ 20558 h 1889839"/>
                <a:gd name="connsiteX3" fmla="*/ 1272260 w 1272260"/>
                <a:gd name="connsiteY3" fmla="*/ 190579 h 1889839"/>
                <a:gd name="connsiteX4" fmla="*/ 1081760 w 1272260"/>
                <a:gd name="connsiteY4" fmla="*/ 1889839 h 1889839"/>
                <a:gd name="connsiteX5" fmla="*/ 1028420 w 1272260"/>
                <a:gd name="connsiteY5" fmla="*/ 1889839 h 1889839"/>
                <a:gd name="connsiteX6" fmla="*/ 1104620 w 1272260"/>
                <a:gd name="connsiteY6" fmla="*/ 167719 h 1889839"/>
                <a:gd name="connsiteX0" fmla="*/ 1104621 w 1550289"/>
                <a:gd name="connsiteY0" fmla="*/ 498062 h 2220182"/>
                <a:gd name="connsiteX1" fmla="*/ 1549439 w 1550289"/>
                <a:gd name="connsiteY1" fmla="*/ 858 h 2220182"/>
                <a:gd name="connsiteX2" fmla="*/ 1194632 w 1550289"/>
                <a:gd name="connsiteY2" fmla="*/ 367570 h 2220182"/>
                <a:gd name="connsiteX3" fmla="*/ 4007 w 1550289"/>
                <a:gd name="connsiteY3" fmla="*/ 350901 h 2220182"/>
                <a:gd name="connsiteX4" fmla="*/ 1272261 w 1550289"/>
                <a:gd name="connsiteY4" fmla="*/ 520922 h 2220182"/>
                <a:gd name="connsiteX5" fmla="*/ 1081761 w 1550289"/>
                <a:gd name="connsiteY5" fmla="*/ 2220182 h 2220182"/>
                <a:gd name="connsiteX6" fmla="*/ 1028421 w 1550289"/>
                <a:gd name="connsiteY6" fmla="*/ 2220182 h 2220182"/>
                <a:gd name="connsiteX7" fmla="*/ 1104621 w 1550289"/>
                <a:gd name="connsiteY7" fmla="*/ 498062 h 2220182"/>
                <a:gd name="connsiteX0" fmla="*/ 1104914 w 1550582"/>
                <a:gd name="connsiteY0" fmla="*/ 498062 h 2220182"/>
                <a:gd name="connsiteX1" fmla="*/ 1549732 w 1550582"/>
                <a:gd name="connsiteY1" fmla="*/ 858 h 2220182"/>
                <a:gd name="connsiteX2" fmla="*/ 1194925 w 1550582"/>
                <a:gd name="connsiteY2" fmla="*/ 367570 h 2220182"/>
                <a:gd name="connsiteX3" fmla="*/ 4300 w 1550582"/>
                <a:gd name="connsiteY3" fmla="*/ 350901 h 2220182"/>
                <a:gd name="connsiteX4" fmla="*/ 1272554 w 1550582"/>
                <a:gd name="connsiteY4" fmla="*/ 520922 h 2220182"/>
                <a:gd name="connsiteX5" fmla="*/ 1082054 w 1550582"/>
                <a:gd name="connsiteY5" fmla="*/ 2220182 h 2220182"/>
                <a:gd name="connsiteX6" fmla="*/ 1028714 w 1550582"/>
                <a:gd name="connsiteY6" fmla="*/ 2220182 h 2220182"/>
                <a:gd name="connsiteX7" fmla="*/ 1104914 w 1550582"/>
                <a:gd name="connsiteY7" fmla="*/ 498062 h 2220182"/>
                <a:gd name="connsiteX0" fmla="*/ 1105147 w 1550632"/>
                <a:gd name="connsiteY0" fmla="*/ 498372 h 2220492"/>
                <a:gd name="connsiteX1" fmla="*/ 1549965 w 1550632"/>
                <a:gd name="connsiteY1" fmla="*/ 1168 h 2220492"/>
                <a:gd name="connsiteX2" fmla="*/ 1140389 w 1550632"/>
                <a:gd name="connsiteY2" fmla="*/ 258343 h 2220492"/>
                <a:gd name="connsiteX3" fmla="*/ 4533 w 1550632"/>
                <a:gd name="connsiteY3" fmla="*/ 351211 h 2220492"/>
                <a:gd name="connsiteX4" fmla="*/ 1272787 w 1550632"/>
                <a:gd name="connsiteY4" fmla="*/ 521232 h 2220492"/>
                <a:gd name="connsiteX5" fmla="*/ 1082287 w 1550632"/>
                <a:gd name="connsiteY5" fmla="*/ 2220492 h 2220492"/>
                <a:gd name="connsiteX6" fmla="*/ 1028947 w 1550632"/>
                <a:gd name="connsiteY6" fmla="*/ 2220492 h 2220492"/>
                <a:gd name="connsiteX7" fmla="*/ 1105147 w 1550632"/>
                <a:gd name="connsiteY7" fmla="*/ 498372 h 2220492"/>
                <a:gd name="connsiteX0" fmla="*/ 1105147 w 1557758"/>
                <a:gd name="connsiteY0" fmla="*/ 380065 h 2102185"/>
                <a:gd name="connsiteX1" fmla="*/ 1557109 w 1557758"/>
                <a:gd name="connsiteY1" fmla="*/ 1923 h 2102185"/>
                <a:gd name="connsiteX2" fmla="*/ 1140389 w 1557758"/>
                <a:gd name="connsiteY2" fmla="*/ 140036 h 2102185"/>
                <a:gd name="connsiteX3" fmla="*/ 4533 w 1557758"/>
                <a:gd name="connsiteY3" fmla="*/ 232904 h 2102185"/>
                <a:gd name="connsiteX4" fmla="*/ 1272787 w 1557758"/>
                <a:gd name="connsiteY4" fmla="*/ 402925 h 2102185"/>
                <a:gd name="connsiteX5" fmla="*/ 1082287 w 1557758"/>
                <a:gd name="connsiteY5" fmla="*/ 2102185 h 2102185"/>
                <a:gd name="connsiteX6" fmla="*/ 1028947 w 1557758"/>
                <a:gd name="connsiteY6" fmla="*/ 2102185 h 2102185"/>
                <a:gd name="connsiteX7" fmla="*/ 1105147 w 1557758"/>
                <a:gd name="connsiteY7" fmla="*/ 380065 h 2102185"/>
                <a:gd name="connsiteX0" fmla="*/ 1105147 w 1557758"/>
                <a:gd name="connsiteY0" fmla="*/ 396574 h 2118694"/>
                <a:gd name="connsiteX1" fmla="*/ 1557109 w 1557758"/>
                <a:gd name="connsiteY1" fmla="*/ 18432 h 2118694"/>
                <a:gd name="connsiteX2" fmla="*/ 1140389 w 1557758"/>
                <a:gd name="connsiteY2" fmla="*/ 156545 h 2118694"/>
                <a:gd name="connsiteX3" fmla="*/ 4533 w 1557758"/>
                <a:gd name="connsiteY3" fmla="*/ 249413 h 2118694"/>
                <a:gd name="connsiteX4" fmla="*/ 1272787 w 1557758"/>
                <a:gd name="connsiteY4" fmla="*/ 419434 h 2118694"/>
                <a:gd name="connsiteX5" fmla="*/ 1082287 w 1557758"/>
                <a:gd name="connsiteY5" fmla="*/ 2118694 h 2118694"/>
                <a:gd name="connsiteX6" fmla="*/ 1028947 w 1557758"/>
                <a:gd name="connsiteY6" fmla="*/ 2118694 h 2118694"/>
                <a:gd name="connsiteX7" fmla="*/ 1105147 w 1557758"/>
                <a:gd name="connsiteY7" fmla="*/ 396574 h 2118694"/>
                <a:gd name="connsiteX0" fmla="*/ 1105147 w 1557758"/>
                <a:gd name="connsiteY0" fmla="*/ 380065 h 2102185"/>
                <a:gd name="connsiteX1" fmla="*/ 1557109 w 1557758"/>
                <a:gd name="connsiteY1" fmla="*/ 1923 h 2102185"/>
                <a:gd name="connsiteX2" fmla="*/ 1140389 w 1557758"/>
                <a:gd name="connsiteY2" fmla="*/ 140036 h 2102185"/>
                <a:gd name="connsiteX3" fmla="*/ 4533 w 1557758"/>
                <a:gd name="connsiteY3" fmla="*/ 232904 h 2102185"/>
                <a:gd name="connsiteX4" fmla="*/ 1272787 w 1557758"/>
                <a:gd name="connsiteY4" fmla="*/ 402925 h 2102185"/>
                <a:gd name="connsiteX5" fmla="*/ 1082287 w 1557758"/>
                <a:gd name="connsiteY5" fmla="*/ 2102185 h 2102185"/>
                <a:gd name="connsiteX6" fmla="*/ 1028947 w 1557758"/>
                <a:gd name="connsiteY6" fmla="*/ 2102185 h 2102185"/>
                <a:gd name="connsiteX7" fmla="*/ 1105147 w 1557758"/>
                <a:gd name="connsiteY7" fmla="*/ 380065 h 2102185"/>
                <a:gd name="connsiteX0" fmla="*/ 1105147 w 1557109"/>
                <a:gd name="connsiteY0" fmla="*/ 393293 h 2115413"/>
                <a:gd name="connsiteX1" fmla="*/ 1557109 w 1557109"/>
                <a:gd name="connsiteY1" fmla="*/ 15151 h 2115413"/>
                <a:gd name="connsiteX2" fmla="*/ 1140389 w 1557109"/>
                <a:gd name="connsiteY2" fmla="*/ 153264 h 2115413"/>
                <a:gd name="connsiteX3" fmla="*/ 4533 w 1557109"/>
                <a:gd name="connsiteY3" fmla="*/ 246132 h 2115413"/>
                <a:gd name="connsiteX4" fmla="*/ 1272787 w 1557109"/>
                <a:gd name="connsiteY4" fmla="*/ 416153 h 2115413"/>
                <a:gd name="connsiteX5" fmla="*/ 1082287 w 1557109"/>
                <a:gd name="connsiteY5" fmla="*/ 2115413 h 2115413"/>
                <a:gd name="connsiteX6" fmla="*/ 1028947 w 1557109"/>
                <a:gd name="connsiteY6" fmla="*/ 2115413 h 2115413"/>
                <a:gd name="connsiteX7" fmla="*/ 1105147 w 1557109"/>
                <a:gd name="connsiteY7" fmla="*/ 393293 h 2115413"/>
                <a:gd name="connsiteX0" fmla="*/ 1105147 w 1602646"/>
                <a:gd name="connsiteY0" fmla="*/ 393293 h 2115413"/>
                <a:gd name="connsiteX1" fmla="*/ 1557109 w 1602646"/>
                <a:gd name="connsiteY1" fmla="*/ 15151 h 2115413"/>
                <a:gd name="connsiteX2" fmla="*/ 1140389 w 1602646"/>
                <a:gd name="connsiteY2" fmla="*/ 153264 h 2115413"/>
                <a:gd name="connsiteX3" fmla="*/ 4533 w 1602646"/>
                <a:gd name="connsiteY3" fmla="*/ 246132 h 2115413"/>
                <a:gd name="connsiteX4" fmla="*/ 1547586 w 1602646"/>
                <a:gd name="connsiteY4" fmla="*/ 293758 h 2115413"/>
                <a:gd name="connsiteX5" fmla="*/ 1272787 w 1602646"/>
                <a:gd name="connsiteY5" fmla="*/ 416153 h 2115413"/>
                <a:gd name="connsiteX6" fmla="*/ 1082287 w 1602646"/>
                <a:gd name="connsiteY6" fmla="*/ 2115413 h 2115413"/>
                <a:gd name="connsiteX7" fmla="*/ 1028947 w 1602646"/>
                <a:gd name="connsiteY7" fmla="*/ 2115413 h 2115413"/>
                <a:gd name="connsiteX8" fmla="*/ 1105147 w 1602646"/>
                <a:gd name="connsiteY8" fmla="*/ 393293 h 2115413"/>
                <a:gd name="connsiteX0" fmla="*/ 1098003 w 1602646"/>
                <a:gd name="connsiteY0" fmla="*/ 405199 h 2115413"/>
                <a:gd name="connsiteX1" fmla="*/ 1557109 w 1602646"/>
                <a:gd name="connsiteY1" fmla="*/ 15151 h 2115413"/>
                <a:gd name="connsiteX2" fmla="*/ 1140389 w 1602646"/>
                <a:gd name="connsiteY2" fmla="*/ 153264 h 2115413"/>
                <a:gd name="connsiteX3" fmla="*/ 4533 w 1602646"/>
                <a:gd name="connsiteY3" fmla="*/ 246132 h 2115413"/>
                <a:gd name="connsiteX4" fmla="*/ 1547586 w 1602646"/>
                <a:gd name="connsiteY4" fmla="*/ 293758 h 2115413"/>
                <a:gd name="connsiteX5" fmla="*/ 1272787 w 1602646"/>
                <a:gd name="connsiteY5" fmla="*/ 416153 h 2115413"/>
                <a:gd name="connsiteX6" fmla="*/ 1082287 w 1602646"/>
                <a:gd name="connsiteY6" fmla="*/ 2115413 h 2115413"/>
                <a:gd name="connsiteX7" fmla="*/ 1028947 w 1602646"/>
                <a:gd name="connsiteY7" fmla="*/ 2115413 h 2115413"/>
                <a:gd name="connsiteX8" fmla="*/ 1098003 w 1602646"/>
                <a:gd name="connsiteY8" fmla="*/ 405199 h 2115413"/>
                <a:gd name="connsiteX0" fmla="*/ 69056 w 573699"/>
                <a:gd name="connsiteY0" fmla="*/ 405199 h 2115413"/>
                <a:gd name="connsiteX1" fmla="*/ 528162 w 573699"/>
                <a:gd name="connsiteY1" fmla="*/ 15151 h 2115413"/>
                <a:gd name="connsiteX2" fmla="*/ 111442 w 573699"/>
                <a:gd name="connsiteY2" fmla="*/ 153264 h 2115413"/>
                <a:gd name="connsiteX3" fmla="*/ 518639 w 573699"/>
                <a:gd name="connsiteY3" fmla="*/ 293758 h 2115413"/>
                <a:gd name="connsiteX4" fmla="*/ 243840 w 573699"/>
                <a:gd name="connsiteY4" fmla="*/ 416153 h 2115413"/>
                <a:gd name="connsiteX5" fmla="*/ 53340 w 573699"/>
                <a:gd name="connsiteY5" fmla="*/ 2115413 h 2115413"/>
                <a:gd name="connsiteX6" fmla="*/ 0 w 573699"/>
                <a:gd name="connsiteY6" fmla="*/ 2115413 h 2115413"/>
                <a:gd name="connsiteX7" fmla="*/ 69056 w 573699"/>
                <a:gd name="connsiteY7" fmla="*/ 405199 h 2115413"/>
                <a:gd name="connsiteX0" fmla="*/ 69056 w 573699"/>
                <a:gd name="connsiteY0" fmla="*/ 391110 h 2101324"/>
                <a:gd name="connsiteX1" fmla="*/ 528162 w 573699"/>
                <a:gd name="connsiteY1" fmla="*/ 1062 h 2101324"/>
                <a:gd name="connsiteX2" fmla="*/ 518639 w 573699"/>
                <a:gd name="connsiteY2" fmla="*/ 279669 h 2101324"/>
                <a:gd name="connsiteX3" fmla="*/ 243840 w 573699"/>
                <a:gd name="connsiteY3" fmla="*/ 402064 h 2101324"/>
                <a:gd name="connsiteX4" fmla="*/ 53340 w 573699"/>
                <a:gd name="connsiteY4" fmla="*/ 2101324 h 2101324"/>
                <a:gd name="connsiteX5" fmla="*/ 0 w 573699"/>
                <a:gd name="connsiteY5" fmla="*/ 2101324 h 2101324"/>
                <a:gd name="connsiteX6" fmla="*/ 69056 w 573699"/>
                <a:gd name="connsiteY6" fmla="*/ 391110 h 2101324"/>
                <a:gd name="connsiteX0" fmla="*/ 153305 w 657948"/>
                <a:gd name="connsiteY0" fmla="*/ 367413 h 2077627"/>
                <a:gd name="connsiteX1" fmla="*/ 430 w 657948"/>
                <a:gd name="connsiteY1" fmla="*/ 1177 h 2077627"/>
                <a:gd name="connsiteX2" fmla="*/ 602888 w 657948"/>
                <a:gd name="connsiteY2" fmla="*/ 255972 h 2077627"/>
                <a:gd name="connsiteX3" fmla="*/ 328089 w 657948"/>
                <a:gd name="connsiteY3" fmla="*/ 378367 h 2077627"/>
                <a:gd name="connsiteX4" fmla="*/ 137589 w 657948"/>
                <a:gd name="connsiteY4" fmla="*/ 2077627 h 2077627"/>
                <a:gd name="connsiteX5" fmla="*/ 84249 w 657948"/>
                <a:gd name="connsiteY5" fmla="*/ 2077627 h 2077627"/>
                <a:gd name="connsiteX6" fmla="*/ 153305 w 657948"/>
                <a:gd name="connsiteY6" fmla="*/ 367413 h 2077627"/>
                <a:gd name="connsiteX0" fmla="*/ 153305 w 712603"/>
                <a:gd name="connsiteY0" fmla="*/ 368419 h 2078633"/>
                <a:gd name="connsiteX1" fmla="*/ 430 w 712603"/>
                <a:gd name="connsiteY1" fmla="*/ 2183 h 2078633"/>
                <a:gd name="connsiteX2" fmla="*/ 662419 w 712603"/>
                <a:gd name="connsiteY2" fmla="*/ 154584 h 2078633"/>
                <a:gd name="connsiteX3" fmla="*/ 328089 w 712603"/>
                <a:gd name="connsiteY3" fmla="*/ 379373 h 2078633"/>
                <a:gd name="connsiteX4" fmla="*/ 137589 w 712603"/>
                <a:gd name="connsiteY4" fmla="*/ 2078633 h 2078633"/>
                <a:gd name="connsiteX5" fmla="*/ 84249 w 712603"/>
                <a:gd name="connsiteY5" fmla="*/ 2078633 h 2078633"/>
                <a:gd name="connsiteX6" fmla="*/ 153305 w 712603"/>
                <a:gd name="connsiteY6" fmla="*/ 368419 h 2078633"/>
                <a:gd name="connsiteX0" fmla="*/ 153305 w 666668"/>
                <a:gd name="connsiteY0" fmla="*/ 368419 h 2078633"/>
                <a:gd name="connsiteX1" fmla="*/ 430 w 666668"/>
                <a:gd name="connsiteY1" fmla="*/ 2183 h 2078633"/>
                <a:gd name="connsiteX2" fmla="*/ 662419 w 666668"/>
                <a:gd name="connsiteY2" fmla="*/ 154584 h 2078633"/>
                <a:gd name="connsiteX3" fmla="*/ 328089 w 666668"/>
                <a:gd name="connsiteY3" fmla="*/ 379373 h 2078633"/>
                <a:gd name="connsiteX4" fmla="*/ 137589 w 666668"/>
                <a:gd name="connsiteY4" fmla="*/ 2078633 h 2078633"/>
                <a:gd name="connsiteX5" fmla="*/ 84249 w 666668"/>
                <a:gd name="connsiteY5" fmla="*/ 2078633 h 2078633"/>
                <a:gd name="connsiteX6" fmla="*/ 153305 w 666668"/>
                <a:gd name="connsiteY6" fmla="*/ 368419 h 2078633"/>
                <a:gd name="connsiteX0" fmla="*/ 1105444 w 1618807"/>
                <a:gd name="connsiteY0" fmla="*/ 237203 h 1947417"/>
                <a:gd name="connsiteX1" fmla="*/ 69 w 1618807"/>
                <a:gd name="connsiteY1" fmla="*/ 70992 h 1947417"/>
                <a:gd name="connsiteX2" fmla="*/ 1614558 w 1618807"/>
                <a:gd name="connsiteY2" fmla="*/ 23368 h 1947417"/>
                <a:gd name="connsiteX3" fmla="*/ 1280228 w 1618807"/>
                <a:gd name="connsiteY3" fmla="*/ 248157 h 1947417"/>
                <a:gd name="connsiteX4" fmla="*/ 1089728 w 1618807"/>
                <a:gd name="connsiteY4" fmla="*/ 1947417 h 1947417"/>
                <a:gd name="connsiteX5" fmla="*/ 1036388 w 1618807"/>
                <a:gd name="connsiteY5" fmla="*/ 1947417 h 1947417"/>
                <a:gd name="connsiteX6" fmla="*/ 1105444 w 1618807"/>
                <a:gd name="connsiteY6" fmla="*/ 237203 h 1947417"/>
                <a:gd name="connsiteX0" fmla="*/ 1105444 w 2154510"/>
                <a:gd name="connsiteY0" fmla="*/ 239211 h 1949425"/>
                <a:gd name="connsiteX1" fmla="*/ 69 w 2154510"/>
                <a:gd name="connsiteY1" fmla="*/ 73000 h 1949425"/>
                <a:gd name="connsiteX2" fmla="*/ 2152721 w 2154510"/>
                <a:gd name="connsiteY2" fmla="*/ 22995 h 1949425"/>
                <a:gd name="connsiteX3" fmla="*/ 1280228 w 2154510"/>
                <a:gd name="connsiteY3" fmla="*/ 250165 h 1949425"/>
                <a:gd name="connsiteX4" fmla="*/ 1089728 w 2154510"/>
                <a:gd name="connsiteY4" fmla="*/ 1949425 h 1949425"/>
                <a:gd name="connsiteX5" fmla="*/ 1036388 w 2154510"/>
                <a:gd name="connsiteY5" fmla="*/ 1949425 h 1949425"/>
                <a:gd name="connsiteX6" fmla="*/ 1105444 w 2154510"/>
                <a:gd name="connsiteY6" fmla="*/ 239211 h 1949425"/>
                <a:gd name="connsiteX0" fmla="*/ 1105444 w 2154510"/>
                <a:gd name="connsiteY0" fmla="*/ 229220 h 1939434"/>
                <a:gd name="connsiteX1" fmla="*/ 69 w 2154510"/>
                <a:gd name="connsiteY1" fmla="*/ 63009 h 1939434"/>
                <a:gd name="connsiteX2" fmla="*/ 1197839 w 2154510"/>
                <a:gd name="connsiteY2" fmla="*/ 46340 h 1939434"/>
                <a:gd name="connsiteX3" fmla="*/ 2152721 w 2154510"/>
                <a:gd name="connsiteY3" fmla="*/ 13004 h 1939434"/>
                <a:gd name="connsiteX4" fmla="*/ 1280228 w 2154510"/>
                <a:gd name="connsiteY4" fmla="*/ 240174 h 1939434"/>
                <a:gd name="connsiteX5" fmla="*/ 1089728 w 2154510"/>
                <a:gd name="connsiteY5" fmla="*/ 1939434 h 1939434"/>
                <a:gd name="connsiteX6" fmla="*/ 1036388 w 2154510"/>
                <a:gd name="connsiteY6" fmla="*/ 1939434 h 1939434"/>
                <a:gd name="connsiteX7" fmla="*/ 1105444 w 2154510"/>
                <a:gd name="connsiteY7" fmla="*/ 229220 h 1939434"/>
                <a:gd name="connsiteX0" fmla="*/ 1105444 w 2154510"/>
                <a:gd name="connsiteY0" fmla="*/ 414150 h 2124364"/>
                <a:gd name="connsiteX1" fmla="*/ 69 w 2154510"/>
                <a:gd name="connsiteY1" fmla="*/ 247939 h 2124364"/>
                <a:gd name="connsiteX2" fmla="*/ 1197839 w 2154510"/>
                <a:gd name="connsiteY2" fmla="*/ 231270 h 2124364"/>
                <a:gd name="connsiteX3" fmla="*/ 2152721 w 2154510"/>
                <a:gd name="connsiteY3" fmla="*/ 197934 h 2124364"/>
                <a:gd name="connsiteX4" fmla="*/ 1280228 w 2154510"/>
                <a:gd name="connsiteY4" fmla="*/ 425104 h 2124364"/>
                <a:gd name="connsiteX5" fmla="*/ 1089728 w 2154510"/>
                <a:gd name="connsiteY5" fmla="*/ 2124364 h 2124364"/>
                <a:gd name="connsiteX6" fmla="*/ 1036388 w 2154510"/>
                <a:gd name="connsiteY6" fmla="*/ 2124364 h 2124364"/>
                <a:gd name="connsiteX7" fmla="*/ 1105444 w 2154510"/>
                <a:gd name="connsiteY7" fmla="*/ 414150 h 2124364"/>
                <a:gd name="connsiteX0" fmla="*/ 1279266 w 2328332"/>
                <a:gd name="connsiteY0" fmla="*/ 383246 h 2093460"/>
                <a:gd name="connsiteX1" fmla="*/ 60 w 2328332"/>
                <a:gd name="connsiteY1" fmla="*/ 350385 h 2093460"/>
                <a:gd name="connsiteX2" fmla="*/ 1371661 w 2328332"/>
                <a:gd name="connsiteY2" fmla="*/ 200366 h 2093460"/>
                <a:gd name="connsiteX3" fmla="*/ 2326543 w 2328332"/>
                <a:gd name="connsiteY3" fmla="*/ 167030 h 2093460"/>
                <a:gd name="connsiteX4" fmla="*/ 1454050 w 2328332"/>
                <a:gd name="connsiteY4" fmla="*/ 394200 h 2093460"/>
                <a:gd name="connsiteX5" fmla="*/ 1263550 w 2328332"/>
                <a:gd name="connsiteY5" fmla="*/ 2093460 h 2093460"/>
                <a:gd name="connsiteX6" fmla="*/ 1210210 w 2328332"/>
                <a:gd name="connsiteY6" fmla="*/ 2093460 h 2093460"/>
                <a:gd name="connsiteX7" fmla="*/ 1279266 w 2328332"/>
                <a:gd name="connsiteY7" fmla="*/ 383246 h 2093460"/>
                <a:gd name="connsiteX0" fmla="*/ 1907896 w 2956962"/>
                <a:gd name="connsiteY0" fmla="*/ 341920 h 2052134"/>
                <a:gd name="connsiteX1" fmla="*/ 40 w 2956962"/>
                <a:gd name="connsiteY1" fmla="*/ 566234 h 2052134"/>
                <a:gd name="connsiteX2" fmla="*/ 2000291 w 2956962"/>
                <a:gd name="connsiteY2" fmla="*/ 159040 h 2052134"/>
                <a:gd name="connsiteX3" fmla="*/ 2955173 w 2956962"/>
                <a:gd name="connsiteY3" fmla="*/ 125704 h 2052134"/>
                <a:gd name="connsiteX4" fmla="*/ 2082680 w 2956962"/>
                <a:gd name="connsiteY4" fmla="*/ 352874 h 2052134"/>
                <a:gd name="connsiteX5" fmla="*/ 1892180 w 2956962"/>
                <a:gd name="connsiteY5" fmla="*/ 2052134 h 2052134"/>
                <a:gd name="connsiteX6" fmla="*/ 1838840 w 2956962"/>
                <a:gd name="connsiteY6" fmla="*/ 2052134 h 2052134"/>
                <a:gd name="connsiteX7" fmla="*/ 1907896 w 2956962"/>
                <a:gd name="connsiteY7" fmla="*/ 341920 h 2052134"/>
                <a:gd name="connsiteX0" fmla="*/ 1907896 w 4194189"/>
                <a:gd name="connsiteY0" fmla="*/ 341920 h 2052134"/>
                <a:gd name="connsiteX1" fmla="*/ 40 w 4194189"/>
                <a:gd name="connsiteY1" fmla="*/ 566234 h 2052134"/>
                <a:gd name="connsiteX2" fmla="*/ 2000291 w 4194189"/>
                <a:gd name="connsiteY2" fmla="*/ 159040 h 2052134"/>
                <a:gd name="connsiteX3" fmla="*/ 4193423 w 4194189"/>
                <a:gd name="connsiteY3" fmla="*/ 49504 h 2052134"/>
                <a:gd name="connsiteX4" fmla="*/ 2082680 w 4194189"/>
                <a:gd name="connsiteY4" fmla="*/ 352874 h 2052134"/>
                <a:gd name="connsiteX5" fmla="*/ 1892180 w 4194189"/>
                <a:gd name="connsiteY5" fmla="*/ 2052134 h 2052134"/>
                <a:gd name="connsiteX6" fmla="*/ 1838840 w 4194189"/>
                <a:gd name="connsiteY6" fmla="*/ 2052134 h 2052134"/>
                <a:gd name="connsiteX7" fmla="*/ 1907896 w 4194189"/>
                <a:gd name="connsiteY7" fmla="*/ 341920 h 2052134"/>
                <a:gd name="connsiteX0" fmla="*/ 1907896 w 4194189"/>
                <a:gd name="connsiteY0" fmla="*/ 297682 h 2007896"/>
                <a:gd name="connsiteX1" fmla="*/ 40 w 4194189"/>
                <a:gd name="connsiteY1" fmla="*/ 521996 h 2007896"/>
                <a:gd name="connsiteX2" fmla="*/ 2028866 w 4194189"/>
                <a:gd name="connsiteY2" fmla="*/ 176714 h 2007896"/>
                <a:gd name="connsiteX3" fmla="*/ 4193423 w 4194189"/>
                <a:gd name="connsiteY3" fmla="*/ 5266 h 2007896"/>
                <a:gd name="connsiteX4" fmla="*/ 2082680 w 4194189"/>
                <a:gd name="connsiteY4" fmla="*/ 308636 h 2007896"/>
                <a:gd name="connsiteX5" fmla="*/ 1892180 w 4194189"/>
                <a:gd name="connsiteY5" fmla="*/ 2007896 h 2007896"/>
                <a:gd name="connsiteX6" fmla="*/ 1838840 w 4194189"/>
                <a:gd name="connsiteY6" fmla="*/ 2007896 h 2007896"/>
                <a:gd name="connsiteX7" fmla="*/ 1907896 w 4194189"/>
                <a:gd name="connsiteY7" fmla="*/ 297682 h 2007896"/>
                <a:gd name="connsiteX0" fmla="*/ 1907896 w 4194189"/>
                <a:gd name="connsiteY0" fmla="*/ 297682 h 2107908"/>
                <a:gd name="connsiteX1" fmla="*/ 40 w 4194189"/>
                <a:gd name="connsiteY1" fmla="*/ 521996 h 2107908"/>
                <a:gd name="connsiteX2" fmla="*/ 2028866 w 4194189"/>
                <a:gd name="connsiteY2" fmla="*/ 176714 h 2107908"/>
                <a:gd name="connsiteX3" fmla="*/ 4193423 w 4194189"/>
                <a:gd name="connsiteY3" fmla="*/ 5266 h 2107908"/>
                <a:gd name="connsiteX4" fmla="*/ 2082680 w 4194189"/>
                <a:gd name="connsiteY4" fmla="*/ 308636 h 2107908"/>
                <a:gd name="connsiteX5" fmla="*/ 1873130 w 4194189"/>
                <a:gd name="connsiteY5" fmla="*/ 2107908 h 2107908"/>
                <a:gd name="connsiteX6" fmla="*/ 1838840 w 4194189"/>
                <a:gd name="connsiteY6" fmla="*/ 2007896 h 2107908"/>
                <a:gd name="connsiteX7" fmla="*/ 1907896 w 4194189"/>
                <a:gd name="connsiteY7" fmla="*/ 297682 h 2107908"/>
                <a:gd name="connsiteX0" fmla="*/ 1907908 w 4194201"/>
                <a:gd name="connsiteY0" fmla="*/ 297682 h 2107908"/>
                <a:gd name="connsiteX1" fmla="*/ 52 w 4194201"/>
                <a:gd name="connsiteY1" fmla="*/ 521996 h 2107908"/>
                <a:gd name="connsiteX2" fmla="*/ 2028878 w 4194201"/>
                <a:gd name="connsiteY2" fmla="*/ 176714 h 2107908"/>
                <a:gd name="connsiteX3" fmla="*/ 4193435 w 4194201"/>
                <a:gd name="connsiteY3" fmla="*/ 5266 h 2107908"/>
                <a:gd name="connsiteX4" fmla="*/ 2082692 w 4194201"/>
                <a:gd name="connsiteY4" fmla="*/ 308636 h 2107908"/>
                <a:gd name="connsiteX5" fmla="*/ 1873142 w 4194201"/>
                <a:gd name="connsiteY5" fmla="*/ 2107908 h 2107908"/>
                <a:gd name="connsiteX6" fmla="*/ 1838852 w 4194201"/>
                <a:gd name="connsiteY6" fmla="*/ 2007896 h 2107908"/>
                <a:gd name="connsiteX7" fmla="*/ 1907908 w 4194201"/>
                <a:gd name="connsiteY7" fmla="*/ 297682 h 2107908"/>
                <a:gd name="connsiteX0" fmla="*/ 1926958 w 4194201"/>
                <a:gd name="connsiteY0" fmla="*/ 278632 h 2107908"/>
                <a:gd name="connsiteX1" fmla="*/ 52 w 4194201"/>
                <a:gd name="connsiteY1" fmla="*/ 521996 h 2107908"/>
                <a:gd name="connsiteX2" fmla="*/ 2028878 w 4194201"/>
                <a:gd name="connsiteY2" fmla="*/ 176714 h 2107908"/>
                <a:gd name="connsiteX3" fmla="*/ 4193435 w 4194201"/>
                <a:gd name="connsiteY3" fmla="*/ 5266 h 2107908"/>
                <a:gd name="connsiteX4" fmla="*/ 2082692 w 4194201"/>
                <a:gd name="connsiteY4" fmla="*/ 308636 h 2107908"/>
                <a:gd name="connsiteX5" fmla="*/ 1873142 w 4194201"/>
                <a:gd name="connsiteY5" fmla="*/ 2107908 h 2107908"/>
                <a:gd name="connsiteX6" fmla="*/ 1838852 w 4194201"/>
                <a:gd name="connsiteY6" fmla="*/ 2007896 h 2107908"/>
                <a:gd name="connsiteX7" fmla="*/ 1926958 w 4194201"/>
                <a:gd name="connsiteY7" fmla="*/ 278632 h 2107908"/>
                <a:gd name="connsiteX0" fmla="*/ 1926906 w 4194149"/>
                <a:gd name="connsiteY0" fmla="*/ 278632 h 2107908"/>
                <a:gd name="connsiteX1" fmla="*/ 0 w 4194149"/>
                <a:gd name="connsiteY1" fmla="*/ 521996 h 2107908"/>
                <a:gd name="connsiteX2" fmla="*/ 2028826 w 4194149"/>
                <a:gd name="connsiteY2" fmla="*/ 176714 h 2107908"/>
                <a:gd name="connsiteX3" fmla="*/ 4193383 w 4194149"/>
                <a:gd name="connsiteY3" fmla="*/ 5266 h 2107908"/>
                <a:gd name="connsiteX4" fmla="*/ 2082640 w 4194149"/>
                <a:gd name="connsiteY4" fmla="*/ 308636 h 2107908"/>
                <a:gd name="connsiteX5" fmla="*/ 1873090 w 4194149"/>
                <a:gd name="connsiteY5" fmla="*/ 2107908 h 2107908"/>
                <a:gd name="connsiteX6" fmla="*/ 1838800 w 4194149"/>
                <a:gd name="connsiteY6" fmla="*/ 2007896 h 2107908"/>
                <a:gd name="connsiteX7" fmla="*/ 1926906 w 4194149"/>
                <a:gd name="connsiteY7" fmla="*/ 278632 h 2107908"/>
                <a:gd name="connsiteX0" fmla="*/ 1874519 w 4194149"/>
                <a:gd name="connsiteY0" fmla="*/ 269107 h 2107908"/>
                <a:gd name="connsiteX1" fmla="*/ 0 w 4194149"/>
                <a:gd name="connsiteY1" fmla="*/ 521996 h 2107908"/>
                <a:gd name="connsiteX2" fmla="*/ 2028826 w 4194149"/>
                <a:gd name="connsiteY2" fmla="*/ 176714 h 2107908"/>
                <a:gd name="connsiteX3" fmla="*/ 4193383 w 4194149"/>
                <a:gd name="connsiteY3" fmla="*/ 5266 h 2107908"/>
                <a:gd name="connsiteX4" fmla="*/ 2082640 w 4194149"/>
                <a:gd name="connsiteY4" fmla="*/ 308636 h 2107908"/>
                <a:gd name="connsiteX5" fmla="*/ 1873090 w 4194149"/>
                <a:gd name="connsiteY5" fmla="*/ 2107908 h 2107908"/>
                <a:gd name="connsiteX6" fmla="*/ 1838800 w 4194149"/>
                <a:gd name="connsiteY6" fmla="*/ 2007896 h 2107908"/>
                <a:gd name="connsiteX7" fmla="*/ 1874519 w 4194149"/>
                <a:gd name="connsiteY7" fmla="*/ 269107 h 2107908"/>
                <a:gd name="connsiteX0" fmla="*/ 1874519 w 4194149"/>
                <a:gd name="connsiteY0" fmla="*/ 269107 h 2107908"/>
                <a:gd name="connsiteX1" fmla="*/ 0 w 4194149"/>
                <a:gd name="connsiteY1" fmla="*/ 521996 h 2107908"/>
                <a:gd name="connsiteX2" fmla="*/ 2028826 w 4194149"/>
                <a:gd name="connsiteY2" fmla="*/ 176714 h 2107908"/>
                <a:gd name="connsiteX3" fmla="*/ 4193383 w 4194149"/>
                <a:gd name="connsiteY3" fmla="*/ 5266 h 2107908"/>
                <a:gd name="connsiteX4" fmla="*/ 2082640 w 4194149"/>
                <a:gd name="connsiteY4" fmla="*/ 308636 h 2107908"/>
                <a:gd name="connsiteX5" fmla="*/ 1873090 w 4194149"/>
                <a:gd name="connsiteY5" fmla="*/ 2107908 h 2107908"/>
                <a:gd name="connsiteX6" fmla="*/ 1838800 w 4194149"/>
                <a:gd name="connsiteY6" fmla="*/ 2007896 h 2107908"/>
                <a:gd name="connsiteX7" fmla="*/ 1935957 w 4194149"/>
                <a:gd name="connsiteY7" fmla="*/ 293395 h 2107908"/>
                <a:gd name="connsiteX8" fmla="*/ 1874519 w 4194149"/>
                <a:gd name="connsiteY8" fmla="*/ 269107 h 2107908"/>
                <a:gd name="connsiteX0" fmla="*/ 1874519 w 4194149"/>
                <a:gd name="connsiteY0" fmla="*/ 269107 h 2107908"/>
                <a:gd name="connsiteX1" fmla="*/ 0 w 4194149"/>
                <a:gd name="connsiteY1" fmla="*/ 521996 h 2107908"/>
                <a:gd name="connsiteX2" fmla="*/ 2028826 w 4194149"/>
                <a:gd name="connsiteY2" fmla="*/ 176714 h 2107908"/>
                <a:gd name="connsiteX3" fmla="*/ 4193383 w 4194149"/>
                <a:gd name="connsiteY3" fmla="*/ 5266 h 2107908"/>
                <a:gd name="connsiteX4" fmla="*/ 2082640 w 4194149"/>
                <a:gd name="connsiteY4" fmla="*/ 308636 h 2107908"/>
                <a:gd name="connsiteX5" fmla="*/ 1873090 w 4194149"/>
                <a:gd name="connsiteY5" fmla="*/ 2107908 h 2107908"/>
                <a:gd name="connsiteX6" fmla="*/ 1838800 w 4194149"/>
                <a:gd name="connsiteY6" fmla="*/ 2007896 h 2107908"/>
                <a:gd name="connsiteX7" fmla="*/ 1935957 w 4194149"/>
                <a:gd name="connsiteY7" fmla="*/ 293395 h 2107908"/>
                <a:gd name="connsiteX8" fmla="*/ 1874519 w 4194149"/>
                <a:gd name="connsiteY8" fmla="*/ 269107 h 2107908"/>
                <a:gd name="connsiteX0" fmla="*/ 1874519 w 4194149"/>
                <a:gd name="connsiteY0" fmla="*/ 269107 h 2107908"/>
                <a:gd name="connsiteX1" fmla="*/ 0 w 4194149"/>
                <a:gd name="connsiteY1" fmla="*/ 521996 h 2107908"/>
                <a:gd name="connsiteX2" fmla="*/ 2028826 w 4194149"/>
                <a:gd name="connsiteY2" fmla="*/ 176714 h 2107908"/>
                <a:gd name="connsiteX3" fmla="*/ 4193383 w 4194149"/>
                <a:gd name="connsiteY3" fmla="*/ 5266 h 2107908"/>
                <a:gd name="connsiteX4" fmla="*/ 2082640 w 4194149"/>
                <a:gd name="connsiteY4" fmla="*/ 308636 h 2107908"/>
                <a:gd name="connsiteX5" fmla="*/ 1873090 w 4194149"/>
                <a:gd name="connsiteY5" fmla="*/ 2107908 h 2107908"/>
                <a:gd name="connsiteX6" fmla="*/ 1838800 w 4194149"/>
                <a:gd name="connsiteY6" fmla="*/ 2007896 h 2107908"/>
                <a:gd name="connsiteX7" fmla="*/ 1935957 w 4194149"/>
                <a:gd name="connsiteY7" fmla="*/ 293395 h 2107908"/>
                <a:gd name="connsiteX8" fmla="*/ 1874519 w 4194149"/>
                <a:gd name="connsiteY8" fmla="*/ 269107 h 2107908"/>
                <a:gd name="connsiteX0" fmla="*/ 1874519 w 4194149"/>
                <a:gd name="connsiteY0" fmla="*/ 269107 h 2107908"/>
                <a:gd name="connsiteX1" fmla="*/ 0 w 4194149"/>
                <a:gd name="connsiteY1" fmla="*/ 521996 h 2107908"/>
                <a:gd name="connsiteX2" fmla="*/ 2028826 w 4194149"/>
                <a:gd name="connsiteY2" fmla="*/ 176714 h 2107908"/>
                <a:gd name="connsiteX3" fmla="*/ 4193383 w 4194149"/>
                <a:gd name="connsiteY3" fmla="*/ 5266 h 2107908"/>
                <a:gd name="connsiteX4" fmla="*/ 2082640 w 4194149"/>
                <a:gd name="connsiteY4" fmla="*/ 308636 h 2107908"/>
                <a:gd name="connsiteX5" fmla="*/ 1873090 w 4194149"/>
                <a:gd name="connsiteY5" fmla="*/ 2107908 h 2107908"/>
                <a:gd name="connsiteX6" fmla="*/ 1838800 w 4194149"/>
                <a:gd name="connsiteY6" fmla="*/ 2007896 h 2107908"/>
                <a:gd name="connsiteX7" fmla="*/ 1935957 w 4194149"/>
                <a:gd name="connsiteY7" fmla="*/ 293395 h 2107908"/>
                <a:gd name="connsiteX8" fmla="*/ 1874519 w 4194149"/>
                <a:gd name="connsiteY8" fmla="*/ 269107 h 2107908"/>
                <a:gd name="connsiteX0" fmla="*/ 1874519 w 4194149"/>
                <a:gd name="connsiteY0" fmla="*/ 269107 h 2107908"/>
                <a:gd name="connsiteX1" fmla="*/ 0 w 4194149"/>
                <a:gd name="connsiteY1" fmla="*/ 521996 h 2107908"/>
                <a:gd name="connsiteX2" fmla="*/ 2028826 w 4194149"/>
                <a:gd name="connsiteY2" fmla="*/ 176714 h 2107908"/>
                <a:gd name="connsiteX3" fmla="*/ 4193383 w 4194149"/>
                <a:gd name="connsiteY3" fmla="*/ 5266 h 2107908"/>
                <a:gd name="connsiteX4" fmla="*/ 2082640 w 4194149"/>
                <a:gd name="connsiteY4" fmla="*/ 308636 h 2107908"/>
                <a:gd name="connsiteX5" fmla="*/ 1873090 w 4194149"/>
                <a:gd name="connsiteY5" fmla="*/ 2107908 h 2107908"/>
                <a:gd name="connsiteX6" fmla="*/ 1838800 w 4194149"/>
                <a:gd name="connsiteY6" fmla="*/ 2007896 h 2107908"/>
                <a:gd name="connsiteX7" fmla="*/ 1935957 w 4194149"/>
                <a:gd name="connsiteY7" fmla="*/ 293395 h 2107908"/>
                <a:gd name="connsiteX8" fmla="*/ 1874519 w 4194149"/>
                <a:gd name="connsiteY8" fmla="*/ 269107 h 2107908"/>
                <a:gd name="connsiteX0" fmla="*/ 1874519 w 4194149"/>
                <a:gd name="connsiteY0" fmla="*/ 269107 h 2107908"/>
                <a:gd name="connsiteX1" fmla="*/ 0 w 4194149"/>
                <a:gd name="connsiteY1" fmla="*/ 521996 h 2107908"/>
                <a:gd name="connsiteX2" fmla="*/ 2028826 w 4194149"/>
                <a:gd name="connsiteY2" fmla="*/ 176714 h 2107908"/>
                <a:gd name="connsiteX3" fmla="*/ 4193383 w 4194149"/>
                <a:gd name="connsiteY3" fmla="*/ 5266 h 2107908"/>
                <a:gd name="connsiteX4" fmla="*/ 2082640 w 4194149"/>
                <a:gd name="connsiteY4" fmla="*/ 308636 h 2107908"/>
                <a:gd name="connsiteX5" fmla="*/ 1873090 w 4194149"/>
                <a:gd name="connsiteY5" fmla="*/ 2107908 h 2107908"/>
                <a:gd name="connsiteX6" fmla="*/ 1838800 w 4194149"/>
                <a:gd name="connsiteY6" fmla="*/ 2007896 h 2107908"/>
                <a:gd name="connsiteX7" fmla="*/ 1935957 w 4194149"/>
                <a:gd name="connsiteY7" fmla="*/ 293395 h 2107908"/>
                <a:gd name="connsiteX8" fmla="*/ 1874519 w 4194149"/>
                <a:gd name="connsiteY8" fmla="*/ 269107 h 2107908"/>
                <a:gd name="connsiteX0" fmla="*/ 1874519 w 4194149"/>
                <a:gd name="connsiteY0" fmla="*/ 269107 h 2098383"/>
                <a:gd name="connsiteX1" fmla="*/ 0 w 4194149"/>
                <a:gd name="connsiteY1" fmla="*/ 521996 h 2098383"/>
                <a:gd name="connsiteX2" fmla="*/ 2028826 w 4194149"/>
                <a:gd name="connsiteY2" fmla="*/ 176714 h 2098383"/>
                <a:gd name="connsiteX3" fmla="*/ 4193383 w 4194149"/>
                <a:gd name="connsiteY3" fmla="*/ 5266 h 2098383"/>
                <a:gd name="connsiteX4" fmla="*/ 2082640 w 4194149"/>
                <a:gd name="connsiteY4" fmla="*/ 308636 h 2098383"/>
                <a:gd name="connsiteX5" fmla="*/ 1858803 w 4194149"/>
                <a:gd name="connsiteY5" fmla="*/ 2098383 h 2098383"/>
                <a:gd name="connsiteX6" fmla="*/ 1838800 w 4194149"/>
                <a:gd name="connsiteY6" fmla="*/ 2007896 h 2098383"/>
                <a:gd name="connsiteX7" fmla="*/ 1935957 w 4194149"/>
                <a:gd name="connsiteY7" fmla="*/ 293395 h 2098383"/>
                <a:gd name="connsiteX8" fmla="*/ 1874519 w 4194149"/>
                <a:gd name="connsiteY8" fmla="*/ 269107 h 2098383"/>
                <a:gd name="connsiteX0" fmla="*/ 1874519 w 4194963"/>
                <a:gd name="connsiteY0" fmla="*/ 269107 h 2098383"/>
                <a:gd name="connsiteX1" fmla="*/ 0 w 4194963"/>
                <a:gd name="connsiteY1" fmla="*/ 521996 h 2098383"/>
                <a:gd name="connsiteX2" fmla="*/ 2028826 w 4194963"/>
                <a:gd name="connsiteY2" fmla="*/ 176714 h 2098383"/>
                <a:gd name="connsiteX3" fmla="*/ 4193383 w 4194963"/>
                <a:gd name="connsiteY3" fmla="*/ 5266 h 2098383"/>
                <a:gd name="connsiteX4" fmla="*/ 2082640 w 4194963"/>
                <a:gd name="connsiteY4" fmla="*/ 308636 h 2098383"/>
                <a:gd name="connsiteX5" fmla="*/ 1858803 w 4194963"/>
                <a:gd name="connsiteY5" fmla="*/ 2098383 h 2098383"/>
                <a:gd name="connsiteX6" fmla="*/ 1838800 w 4194963"/>
                <a:gd name="connsiteY6" fmla="*/ 2007896 h 2098383"/>
                <a:gd name="connsiteX7" fmla="*/ 1935957 w 4194963"/>
                <a:gd name="connsiteY7" fmla="*/ 293395 h 2098383"/>
                <a:gd name="connsiteX8" fmla="*/ 1874519 w 4194963"/>
                <a:gd name="connsiteY8" fmla="*/ 269107 h 2098383"/>
                <a:gd name="connsiteX0" fmla="*/ 1874519 w 4195368"/>
                <a:gd name="connsiteY0" fmla="*/ 269107 h 2098383"/>
                <a:gd name="connsiteX1" fmla="*/ 0 w 4195368"/>
                <a:gd name="connsiteY1" fmla="*/ 521996 h 2098383"/>
                <a:gd name="connsiteX2" fmla="*/ 2028826 w 4195368"/>
                <a:gd name="connsiteY2" fmla="*/ 176714 h 2098383"/>
                <a:gd name="connsiteX3" fmla="*/ 4193383 w 4195368"/>
                <a:gd name="connsiteY3" fmla="*/ 5266 h 2098383"/>
                <a:gd name="connsiteX4" fmla="*/ 2082640 w 4195368"/>
                <a:gd name="connsiteY4" fmla="*/ 308636 h 2098383"/>
                <a:gd name="connsiteX5" fmla="*/ 1858803 w 4195368"/>
                <a:gd name="connsiteY5" fmla="*/ 2098383 h 2098383"/>
                <a:gd name="connsiteX6" fmla="*/ 1838800 w 4195368"/>
                <a:gd name="connsiteY6" fmla="*/ 2007896 h 2098383"/>
                <a:gd name="connsiteX7" fmla="*/ 1935957 w 4195368"/>
                <a:gd name="connsiteY7" fmla="*/ 293395 h 2098383"/>
                <a:gd name="connsiteX8" fmla="*/ 1874519 w 4195368"/>
                <a:gd name="connsiteY8" fmla="*/ 269107 h 2098383"/>
                <a:gd name="connsiteX0" fmla="*/ 1874519 w 4193383"/>
                <a:gd name="connsiteY0" fmla="*/ 269107 h 2098383"/>
                <a:gd name="connsiteX1" fmla="*/ 0 w 4193383"/>
                <a:gd name="connsiteY1" fmla="*/ 521996 h 2098383"/>
                <a:gd name="connsiteX2" fmla="*/ 2028826 w 4193383"/>
                <a:gd name="connsiteY2" fmla="*/ 176714 h 2098383"/>
                <a:gd name="connsiteX3" fmla="*/ 4193383 w 4193383"/>
                <a:gd name="connsiteY3" fmla="*/ 5266 h 2098383"/>
                <a:gd name="connsiteX4" fmla="*/ 2082640 w 4193383"/>
                <a:gd name="connsiteY4" fmla="*/ 308636 h 2098383"/>
                <a:gd name="connsiteX5" fmla="*/ 1858803 w 4193383"/>
                <a:gd name="connsiteY5" fmla="*/ 2098383 h 2098383"/>
                <a:gd name="connsiteX6" fmla="*/ 1838800 w 4193383"/>
                <a:gd name="connsiteY6" fmla="*/ 2007896 h 2098383"/>
                <a:gd name="connsiteX7" fmla="*/ 1935957 w 4193383"/>
                <a:gd name="connsiteY7" fmla="*/ 293395 h 2098383"/>
                <a:gd name="connsiteX8" fmla="*/ 1874519 w 4193383"/>
                <a:gd name="connsiteY8" fmla="*/ 269107 h 2098383"/>
                <a:gd name="connsiteX0" fmla="*/ 1874519 w 4193383"/>
                <a:gd name="connsiteY0" fmla="*/ 700887 h 2530163"/>
                <a:gd name="connsiteX1" fmla="*/ 0 w 4193383"/>
                <a:gd name="connsiteY1" fmla="*/ 953776 h 2530163"/>
                <a:gd name="connsiteX2" fmla="*/ 2028826 w 4193383"/>
                <a:gd name="connsiteY2" fmla="*/ 608494 h 2530163"/>
                <a:gd name="connsiteX3" fmla="*/ 4193383 w 4193383"/>
                <a:gd name="connsiteY3" fmla="*/ 437046 h 2530163"/>
                <a:gd name="connsiteX4" fmla="*/ 2082640 w 4193383"/>
                <a:gd name="connsiteY4" fmla="*/ 740416 h 2530163"/>
                <a:gd name="connsiteX5" fmla="*/ 1858803 w 4193383"/>
                <a:gd name="connsiteY5" fmla="*/ 2530163 h 2530163"/>
                <a:gd name="connsiteX6" fmla="*/ 1838800 w 4193383"/>
                <a:gd name="connsiteY6" fmla="*/ 2439676 h 2530163"/>
                <a:gd name="connsiteX7" fmla="*/ 1935957 w 4193383"/>
                <a:gd name="connsiteY7" fmla="*/ 725175 h 2530163"/>
                <a:gd name="connsiteX8" fmla="*/ 1874519 w 4193383"/>
                <a:gd name="connsiteY8" fmla="*/ 700887 h 2530163"/>
                <a:gd name="connsiteX0" fmla="*/ 1874519 w 4193383"/>
                <a:gd name="connsiteY0" fmla="*/ 705411 h 2534687"/>
                <a:gd name="connsiteX1" fmla="*/ 0 w 4193383"/>
                <a:gd name="connsiteY1" fmla="*/ 958300 h 2534687"/>
                <a:gd name="connsiteX2" fmla="*/ 2028826 w 4193383"/>
                <a:gd name="connsiteY2" fmla="*/ 613018 h 2534687"/>
                <a:gd name="connsiteX3" fmla="*/ 4193383 w 4193383"/>
                <a:gd name="connsiteY3" fmla="*/ 427282 h 2534687"/>
                <a:gd name="connsiteX4" fmla="*/ 2082640 w 4193383"/>
                <a:gd name="connsiteY4" fmla="*/ 744940 h 2534687"/>
                <a:gd name="connsiteX5" fmla="*/ 1858803 w 4193383"/>
                <a:gd name="connsiteY5" fmla="*/ 2534687 h 2534687"/>
                <a:gd name="connsiteX6" fmla="*/ 1838800 w 4193383"/>
                <a:gd name="connsiteY6" fmla="*/ 2444200 h 2534687"/>
                <a:gd name="connsiteX7" fmla="*/ 1935957 w 4193383"/>
                <a:gd name="connsiteY7" fmla="*/ 729699 h 2534687"/>
                <a:gd name="connsiteX8" fmla="*/ 1874519 w 4193383"/>
                <a:gd name="connsiteY8" fmla="*/ 705411 h 2534687"/>
                <a:gd name="connsiteX0" fmla="*/ 1874519 w 4193383"/>
                <a:gd name="connsiteY0" fmla="*/ 626387 h 2455663"/>
                <a:gd name="connsiteX1" fmla="*/ 0 w 4193383"/>
                <a:gd name="connsiteY1" fmla="*/ 879276 h 2455663"/>
                <a:gd name="connsiteX2" fmla="*/ 2028826 w 4193383"/>
                <a:gd name="connsiteY2" fmla="*/ 533994 h 2455663"/>
                <a:gd name="connsiteX3" fmla="*/ 4193383 w 4193383"/>
                <a:gd name="connsiteY3" fmla="*/ 348258 h 2455663"/>
                <a:gd name="connsiteX4" fmla="*/ 2082640 w 4193383"/>
                <a:gd name="connsiteY4" fmla="*/ 665916 h 2455663"/>
                <a:gd name="connsiteX5" fmla="*/ 1858803 w 4193383"/>
                <a:gd name="connsiteY5" fmla="*/ 2455663 h 2455663"/>
                <a:gd name="connsiteX6" fmla="*/ 1838800 w 4193383"/>
                <a:gd name="connsiteY6" fmla="*/ 2365176 h 2455663"/>
                <a:gd name="connsiteX7" fmla="*/ 1935957 w 4193383"/>
                <a:gd name="connsiteY7" fmla="*/ 650675 h 2455663"/>
                <a:gd name="connsiteX8" fmla="*/ 1874519 w 4193383"/>
                <a:gd name="connsiteY8" fmla="*/ 626387 h 2455663"/>
                <a:gd name="connsiteX0" fmla="*/ 1874519 w 4193383"/>
                <a:gd name="connsiteY0" fmla="*/ 626387 h 2455663"/>
                <a:gd name="connsiteX1" fmla="*/ 0 w 4193383"/>
                <a:gd name="connsiteY1" fmla="*/ 879276 h 2455663"/>
                <a:gd name="connsiteX2" fmla="*/ 2028826 w 4193383"/>
                <a:gd name="connsiteY2" fmla="*/ 533994 h 2455663"/>
                <a:gd name="connsiteX3" fmla="*/ 4193383 w 4193383"/>
                <a:gd name="connsiteY3" fmla="*/ 348258 h 2455663"/>
                <a:gd name="connsiteX4" fmla="*/ 2082640 w 4193383"/>
                <a:gd name="connsiteY4" fmla="*/ 665916 h 2455663"/>
                <a:gd name="connsiteX5" fmla="*/ 1858803 w 4193383"/>
                <a:gd name="connsiteY5" fmla="*/ 2455663 h 2455663"/>
                <a:gd name="connsiteX6" fmla="*/ 1838800 w 4193383"/>
                <a:gd name="connsiteY6" fmla="*/ 2365176 h 2455663"/>
                <a:gd name="connsiteX7" fmla="*/ 1935957 w 4193383"/>
                <a:gd name="connsiteY7" fmla="*/ 650675 h 2455663"/>
                <a:gd name="connsiteX8" fmla="*/ 1874519 w 4193383"/>
                <a:gd name="connsiteY8" fmla="*/ 626387 h 2455663"/>
                <a:gd name="connsiteX0" fmla="*/ 1874519 w 4193383"/>
                <a:gd name="connsiteY0" fmla="*/ 626387 h 2455663"/>
                <a:gd name="connsiteX1" fmla="*/ 0 w 4193383"/>
                <a:gd name="connsiteY1" fmla="*/ 879276 h 2455663"/>
                <a:gd name="connsiteX2" fmla="*/ 2028826 w 4193383"/>
                <a:gd name="connsiteY2" fmla="*/ 533994 h 2455663"/>
                <a:gd name="connsiteX3" fmla="*/ 4193383 w 4193383"/>
                <a:gd name="connsiteY3" fmla="*/ 348258 h 2455663"/>
                <a:gd name="connsiteX4" fmla="*/ 2082640 w 4193383"/>
                <a:gd name="connsiteY4" fmla="*/ 665916 h 2455663"/>
                <a:gd name="connsiteX5" fmla="*/ 1858803 w 4193383"/>
                <a:gd name="connsiteY5" fmla="*/ 2455663 h 2455663"/>
                <a:gd name="connsiteX6" fmla="*/ 1838800 w 4193383"/>
                <a:gd name="connsiteY6" fmla="*/ 2365176 h 2455663"/>
                <a:gd name="connsiteX7" fmla="*/ 1935957 w 4193383"/>
                <a:gd name="connsiteY7" fmla="*/ 650675 h 2455663"/>
                <a:gd name="connsiteX8" fmla="*/ 1874519 w 4193383"/>
                <a:gd name="connsiteY8" fmla="*/ 626387 h 2455663"/>
                <a:gd name="connsiteX0" fmla="*/ 1874519 w 4193383"/>
                <a:gd name="connsiteY0" fmla="*/ 626387 h 2455663"/>
                <a:gd name="connsiteX1" fmla="*/ 0 w 4193383"/>
                <a:gd name="connsiteY1" fmla="*/ 879276 h 2455663"/>
                <a:gd name="connsiteX2" fmla="*/ 2009776 w 4193383"/>
                <a:gd name="connsiteY2" fmla="*/ 533994 h 2455663"/>
                <a:gd name="connsiteX3" fmla="*/ 4193383 w 4193383"/>
                <a:gd name="connsiteY3" fmla="*/ 348258 h 2455663"/>
                <a:gd name="connsiteX4" fmla="*/ 2082640 w 4193383"/>
                <a:gd name="connsiteY4" fmla="*/ 665916 h 2455663"/>
                <a:gd name="connsiteX5" fmla="*/ 1858803 w 4193383"/>
                <a:gd name="connsiteY5" fmla="*/ 2455663 h 2455663"/>
                <a:gd name="connsiteX6" fmla="*/ 1838800 w 4193383"/>
                <a:gd name="connsiteY6" fmla="*/ 2365176 h 2455663"/>
                <a:gd name="connsiteX7" fmla="*/ 1935957 w 4193383"/>
                <a:gd name="connsiteY7" fmla="*/ 650675 h 2455663"/>
                <a:gd name="connsiteX8" fmla="*/ 1874519 w 4193383"/>
                <a:gd name="connsiteY8" fmla="*/ 626387 h 2455663"/>
                <a:gd name="connsiteX0" fmla="*/ 1874519 w 4193383"/>
                <a:gd name="connsiteY0" fmla="*/ 633524 h 2462800"/>
                <a:gd name="connsiteX1" fmla="*/ 0 w 4193383"/>
                <a:gd name="connsiteY1" fmla="*/ 886413 h 2462800"/>
                <a:gd name="connsiteX2" fmla="*/ 2019301 w 4193383"/>
                <a:gd name="connsiteY2" fmla="*/ 531606 h 2462800"/>
                <a:gd name="connsiteX3" fmla="*/ 4193383 w 4193383"/>
                <a:gd name="connsiteY3" fmla="*/ 355395 h 2462800"/>
                <a:gd name="connsiteX4" fmla="*/ 2082640 w 4193383"/>
                <a:gd name="connsiteY4" fmla="*/ 673053 h 2462800"/>
                <a:gd name="connsiteX5" fmla="*/ 1858803 w 4193383"/>
                <a:gd name="connsiteY5" fmla="*/ 2462800 h 2462800"/>
                <a:gd name="connsiteX6" fmla="*/ 1838800 w 4193383"/>
                <a:gd name="connsiteY6" fmla="*/ 2372313 h 2462800"/>
                <a:gd name="connsiteX7" fmla="*/ 1935957 w 4193383"/>
                <a:gd name="connsiteY7" fmla="*/ 657812 h 2462800"/>
                <a:gd name="connsiteX8" fmla="*/ 1874519 w 4193383"/>
                <a:gd name="connsiteY8" fmla="*/ 633524 h 2462800"/>
                <a:gd name="connsiteX0" fmla="*/ 1874519 w 4193383"/>
                <a:gd name="connsiteY0" fmla="*/ 633625 h 2462901"/>
                <a:gd name="connsiteX1" fmla="*/ 0 w 4193383"/>
                <a:gd name="connsiteY1" fmla="*/ 886514 h 2462901"/>
                <a:gd name="connsiteX2" fmla="*/ 2019301 w 4193383"/>
                <a:gd name="connsiteY2" fmla="*/ 531707 h 2462901"/>
                <a:gd name="connsiteX3" fmla="*/ 4193383 w 4193383"/>
                <a:gd name="connsiteY3" fmla="*/ 355496 h 2462901"/>
                <a:gd name="connsiteX4" fmla="*/ 2082640 w 4193383"/>
                <a:gd name="connsiteY4" fmla="*/ 673154 h 2462901"/>
                <a:gd name="connsiteX5" fmla="*/ 1858803 w 4193383"/>
                <a:gd name="connsiteY5" fmla="*/ 2462901 h 2462901"/>
                <a:gd name="connsiteX6" fmla="*/ 1838800 w 4193383"/>
                <a:gd name="connsiteY6" fmla="*/ 2372414 h 2462901"/>
                <a:gd name="connsiteX7" fmla="*/ 1935957 w 4193383"/>
                <a:gd name="connsiteY7" fmla="*/ 657913 h 2462901"/>
                <a:gd name="connsiteX8" fmla="*/ 1874519 w 4193383"/>
                <a:gd name="connsiteY8" fmla="*/ 633625 h 2462901"/>
                <a:gd name="connsiteX0" fmla="*/ 1874519 w 4193383"/>
                <a:gd name="connsiteY0" fmla="*/ 723806 h 2553082"/>
                <a:gd name="connsiteX1" fmla="*/ 0 w 4193383"/>
                <a:gd name="connsiteY1" fmla="*/ 976695 h 2553082"/>
                <a:gd name="connsiteX2" fmla="*/ 2019301 w 4193383"/>
                <a:gd name="connsiteY2" fmla="*/ 621888 h 2553082"/>
                <a:gd name="connsiteX3" fmla="*/ 4193383 w 4193383"/>
                <a:gd name="connsiteY3" fmla="*/ 445677 h 2553082"/>
                <a:gd name="connsiteX4" fmla="*/ 2082640 w 4193383"/>
                <a:gd name="connsiteY4" fmla="*/ 763335 h 2553082"/>
                <a:gd name="connsiteX5" fmla="*/ 1858803 w 4193383"/>
                <a:gd name="connsiteY5" fmla="*/ 2553082 h 2553082"/>
                <a:gd name="connsiteX6" fmla="*/ 1838800 w 4193383"/>
                <a:gd name="connsiteY6" fmla="*/ 2462595 h 2553082"/>
                <a:gd name="connsiteX7" fmla="*/ 1935957 w 4193383"/>
                <a:gd name="connsiteY7" fmla="*/ 748094 h 2553082"/>
                <a:gd name="connsiteX8" fmla="*/ 1874519 w 4193383"/>
                <a:gd name="connsiteY8" fmla="*/ 723806 h 2553082"/>
                <a:gd name="connsiteX0" fmla="*/ 1874519 w 4193383"/>
                <a:gd name="connsiteY0" fmla="*/ 723806 h 2553082"/>
                <a:gd name="connsiteX1" fmla="*/ 0 w 4193383"/>
                <a:gd name="connsiteY1" fmla="*/ 976695 h 2553082"/>
                <a:gd name="connsiteX2" fmla="*/ 2019301 w 4193383"/>
                <a:gd name="connsiteY2" fmla="*/ 621888 h 2553082"/>
                <a:gd name="connsiteX3" fmla="*/ 4193383 w 4193383"/>
                <a:gd name="connsiteY3" fmla="*/ 445677 h 2553082"/>
                <a:gd name="connsiteX4" fmla="*/ 2082640 w 4193383"/>
                <a:gd name="connsiteY4" fmla="*/ 763335 h 2553082"/>
                <a:gd name="connsiteX5" fmla="*/ 1858803 w 4193383"/>
                <a:gd name="connsiteY5" fmla="*/ 2553082 h 2553082"/>
                <a:gd name="connsiteX6" fmla="*/ 1838800 w 4193383"/>
                <a:gd name="connsiteY6" fmla="*/ 2462595 h 2553082"/>
                <a:gd name="connsiteX7" fmla="*/ 1935957 w 4193383"/>
                <a:gd name="connsiteY7" fmla="*/ 748094 h 2553082"/>
                <a:gd name="connsiteX8" fmla="*/ 1874519 w 4193383"/>
                <a:gd name="connsiteY8" fmla="*/ 723806 h 255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93383" h="2553082">
                  <a:moveTo>
                    <a:pt x="1874519" y="723806"/>
                  </a:moveTo>
                  <a:cubicBezTo>
                    <a:pt x="1439861" y="1122666"/>
                    <a:pt x="456486" y="1029400"/>
                    <a:pt x="0" y="976695"/>
                  </a:cubicBezTo>
                  <a:cubicBezTo>
                    <a:pt x="219790" y="1047816"/>
                    <a:pt x="1239045" y="-782654"/>
                    <a:pt x="2019301" y="621888"/>
                  </a:cubicBezTo>
                  <a:cubicBezTo>
                    <a:pt x="2814638" y="-818372"/>
                    <a:pt x="3593468" y="734046"/>
                    <a:pt x="4193383" y="445677"/>
                  </a:cubicBezTo>
                  <a:cubicBezTo>
                    <a:pt x="4178540" y="566883"/>
                    <a:pt x="3435349" y="1342773"/>
                    <a:pt x="2082640" y="763335"/>
                  </a:cubicBezTo>
                  <a:cubicBezTo>
                    <a:pt x="1707990" y="1129730"/>
                    <a:pt x="2147728" y="2272412"/>
                    <a:pt x="1858803" y="2553082"/>
                  </a:cubicBezTo>
                  <a:lnTo>
                    <a:pt x="1838800" y="2462595"/>
                  </a:lnTo>
                  <a:cubicBezTo>
                    <a:pt x="1850548" y="1906970"/>
                    <a:pt x="1605121" y="1084644"/>
                    <a:pt x="1935957" y="748094"/>
                  </a:cubicBezTo>
                  <a:lnTo>
                    <a:pt x="1874519" y="723806"/>
                  </a:lnTo>
                  <a:close/>
                </a:path>
              </a:pathLst>
            </a:custGeom>
            <a:solidFill>
              <a:srgbClr val="75B62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">
              <a:extLst>
                <a:ext uri="{FF2B5EF4-FFF2-40B4-BE49-F238E27FC236}">
                  <a16:creationId xmlns:a16="http://schemas.microsoft.com/office/drawing/2014/main" id="{128FF4F6-0AF4-4F88-93BD-ACB64D874386}"/>
                </a:ext>
              </a:extLst>
            </p:cNvPr>
            <p:cNvSpPr/>
            <p:nvPr/>
          </p:nvSpPr>
          <p:spPr>
            <a:xfrm>
              <a:off x="5353292" y="2909512"/>
              <a:ext cx="223401" cy="349161"/>
            </a:xfrm>
            <a:custGeom>
              <a:avLst/>
              <a:gdLst>
                <a:gd name="connsiteX0" fmla="*/ 0 w 57150"/>
                <a:gd name="connsiteY0" fmla="*/ 0 h 84136"/>
                <a:gd name="connsiteX1" fmla="*/ 57150 w 57150"/>
                <a:gd name="connsiteY1" fmla="*/ 0 h 84136"/>
                <a:gd name="connsiteX2" fmla="*/ 57150 w 57150"/>
                <a:gd name="connsiteY2" fmla="*/ 84136 h 84136"/>
                <a:gd name="connsiteX3" fmla="*/ 0 w 57150"/>
                <a:gd name="connsiteY3" fmla="*/ 84136 h 84136"/>
                <a:gd name="connsiteX4" fmla="*/ 0 w 57150"/>
                <a:gd name="connsiteY4" fmla="*/ 0 h 84136"/>
                <a:gd name="connsiteX0" fmla="*/ 82550 w 139700"/>
                <a:gd name="connsiteY0" fmla="*/ 0 h 325436"/>
                <a:gd name="connsiteX1" fmla="*/ 139700 w 139700"/>
                <a:gd name="connsiteY1" fmla="*/ 0 h 325436"/>
                <a:gd name="connsiteX2" fmla="*/ 139700 w 139700"/>
                <a:gd name="connsiteY2" fmla="*/ 84136 h 325436"/>
                <a:gd name="connsiteX3" fmla="*/ 0 w 139700"/>
                <a:gd name="connsiteY3" fmla="*/ 325436 h 325436"/>
                <a:gd name="connsiteX4" fmla="*/ 82550 w 139700"/>
                <a:gd name="connsiteY4" fmla="*/ 0 h 325436"/>
                <a:gd name="connsiteX0" fmla="*/ 0 w 139700"/>
                <a:gd name="connsiteY0" fmla="*/ 325436 h 325436"/>
                <a:gd name="connsiteX1" fmla="*/ 139700 w 139700"/>
                <a:gd name="connsiteY1" fmla="*/ 0 h 325436"/>
                <a:gd name="connsiteX2" fmla="*/ 139700 w 139700"/>
                <a:gd name="connsiteY2" fmla="*/ 84136 h 325436"/>
                <a:gd name="connsiteX3" fmla="*/ 0 w 139700"/>
                <a:gd name="connsiteY3" fmla="*/ 325436 h 325436"/>
                <a:gd name="connsiteX0" fmla="*/ 0 w 139700"/>
                <a:gd name="connsiteY0" fmla="*/ 325436 h 325436"/>
                <a:gd name="connsiteX1" fmla="*/ 139700 w 139700"/>
                <a:gd name="connsiteY1" fmla="*/ 0 h 325436"/>
                <a:gd name="connsiteX2" fmla="*/ 139700 w 139700"/>
                <a:gd name="connsiteY2" fmla="*/ 84136 h 325436"/>
                <a:gd name="connsiteX3" fmla="*/ 0 w 139700"/>
                <a:gd name="connsiteY3" fmla="*/ 325436 h 325436"/>
                <a:gd name="connsiteX0" fmla="*/ 0 w 139700"/>
                <a:gd name="connsiteY0" fmla="*/ 325436 h 325436"/>
                <a:gd name="connsiteX1" fmla="*/ 139700 w 139700"/>
                <a:gd name="connsiteY1" fmla="*/ 0 h 325436"/>
                <a:gd name="connsiteX2" fmla="*/ 0 w 139700"/>
                <a:gd name="connsiteY2" fmla="*/ 325436 h 325436"/>
                <a:gd name="connsiteX0" fmla="*/ 0 w 190500"/>
                <a:gd name="connsiteY0" fmla="*/ 350836 h 350836"/>
                <a:gd name="connsiteX1" fmla="*/ 190500 w 190500"/>
                <a:gd name="connsiteY1" fmla="*/ 0 h 350836"/>
                <a:gd name="connsiteX2" fmla="*/ 0 w 190500"/>
                <a:gd name="connsiteY2" fmla="*/ 350836 h 350836"/>
                <a:gd name="connsiteX0" fmla="*/ 7265 w 197765"/>
                <a:gd name="connsiteY0" fmla="*/ 350836 h 350836"/>
                <a:gd name="connsiteX1" fmla="*/ 197765 w 197765"/>
                <a:gd name="connsiteY1" fmla="*/ 0 h 350836"/>
                <a:gd name="connsiteX2" fmla="*/ 7265 w 197765"/>
                <a:gd name="connsiteY2" fmla="*/ 350836 h 350836"/>
                <a:gd name="connsiteX0" fmla="*/ 7265 w 197765"/>
                <a:gd name="connsiteY0" fmla="*/ 350836 h 350836"/>
                <a:gd name="connsiteX1" fmla="*/ 197765 w 197765"/>
                <a:gd name="connsiteY1" fmla="*/ 0 h 350836"/>
                <a:gd name="connsiteX2" fmla="*/ 7265 w 197765"/>
                <a:gd name="connsiteY2" fmla="*/ 350836 h 350836"/>
                <a:gd name="connsiteX0" fmla="*/ 29577 w 220077"/>
                <a:gd name="connsiteY0" fmla="*/ 350836 h 350836"/>
                <a:gd name="connsiteX1" fmla="*/ 220077 w 220077"/>
                <a:gd name="connsiteY1" fmla="*/ 0 h 350836"/>
                <a:gd name="connsiteX2" fmla="*/ 29577 w 220077"/>
                <a:gd name="connsiteY2" fmla="*/ 350836 h 350836"/>
                <a:gd name="connsiteX0" fmla="*/ 29577 w 220077"/>
                <a:gd name="connsiteY0" fmla="*/ 350836 h 350836"/>
                <a:gd name="connsiteX1" fmla="*/ 220077 w 220077"/>
                <a:gd name="connsiteY1" fmla="*/ 0 h 350836"/>
                <a:gd name="connsiteX2" fmla="*/ 29577 w 220077"/>
                <a:gd name="connsiteY2" fmla="*/ 350836 h 350836"/>
                <a:gd name="connsiteX0" fmla="*/ 29577 w 223012"/>
                <a:gd name="connsiteY0" fmla="*/ 350836 h 350836"/>
                <a:gd name="connsiteX1" fmla="*/ 220077 w 223012"/>
                <a:gd name="connsiteY1" fmla="*/ 0 h 350836"/>
                <a:gd name="connsiteX2" fmla="*/ 29577 w 223012"/>
                <a:gd name="connsiteY2" fmla="*/ 350836 h 350836"/>
                <a:gd name="connsiteX0" fmla="*/ 20745 w 214180"/>
                <a:gd name="connsiteY0" fmla="*/ 357050 h 357050"/>
                <a:gd name="connsiteX1" fmla="*/ 211245 w 214180"/>
                <a:gd name="connsiteY1" fmla="*/ 6214 h 357050"/>
                <a:gd name="connsiteX2" fmla="*/ 20745 w 214180"/>
                <a:gd name="connsiteY2" fmla="*/ 357050 h 357050"/>
                <a:gd name="connsiteX0" fmla="*/ 20745 w 215649"/>
                <a:gd name="connsiteY0" fmla="*/ 357050 h 357050"/>
                <a:gd name="connsiteX1" fmla="*/ 211245 w 215649"/>
                <a:gd name="connsiteY1" fmla="*/ 6214 h 357050"/>
                <a:gd name="connsiteX2" fmla="*/ 20745 w 215649"/>
                <a:gd name="connsiteY2" fmla="*/ 357050 h 357050"/>
                <a:gd name="connsiteX0" fmla="*/ 20745 w 215276"/>
                <a:gd name="connsiteY0" fmla="*/ 357050 h 357050"/>
                <a:gd name="connsiteX1" fmla="*/ 211245 w 215276"/>
                <a:gd name="connsiteY1" fmla="*/ 6214 h 357050"/>
                <a:gd name="connsiteX2" fmla="*/ 20745 w 215276"/>
                <a:gd name="connsiteY2" fmla="*/ 357050 h 357050"/>
                <a:gd name="connsiteX0" fmla="*/ 20395 w 219603"/>
                <a:gd name="connsiteY0" fmla="*/ 347722 h 347722"/>
                <a:gd name="connsiteX1" fmla="*/ 215658 w 219603"/>
                <a:gd name="connsiteY1" fmla="*/ 6411 h 347722"/>
                <a:gd name="connsiteX2" fmla="*/ 20395 w 219603"/>
                <a:gd name="connsiteY2" fmla="*/ 347722 h 347722"/>
                <a:gd name="connsiteX0" fmla="*/ 20395 w 219603"/>
                <a:gd name="connsiteY0" fmla="*/ 346448 h 346448"/>
                <a:gd name="connsiteX1" fmla="*/ 215658 w 219603"/>
                <a:gd name="connsiteY1" fmla="*/ 5137 h 346448"/>
                <a:gd name="connsiteX2" fmla="*/ 20395 w 219603"/>
                <a:gd name="connsiteY2" fmla="*/ 346448 h 346448"/>
                <a:gd name="connsiteX0" fmla="*/ 20395 w 219335"/>
                <a:gd name="connsiteY0" fmla="*/ 346448 h 346467"/>
                <a:gd name="connsiteX1" fmla="*/ 215658 w 219335"/>
                <a:gd name="connsiteY1" fmla="*/ 5137 h 346467"/>
                <a:gd name="connsiteX2" fmla="*/ 20395 w 219335"/>
                <a:gd name="connsiteY2" fmla="*/ 346448 h 346467"/>
                <a:gd name="connsiteX0" fmla="*/ 20395 w 219648"/>
                <a:gd name="connsiteY0" fmla="*/ 346448 h 349161"/>
                <a:gd name="connsiteX1" fmla="*/ 215658 w 219648"/>
                <a:gd name="connsiteY1" fmla="*/ 5137 h 349161"/>
                <a:gd name="connsiteX2" fmla="*/ 130728 w 219648"/>
                <a:gd name="connsiteY2" fmla="*/ 155157 h 349161"/>
                <a:gd name="connsiteX3" fmla="*/ 20395 w 219648"/>
                <a:gd name="connsiteY3" fmla="*/ 346448 h 349161"/>
                <a:gd name="connsiteX0" fmla="*/ 20395 w 221830"/>
                <a:gd name="connsiteY0" fmla="*/ 346448 h 349161"/>
                <a:gd name="connsiteX1" fmla="*/ 215658 w 221830"/>
                <a:gd name="connsiteY1" fmla="*/ 5137 h 349161"/>
                <a:gd name="connsiteX2" fmla="*/ 130728 w 221830"/>
                <a:gd name="connsiteY2" fmla="*/ 155157 h 349161"/>
                <a:gd name="connsiteX3" fmla="*/ 20395 w 221830"/>
                <a:gd name="connsiteY3" fmla="*/ 346448 h 349161"/>
                <a:gd name="connsiteX0" fmla="*/ 20395 w 223401"/>
                <a:gd name="connsiteY0" fmla="*/ 346448 h 349161"/>
                <a:gd name="connsiteX1" fmla="*/ 215658 w 223401"/>
                <a:gd name="connsiteY1" fmla="*/ 5137 h 349161"/>
                <a:gd name="connsiteX2" fmla="*/ 130728 w 223401"/>
                <a:gd name="connsiteY2" fmla="*/ 155157 h 349161"/>
                <a:gd name="connsiteX3" fmla="*/ 20395 w 223401"/>
                <a:gd name="connsiteY3" fmla="*/ 346448 h 349161"/>
                <a:gd name="connsiteX0" fmla="*/ 20395 w 223401"/>
                <a:gd name="connsiteY0" fmla="*/ 346448 h 349161"/>
                <a:gd name="connsiteX1" fmla="*/ 215658 w 223401"/>
                <a:gd name="connsiteY1" fmla="*/ 5137 h 349161"/>
                <a:gd name="connsiteX2" fmla="*/ 130728 w 223401"/>
                <a:gd name="connsiteY2" fmla="*/ 155157 h 349161"/>
                <a:gd name="connsiteX3" fmla="*/ 20395 w 223401"/>
                <a:gd name="connsiteY3" fmla="*/ 346448 h 349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401" h="349161">
                  <a:moveTo>
                    <a:pt x="20395" y="346448"/>
                  </a:moveTo>
                  <a:cubicBezTo>
                    <a:pt x="-66388" y="288769"/>
                    <a:pt x="147660" y="-45134"/>
                    <a:pt x="215658" y="5137"/>
                  </a:cubicBezTo>
                  <a:cubicBezTo>
                    <a:pt x="249525" y="35565"/>
                    <a:pt x="163272" y="98272"/>
                    <a:pt x="130728" y="155157"/>
                  </a:cubicBezTo>
                  <a:cubicBezTo>
                    <a:pt x="98184" y="212042"/>
                    <a:pt x="47912" y="371848"/>
                    <a:pt x="20395" y="346448"/>
                  </a:cubicBezTo>
                  <a:close/>
                </a:path>
              </a:pathLst>
            </a:custGeom>
            <a:solidFill>
              <a:srgbClr val="ED6C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B9B98D8-0B44-47DA-BE69-C326C63061EF}"/>
                </a:ext>
              </a:extLst>
            </p:cNvPr>
            <p:cNvSpPr/>
            <p:nvPr/>
          </p:nvSpPr>
          <p:spPr>
            <a:xfrm>
              <a:off x="5623201" y="2814492"/>
              <a:ext cx="72815" cy="72815"/>
            </a:xfrm>
            <a:prstGeom prst="ellipse">
              <a:avLst/>
            </a:prstGeom>
            <a:solidFill>
              <a:srgbClr val="F4965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4AE8E50-B81C-406A-B6C1-ED2A4EBF68EC}"/>
                </a:ext>
              </a:extLst>
            </p:cNvPr>
            <p:cNvSpPr/>
            <p:nvPr/>
          </p:nvSpPr>
          <p:spPr>
            <a:xfrm>
              <a:off x="6654800" y="4311650"/>
              <a:ext cx="114300" cy="457200"/>
            </a:xfrm>
            <a:custGeom>
              <a:avLst/>
              <a:gdLst>
                <a:gd name="connsiteX0" fmla="*/ 114300 w 114300"/>
                <a:gd name="connsiteY0" fmla="*/ 0 h 457200"/>
                <a:gd name="connsiteX1" fmla="*/ 0 w 114300"/>
                <a:gd name="connsiteY1" fmla="*/ 457200 h 457200"/>
                <a:gd name="connsiteX2" fmla="*/ 0 w 114300"/>
                <a:gd name="connsiteY2" fmla="*/ 457200 h 457200"/>
                <a:gd name="connsiteX0" fmla="*/ 114300 w 114300"/>
                <a:gd name="connsiteY0" fmla="*/ 0 h 457200"/>
                <a:gd name="connsiteX1" fmla="*/ 0 w 114300"/>
                <a:gd name="connsiteY1" fmla="*/ 457200 h 457200"/>
                <a:gd name="connsiteX2" fmla="*/ 0 w 114300"/>
                <a:gd name="connsiteY2" fmla="*/ 457200 h 457200"/>
                <a:gd name="connsiteX0" fmla="*/ 114300 w 114300"/>
                <a:gd name="connsiteY0" fmla="*/ 0 h 457200"/>
                <a:gd name="connsiteX1" fmla="*/ 0 w 114300"/>
                <a:gd name="connsiteY1" fmla="*/ 457200 h 457200"/>
                <a:gd name="connsiteX2" fmla="*/ 0 w 114300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457200">
                  <a:moveTo>
                    <a:pt x="114300" y="0"/>
                  </a:moveTo>
                  <a:cubicBezTo>
                    <a:pt x="97631" y="161925"/>
                    <a:pt x="80963" y="254793"/>
                    <a:pt x="0" y="457200"/>
                  </a:cubicBezTo>
                  <a:lnTo>
                    <a:pt x="0" y="45720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D69FD37-8E6E-4316-8751-BF430BC9120D}"/>
                </a:ext>
              </a:extLst>
            </p:cNvPr>
            <p:cNvSpPr/>
            <p:nvPr/>
          </p:nvSpPr>
          <p:spPr>
            <a:xfrm>
              <a:off x="6099571" y="4927982"/>
              <a:ext cx="471488" cy="547687"/>
            </a:xfrm>
            <a:custGeom>
              <a:avLst/>
              <a:gdLst>
                <a:gd name="connsiteX0" fmla="*/ 114300 w 114300"/>
                <a:gd name="connsiteY0" fmla="*/ 0 h 457200"/>
                <a:gd name="connsiteX1" fmla="*/ 0 w 114300"/>
                <a:gd name="connsiteY1" fmla="*/ 457200 h 457200"/>
                <a:gd name="connsiteX2" fmla="*/ 0 w 114300"/>
                <a:gd name="connsiteY2" fmla="*/ 457200 h 457200"/>
                <a:gd name="connsiteX0" fmla="*/ 114300 w 114300"/>
                <a:gd name="connsiteY0" fmla="*/ 0 h 457200"/>
                <a:gd name="connsiteX1" fmla="*/ 0 w 114300"/>
                <a:gd name="connsiteY1" fmla="*/ 457200 h 457200"/>
                <a:gd name="connsiteX2" fmla="*/ 0 w 114300"/>
                <a:gd name="connsiteY2" fmla="*/ 457200 h 457200"/>
                <a:gd name="connsiteX0" fmla="*/ 114300 w 114300"/>
                <a:gd name="connsiteY0" fmla="*/ 0 h 457200"/>
                <a:gd name="connsiteX1" fmla="*/ 0 w 114300"/>
                <a:gd name="connsiteY1" fmla="*/ 457200 h 457200"/>
                <a:gd name="connsiteX2" fmla="*/ 0 w 114300"/>
                <a:gd name="connsiteY2" fmla="*/ 457200 h 457200"/>
                <a:gd name="connsiteX0" fmla="*/ 471488 w 471488"/>
                <a:gd name="connsiteY0" fmla="*/ 0 h 547687"/>
                <a:gd name="connsiteX1" fmla="*/ 357188 w 471488"/>
                <a:gd name="connsiteY1" fmla="*/ 457200 h 547687"/>
                <a:gd name="connsiteX2" fmla="*/ 0 w 471488"/>
                <a:gd name="connsiteY2" fmla="*/ 547687 h 547687"/>
                <a:gd name="connsiteX0" fmla="*/ 471488 w 471488"/>
                <a:gd name="connsiteY0" fmla="*/ 0 h 547687"/>
                <a:gd name="connsiteX1" fmla="*/ 0 w 471488"/>
                <a:gd name="connsiteY1" fmla="*/ 547687 h 547687"/>
                <a:gd name="connsiteX0" fmla="*/ 471488 w 471488"/>
                <a:gd name="connsiteY0" fmla="*/ 0 h 547687"/>
                <a:gd name="connsiteX1" fmla="*/ 0 w 471488"/>
                <a:gd name="connsiteY1" fmla="*/ 547687 h 547687"/>
                <a:gd name="connsiteX0" fmla="*/ 471488 w 471488"/>
                <a:gd name="connsiteY0" fmla="*/ 0 h 547687"/>
                <a:gd name="connsiteX1" fmla="*/ 0 w 471488"/>
                <a:gd name="connsiteY1" fmla="*/ 547687 h 547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1488" h="547687">
                  <a:moveTo>
                    <a:pt x="471488" y="0"/>
                  </a:moveTo>
                  <a:cubicBezTo>
                    <a:pt x="381000" y="187324"/>
                    <a:pt x="295276" y="412750"/>
                    <a:pt x="0" y="54768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895DE9F-EA45-474A-91A0-B4CD89F63285}"/>
                </a:ext>
              </a:extLst>
            </p:cNvPr>
            <p:cNvSpPr/>
            <p:nvPr/>
          </p:nvSpPr>
          <p:spPr>
            <a:xfrm>
              <a:off x="5944066" y="2615632"/>
              <a:ext cx="391249" cy="1193800"/>
            </a:xfrm>
            <a:custGeom>
              <a:avLst/>
              <a:gdLst>
                <a:gd name="connsiteX0" fmla="*/ 0 w 368300"/>
                <a:gd name="connsiteY0" fmla="*/ 0 h 1206500"/>
                <a:gd name="connsiteX1" fmla="*/ 368300 w 368300"/>
                <a:gd name="connsiteY1" fmla="*/ 1206500 h 1206500"/>
                <a:gd name="connsiteX2" fmla="*/ 368300 w 368300"/>
                <a:gd name="connsiteY2" fmla="*/ 1206500 h 1206500"/>
                <a:gd name="connsiteX0" fmla="*/ 0 w 381000"/>
                <a:gd name="connsiteY0" fmla="*/ 0 h 1193800"/>
                <a:gd name="connsiteX1" fmla="*/ 381000 w 381000"/>
                <a:gd name="connsiteY1" fmla="*/ 1193800 h 1193800"/>
                <a:gd name="connsiteX2" fmla="*/ 381000 w 381000"/>
                <a:gd name="connsiteY2" fmla="*/ 1193800 h 1193800"/>
                <a:gd name="connsiteX0" fmla="*/ 0 w 381000"/>
                <a:gd name="connsiteY0" fmla="*/ 0 h 1193800"/>
                <a:gd name="connsiteX1" fmla="*/ 381000 w 381000"/>
                <a:gd name="connsiteY1" fmla="*/ 1193800 h 1193800"/>
                <a:gd name="connsiteX2" fmla="*/ 381000 w 381000"/>
                <a:gd name="connsiteY2" fmla="*/ 1193800 h 1193800"/>
                <a:gd name="connsiteX0" fmla="*/ 0 w 397130"/>
                <a:gd name="connsiteY0" fmla="*/ 0 h 1193800"/>
                <a:gd name="connsiteX1" fmla="*/ 381000 w 397130"/>
                <a:gd name="connsiteY1" fmla="*/ 1193800 h 1193800"/>
                <a:gd name="connsiteX2" fmla="*/ 381000 w 397130"/>
                <a:gd name="connsiteY2" fmla="*/ 1193800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130" h="1193800">
                  <a:moveTo>
                    <a:pt x="0" y="0"/>
                  </a:moveTo>
                  <a:cubicBezTo>
                    <a:pt x="476250" y="334433"/>
                    <a:pt x="400050" y="878417"/>
                    <a:pt x="381000" y="1193800"/>
                  </a:cubicBezTo>
                  <a:lnTo>
                    <a:pt x="381000" y="1193800"/>
                  </a:lnTo>
                </a:path>
              </a:pathLst>
            </a:custGeom>
            <a:solidFill>
              <a:srgbClr val="DB451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560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40</Words>
  <Application>Microsoft Office PowerPoint</Application>
  <PresentationFormat>Widescreen</PresentationFormat>
  <Paragraphs>40</Paragraphs>
  <Slides>9</Slides>
  <Notes>0</Notes>
  <HiddenSlides>0</HiddenSlides>
  <MMClips>40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209</cp:revision>
  <dcterms:created xsi:type="dcterms:W3CDTF">2025-03-23T20:14:13Z</dcterms:created>
  <dcterms:modified xsi:type="dcterms:W3CDTF">2025-04-15T22:13:14Z</dcterms:modified>
</cp:coreProperties>
</file>