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7" r:id="rId3"/>
    <p:sldId id="268" r:id="rId4"/>
    <p:sldId id="269" r:id="rId5"/>
    <p:sldId id="279" r:id="rId6"/>
    <p:sldId id="270" r:id="rId7"/>
    <p:sldId id="271" r:id="rId8"/>
    <p:sldId id="272" r:id="rId9"/>
    <p:sldId id="276" r:id="rId10"/>
    <p:sldId id="273" r:id="rId11"/>
    <p:sldId id="274" r:id="rId12"/>
    <p:sldId id="275" r:id="rId13"/>
    <p:sldId id="278" r:id="rId14"/>
    <p:sldId id="27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45A"/>
    <a:srgbClr val="CFDEE5"/>
    <a:srgbClr val="A9D18E"/>
    <a:srgbClr val="E2F0D9"/>
    <a:srgbClr val="0B0754"/>
    <a:srgbClr val="767171"/>
    <a:srgbClr val="FFFF66"/>
    <a:srgbClr val="9DC3E6"/>
    <a:srgbClr val="F9D452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882E-A422-41C0-8C10-60E6CC22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64AA-EDC6-45DA-AD2E-908A806A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75C5-84F6-4FA7-8E79-D5AD87CD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5D8D-FBDE-4A7A-AB3D-11005B6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EA3D-CAD6-4A1A-947D-784B5D7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50B-4687-4557-913C-40E7B435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69A2-D6C2-45C5-981F-68ABCCCD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E256-0A0C-4D42-872A-8ECC9AC2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D55-6F3A-48D3-8441-BE74586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49F-4B15-4157-9DFC-2127B89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D6694-2300-4B4F-BBD2-8C277C5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EF3-36E0-40C3-9476-CEFA109C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619-0B01-445A-95F9-260D32F5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3605-2555-48A1-9413-542346F9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C415-5DEE-4D88-90BC-A9CFA40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7D2-0E4C-4330-910C-1CF4E53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FA41-33BE-479D-BD5B-6FC5274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CB5F-E0D0-4181-A2B7-DAD71EF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76FB-D2F7-4875-929F-0A3B52D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02A-FE23-4BCC-A8F9-21C06FE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BAC-7009-4C2E-AAA1-8DC78C5A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DADB-58E9-404A-98D0-1AFCD511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C402-C9AC-49CF-B6E9-AF35D30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A66F-9663-4BF9-AF7B-2AC5DA4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31AC-57E2-492F-874E-A5BD266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2AE4-DDEB-4CAB-A2E6-BE512F8C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EA70-6970-4E1D-B2D1-EB4A7F18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8FFE-4579-44CD-8290-99E24E74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DF7F-4F33-4F56-9988-90E962D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C718-EA6E-4FCE-A604-E03F533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5F0D-0621-456D-A9C8-F527A25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BDB-3A2F-4ADD-8C9D-01F108F3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10B9-5055-43DF-9B22-270CBC8C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5433-529F-47F5-B405-7927A3B8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90B8-27A4-4922-A042-AA1071C5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C2CA-E208-48D3-9FEE-18F63090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0225-7B2F-44F8-B302-D5782A90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1794-16EE-4F4D-9F6F-CDB1D1A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0F20-BD6F-47B3-9B87-7FFFC0C4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48F-AFCB-4D10-976F-C9888824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26DD-8A58-4620-83F7-1D7BEBA2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26CD5-9296-40C6-AEC0-EDEDF9D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A2DA-B3C5-48F3-8D8A-405ECDF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AD41F-3231-414F-A075-A3364C2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9B026-D986-4C84-B3EC-CB52D51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A392-EFE0-499F-BD73-1A1A03F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2D2-98AD-40AB-A665-1E80CD6D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FD6-E9D2-471F-9602-071AB9E1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B54C-F3F0-4759-A18A-0B88F3AA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8F0-F0E6-4810-AE1A-8DBD35F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2A4E-AF92-4DF6-938D-E2D13D98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DC3F-58AD-4DA1-A311-6E3A6D1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C54A-741B-4C28-B6C6-FB643D3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439E8-6484-45C3-B640-2B1D44FC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E2C4-835C-4C84-AB55-4B6259E3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435F-AF81-4C24-81C1-3307A6D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8222-3CF1-4124-ACDA-0294E6D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192-F3A6-4C00-BE7F-D823B99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F953-1197-474D-BDD1-A4DBC56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3D70-E804-424C-9282-59528E6F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B98B-7DD3-4CE6-BB77-120061C5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26EE-1511-4705-9BED-F27F22632D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AE5C-3820-4116-8FF7-59B21A4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38D6-57F6-49B1-8D7F-0C8822B4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2.mp3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2.mp3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6" Type="http://schemas.openxmlformats.org/officeDocument/2006/relationships/audio" Target="../media/media25.mp3"/><Relationship Id="rId5" Type="http://schemas.microsoft.com/office/2007/relationships/media" Target="../media/media25.mp3"/><Relationship Id="rId4" Type="http://schemas.openxmlformats.org/officeDocument/2006/relationships/audio" Target="../media/media2.mp3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6" Type="http://schemas.openxmlformats.org/officeDocument/2006/relationships/audio" Target="../media/media27.mp3"/><Relationship Id="rId5" Type="http://schemas.microsoft.com/office/2007/relationships/media" Target="../media/media27.mp3"/><Relationship Id="rId4" Type="http://schemas.openxmlformats.org/officeDocument/2006/relationships/audio" Target="../media/media2.mp3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6" Type="http://schemas.openxmlformats.org/officeDocument/2006/relationships/audio" Target="../media/media29.mp3"/><Relationship Id="rId5" Type="http://schemas.microsoft.com/office/2007/relationships/media" Target="../media/media29.mp3"/><Relationship Id="rId4" Type="http://schemas.openxmlformats.org/officeDocument/2006/relationships/audio" Target="../media/media2.mp3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6" Type="http://schemas.openxmlformats.org/officeDocument/2006/relationships/audio" Target="../media/media31.mp3"/><Relationship Id="rId5" Type="http://schemas.microsoft.com/office/2007/relationships/media" Target="../media/media31.mp3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4" Type="http://schemas.openxmlformats.org/officeDocument/2006/relationships/audio" Target="../media/media2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4" Type="http://schemas.openxmlformats.org/officeDocument/2006/relationships/audio" Target="../media/media2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2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3.mp3"/><Relationship Id="rId5" Type="http://schemas.microsoft.com/office/2007/relationships/media" Target="../media/media13.mp3"/><Relationship Id="rId4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17.mp3"/><Relationship Id="rId5" Type="http://schemas.microsoft.com/office/2007/relationships/media" Target="../media/media17.mp3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19.mp3"/><Relationship Id="rId5" Type="http://schemas.microsoft.com/office/2007/relationships/media" Target="../media/media19.mp3"/><Relationship Id="rId4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98D526-D2C0-46F1-B90D-1550C4E983D4}"/>
              </a:ext>
            </a:extLst>
          </p:cNvPr>
          <p:cNvGrpSpPr/>
          <p:nvPr/>
        </p:nvGrpSpPr>
        <p:grpSpPr>
          <a:xfrm>
            <a:off x="874367" y="215598"/>
            <a:ext cx="2938637" cy="5972213"/>
            <a:chOff x="8392085" y="-417930"/>
            <a:chExt cx="3328763" cy="67650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4FE0F1-A1D3-4797-BB5B-4E3FC5D47EAE}"/>
                </a:ext>
              </a:extLst>
            </p:cNvPr>
            <p:cNvGrpSpPr/>
            <p:nvPr/>
          </p:nvGrpSpPr>
          <p:grpSpPr>
            <a:xfrm>
              <a:off x="8392085" y="-377450"/>
              <a:ext cx="3328763" cy="6724588"/>
              <a:chOff x="8392085" y="-377450"/>
              <a:chExt cx="3328763" cy="6724588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F0676F91-6F94-4C05-A16B-8042D4BEB741}"/>
                  </a:ext>
                </a:extLst>
              </p:cNvPr>
              <p:cNvSpPr/>
              <p:nvPr/>
            </p:nvSpPr>
            <p:spPr>
              <a:xfrm>
                <a:off x="9052637" y="4512085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767FC6EA-4290-4150-A177-D8B19685C0B1}"/>
                  </a:ext>
                </a:extLst>
              </p:cNvPr>
              <p:cNvSpPr/>
              <p:nvPr/>
            </p:nvSpPr>
            <p:spPr>
              <a:xfrm flipH="1">
                <a:off x="10154975" y="4478622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DAEEDB-151D-449D-A9A5-361FB778B504}"/>
                  </a:ext>
                </a:extLst>
              </p:cNvPr>
              <p:cNvSpPr/>
              <p:nvPr/>
            </p:nvSpPr>
            <p:spPr>
              <a:xfrm rot="15641775">
                <a:off x="9642922" y="1748423"/>
                <a:ext cx="1178622" cy="1593311"/>
              </a:xfrm>
              <a:custGeom>
                <a:avLst/>
                <a:gdLst>
                  <a:gd name="connsiteX0" fmla="*/ 1030413 w 1178622"/>
                  <a:gd name="connsiteY0" fmla="*/ 175 h 1593311"/>
                  <a:gd name="connsiteX1" fmla="*/ 942782 w 1178622"/>
                  <a:gd name="connsiteY1" fmla="*/ 402963 h 1593311"/>
                  <a:gd name="connsiteX2" fmla="*/ 874202 w 1178622"/>
                  <a:gd name="connsiteY2" fmla="*/ 738243 h 1593311"/>
                  <a:gd name="connsiteX3" fmla="*/ 721803 w 1178622"/>
                  <a:gd name="connsiteY3" fmla="*/ 1050663 h 1593311"/>
                  <a:gd name="connsiteX4" fmla="*/ 439863 w 1178622"/>
                  <a:gd name="connsiteY4" fmla="*/ 1324983 h 1593311"/>
                  <a:gd name="connsiteX5" fmla="*/ 157685 w 1178622"/>
                  <a:gd name="connsiteY5" fmla="*/ 1578944 h 1593311"/>
                  <a:gd name="connsiteX6" fmla="*/ 113066 w 1178622"/>
                  <a:gd name="connsiteY6" fmla="*/ 1562008 h 1593311"/>
                  <a:gd name="connsiteX7" fmla="*/ 81785 w 1178622"/>
                  <a:gd name="connsiteY7" fmla="*/ 1489113 h 1593311"/>
                  <a:gd name="connsiteX8" fmla="*/ 0 w 1178622"/>
                  <a:gd name="connsiteY8" fmla="*/ 1034369 h 1593311"/>
                  <a:gd name="connsiteX9" fmla="*/ 125609 w 1178622"/>
                  <a:gd name="connsiteY9" fmla="*/ 477501 h 1593311"/>
                  <a:gd name="connsiteX10" fmla="*/ 172981 w 1178622"/>
                  <a:gd name="connsiteY10" fmla="*/ 389968 h 1593311"/>
                  <a:gd name="connsiteX11" fmla="*/ 267239 w 1178622"/>
                  <a:gd name="connsiteY11" fmla="*/ 321477 h 1593311"/>
                  <a:gd name="connsiteX12" fmla="*/ 1030413 w 1178622"/>
                  <a:gd name="connsiteY12" fmla="*/ 175 h 159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622" h="1593311">
                    <a:moveTo>
                      <a:pt x="1030413" y="175"/>
                    </a:moveTo>
                    <a:cubicBezTo>
                      <a:pt x="1206149" y="5850"/>
                      <a:pt x="1216150" y="149598"/>
                      <a:pt x="942782" y="402963"/>
                    </a:cubicBezTo>
                    <a:cubicBezTo>
                      <a:pt x="1432367" y="482973"/>
                      <a:pt x="1032952" y="735703"/>
                      <a:pt x="874202" y="738243"/>
                    </a:cubicBezTo>
                    <a:cubicBezTo>
                      <a:pt x="1431732" y="862703"/>
                      <a:pt x="843723" y="1093843"/>
                      <a:pt x="721803" y="1050663"/>
                    </a:cubicBezTo>
                    <a:cubicBezTo>
                      <a:pt x="1026603" y="1274183"/>
                      <a:pt x="614805" y="1443093"/>
                      <a:pt x="439863" y="1324983"/>
                    </a:cubicBezTo>
                    <a:cubicBezTo>
                      <a:pt x="630839" y="1547868"/>
                      <a:pt x="363187" y="1629308"/>
                      <a:pt x="157685" y="1578944"/>
                    </a:cubicBezTo>
                    <a:lnTo>
                      <a:pt x="113066" y="1562008"/>
                    </a:lnTo>
                    <a:lnTo>
                      <a:pt x="81785" y="1489113"/>
                    </a:lnTo>
                    <a:cubicBezTo>
                      <a:pt x="29122" y="1349343"/>
                      <a:pt x="0" y="1195674"/>
                      <a:pt x="0" y="1034369"/>
                    </a:cubicBezTo>
                    <a:cubicBezTo>
                      <a:pt x="0" y="832738"/>
                      <a:pt x="45503" y="643038"/>
                      <a:pt x="125609" y="477501"/>
                    </a:cubicBezTo>
                    <a:lnTo>
                      <a:pt x="172981" y="389968"/>
                    </a:lnTo>
                    <a:lnTo>
                      <a:pt x="267239" y="321477"/>
                    </a:lnTo>
                    <a:cubicBezTo>
                      <a:pt x="595985" y="95956"/>
                      <a:pt x="876644" y="-4791"/>
                      <a:pt x="1030413" y="175"/>
                    </a:cubicBez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238BAD-5E49-402A-9120-036AE28ED123}"/>
                  </a:ext>
                </a:extLst>
              </p:cNvPr>
              <p:cNvSpPr/>
              <p:nvPr/>
            </p:nvSpPr>
            <p:spPr>
              <a:xfrm>
                <a:off x="8503703" y="2379378"/>
                <a:ext cx="3217145" cy="2484357"/>
              </a:xfrm>
              <a:custGeom>
                <a:avLst/>
                <a:gdLst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94946 w 3067927"/>
                  <a:gd name="connsiteY4" fmla="*/ 1238298 h 2476598"/>
                  <a:gd name="connsiteX5" fmla="*/ 2976731 w 3067927"/>
                  <a:gd name="connsiteY5" fmla="*/ 1693042 h 2476598"/>
                  <a:gd name="connsiteX6" fmla="*/ 3008012 w 3067927"/>
                  <a:gd name="connsiteY6" fmla="*/ 1765937 h 2476598"/>
                  <a:gd name="connsiteX7" fmla="*/ 2957470 w 3067927"/>
                  <a:gd name="connsiteY7" fmla="*/ 1746753 h 2476598"/>
                  <a:gd name="connsiteX8" fmla="*/ 2887134 w 3067927"/>
                  <a:gd name="connsiteY8" fmla="*/ 1688933 h 2476598"/>
                  <a:gd name="connsiteX9" fmla="*/ 2521374 w 3067927"/>
                  <a:gd name="connsiteY9" fmla="*/ 2136608 h 2476598"/>
                  <a:gd name="connsiteX10" fmla="*/ 1978449 w 3067927"/>
                  <a:gd name="connsiteY10" fmla="*/ 2329013 h 2476598"/>
                  <a:gd name="connsiteX11" fmla="*/ 1338369 w 3067927"/>
                  <a:gd name="connsiteY11" fmla="*/ 2306153 h 2476598"/>
                  <a:gd name="connsiteX12" fmla="*/ 782109 w 3067927"/>
                  <a:gd name="connsiteY12" fmla="*/ 2199473 h 2476598"/>
                  <a:gd name="connsiteX13" fmla="*/ 305860 w 3067927"/>
                  <a:gd name="connsiteY13" fmla="*/ 1946108 h 2476598"/>
                  <a:gd name="connsiteX14" fmla="*/ 1621693 w 3067927"/>
                  <a:gd name="connsiteY14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957470 w 3067927"/>
                  <a:gd name="connsiteY6" fmla="*/ 1746753 h 2476598"/>
                  <a:gd name="connsiteX7" fmla="*/ 2887134 w 3067927"/>
                  <a:gd name="connsiteY7" fmla="*/ 1688933 h 2476598"/>
                  <a:gd name="connsiteX8" fmla="*/ 2521374 w 3067927"/>
                  <a:gd name="connsiteY8" fmla="*/ 2136608 h 2476598"/>
                  <a:gd name="connsiteX9" fmla="*/ 1978449 w 3067927"/>
                  <a:gd name="connsiteY9" fmla="*/ 2329013 h 2476598"/>
                  <a:gd name="connsiteX10" fmla="*/ 1338369 w 3067927"/>
                  <a:gd name="connsiteY10" fmla="*/ 2306153 h 2476598"/>
                  <a:gd name="connsiteX11" fmla="*/ 782109 w 3067927"/>
                  <a:gd name="connsiteY11" fmla="*/ 2199473 h 2476598"/>
                  <a:gd name="connsiteX12" fmla="*/ 305860 w 3067927"/>
                  <a:gd name="connsiteY12" fmla="*/ 1946108 h 2476598"/>
                  <a:gd name="connsiteX13" fmla="*/ 1621693 w 3067927"/>
                  <a:gd name="connsiteY13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887134 w 3067927"/>
                  <a:gd name="connsiteY6" fmla="*/ 1688933 h 2476598"/>
                  <a:gd name="connsiteX7" fmla="*/ 2521374 w 3067927"/>
                  <a:gd name="connsiteY7" fmla="*/ 2136608 h 2476598"/>
                  <a:gd name="connsiteX8" fmla="*/ 1978449 w 3067927"/>
                  <a:gd name="connsiteY8" fmla="*/ 2329013 h 2476598"/>
                  <a:gd name="connsiteX9" fmla="*/ 1338369 w 3067927"/>
                  <a:gd name="connsiteY9" fmla="*/ 2306153 h 2476598"/>
                  <a:gd name="connsiteX10" fmla="*/ 782109 w 3067927"/>
                  <a:gd name="connsiteY10" fmla="*/ 2199473 h 2476598"/>
                  <a:gd name="connsiteX11" fmla="*/ 305860 w 3067927"/>
                  <a:gd name="connsiteY11" fmla="*/ 1946108 h 2476598"/>
                  <a:gd name="connsiteX12" fmla="*/ 1621693 w 3067927"/>
                  <a:gd name="connsiteY12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3008012 w 3067927"/>
                  <a:gd name="connsiteY4" fmla="*/ 1765937 h 2476598"/>
                  <a:gd name="connsiteX5" fmla="*/ 2887134 w 3067927"/>
                  <a:gd name="connsiteY5" fmla="*/ 1688933 h 2476598"/>
                  <a:gd name="connsiteX6" fmla="*/ 2521374 w 3067927"/>
                  <a:gd name="connsiteY6" fmla="*/ 2136608 h 2476598"/>
                  <a:gd name="connsiteX7" fmla="*/ 1978449 w 3067927"/>
                  <a:gd name="connsiteY7" fmla="*/ 2329013 h 2476598"/>
                  <a:gd name="connsiteX8" fmla="*/ 1338369 w 3067927"/>
                  <a:gd name="connsiteY8" fmla="*/ 2306153 h 2476598"/>
                  <a:gd name="connsiteX9" fmla="*/ 782109 w 3067927"/>
                  <a:gd name="connsiteY9" fmla="*/ 2199473 h 2476598"/>
                  <a:gd name="connsiteX10" fmla="*/ 305860 w 3067927"/>
                  <a:gd name="connsiteY10" fmla="*/ 1946108 h 2476598"/>
                  <a:gd name="connsiteX11" fmla="*/ 1621693 w 3067927"/>
                  <a:gd name="connsiteY11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87134 w 3067927"/>
                  <a:gd name="connsiteY4" fmla="*/ 1688933 h 2476598"/>
                  <a:gd name="connsiteX5" fmla="*/ 2521374 w 3067927"/>
                  <a:gd name="connsiteY5" fmla="*/ 2136608 h 2476598"/>
                  <a:gd name="connsiteX6" fmla="*/ 1978449 w 3067927"/>
                  <a:gd name="connsiteY6" fmla="*/ 2329013 h 2476598"/>
                  <a:gd name="connsiteX7" fmla="*/ 1338369 w 3067927"/>
                  <a:gd name="connsiteY7" fmla="*/ 2306153 h 2476598"/>
                  <a:gd name="connsiteX8" fmla="*/ 782109 w 3067927"/>
                  <a:gd name="connsiteY8" fmla="*/ 2199473 h 2476598"/>
                  <a:gd name="connsiteX9" fmla="*/ 305860 w 3067927"/>
                  <a:gd name="connsiteY9" fmla="*/ 1946108 h 2476598"/>
                  <a:gd name="connsiteX10" fmla="*/ 1621693 w 3067927"/>
                  <a:gd name="connsiteY10" fmla="*/ 1 h 2476598"/>
                  <a:gd name="connsiteX0" fmla="*/ 1621693 w 3020555"/>
                  <a:gd name="connsiteY0" fmla="*/ 1 h 2476598"/>
                  <a:gd name="connsiteX1" fmla="*/ 3018580 w 3020555"/>
                  <a:gd name="connsiteY1" fmla="*/ 629753 h 2476598"/>
                  <a:gd name="connsiteX2" fmla="*/ 3020555 w 3020555"/>
                  <a:gd name="connsiteY2" fmla="*/ 681430 h 2476598"/>
                  <a:gd name="connsiteX3" fmla="*/ 2887134 w 3020555"/>
                  <a:gd name="connsiteY3" fmla="*/ 1688933 h 2476598"/>
                  <a:gd name="connsiteX4" fmla="*/ 2521374 w 3020555"/>
                  <a:gd name="connsiteY4" fmla="*/ 2136608 h 2476598"/>
                  <a:gd name="connsiteX5" fmla="*/ 1978449 w 3020555"/>
                  <a:gd name="connsiteY5" fmla="*/ 2329013 h 2476598"/>
                  <a:gd name="connsiteX6" fmla="*/ 1338369 w 3020555"/>
                  <a:gd name="connsiteY6" fmla="*/ 2306153 h 2476598"/>
                  <a:gd name="connsiteX7" fmla="*/ 782109 w 3020555"/>
                  <a:gd name="connsiteY7" fmla="*/ 2199473 h 2476598"/>
                  <a:gd name="connsiteX8" fmla="*/ 305860 w 3020555"/>
                  <a:gd name="connsiteY8" fmla="*/ 1946108 h 2476598"/>
                  <a:gd name="connsiteX9" fmla="*/ 1621693 w 3020555"/>
                  <a:gd name="connsiteY9" fmla="*/ 1 h 2476598"/>
                  <a:gd name="connsiteX0" fmla="*/ 1621693 w 3020555"/>
                  <a:gd name="connsiteY0" fmla="*/ 43393 h 2519990"/>
                  <a:gd name="connsiteX1" fmla="*/ 3020555 w 3020555"/>
                  <a:gd name="connsiteY1" fmla="*/ 724822 h 2519990"/>
                  <a:gd name="connsiteX2" fmla="*/ 2887134 w 3020555"/>
                  <a:gd name="connsiteY2" fmla="*/ 1732325 h 2519990"/>
                  <a:gd name="connsiteX3" fmla="*/ 2521374 w 3020555"/>
                  <a:gd name="connsiteY3" fmla="*/ 2180000 h 2519990"/>
                  <a:gd name="connsiteX4" fmla="*/ 1978449 w 3020555"/>
                  <a:gd name="connsiteY4" fmla="*/ 2372405 h 2519990"/>
                  <a:gd name="connsiteX5" fmla="*/ 1338369 w 3020555"/>
                  <a:gd name="connsiteY5" fmla="*/ 2349545 h 2519990"/>
                  <a:gd name="connsiteX6" fmla="*/ 782109 w 3020555"/>
                  <a:gd name="connsiteY6" fmla="*/ 2242865 h 2519990"/>
                  <a:gd name="connsiteX7" fmla="*/ 305860 w 3020555"/>
                  <a:gd name="connsiteY7" fmla="*/ 1989500 h 2519990"/>
                  <a:gd name="connsiteX8" fmla="*/ 1621693 w 3020555"/>
                  <a:gd name="connsiteY8" fmla="*/ 43393 h 2519990"/>
                  <a:gd name="connsiteX0" fmla="*/ 1621693 w 2888639"/>
                  <a:gd name="connsiteY0" fmla="*/ 980 h 2477577"/>
                  <a:gd name="connsiteX1" fmla="*/ 2887134 w 2888639"/>
                  <a:gd name="connsiteY1" fmla="*/ 1689912 h 2477577"/>
                  <a:gd name="connsiteX2" fmla="*/ 2521374 w 2888639"/>
                  <a:gd name="connsiteY2" fmla="*/ 2137587 h 2477577"/>
                  <a:gd name="connsiteX3" fmla="*/ 1978449 w 2888639"/>
                  <a:gd name="connsiteY3" fmla="*/ 2329992 h 2477577"/>
                  <a:gd name="connsiteX4" fmla="*/ 1338369 w 2888639"/>
                  <a:gd name="connsiteY4" fmla="*/ 2307132 h 2477577"/>
                  <a:gd name="connsiteX5" fmla="*/ 782109 w 2888639"/>
                  <a:gd name="connsiteY5" fmla="*/ 2200452 h 2477577"/>
                  <a:gd name="connsiteX6" fmla="*/ 305860 w 2888639"/>
                  <a:gd name="connsiteY6" fmla="*/ 1947087 h 2477577"/>
                  <a:gd name="connsiteX7" fmla="*/ 1621693 w 2888639"/>
                  <a:gd name="connsiteY7" fmla="*/ 980 h 2477577"/>
                  <a:gd name="connsiteX0" fmla="*/ 1621693 w 3208630"/>
                  <a:gd name="connsiteY0" fmla="*/ 2034 h 2478631"/>
                  <a:gd name="connsiteX1" fmla="*/ 2887134 w 3208630"/>
                  <a:gd name="connsiteY1" fmla="*/ 1690966 h 2478631"/>
                  <a:gd name="connsiteX2" fmla="*/ 2521374 w 3208630"/>
                  <a:gd name="connsiteY2" fmla="*/ 2138641 h 2478631"/>
                  <a:gd name="connsiteX3" fmla="*/ 1978449 w 3208630"/>
                  <a:gd name="connsiteY3" fmla="*/ 2331046 h 2478631"/>
                  <a:gd name="connsiteX4" fmla="*/ 1338369 w 3208630"/>
                  <a:gd name="connsiteY4" fmla="*/ 2308186 h 2478631"/>
                  <a:gd name="connsiteX5" fmla="*/ 782109 w 3208630"/>
                  <a:gd name="connsiteY5" fmla="*/ 2201506 h 2478631"/>
                  <a:gd name="connsiteX6" fmla="*/ 305860 w 3208630"/>
                  <a:gd name="connsiteY6" fmla="*/ 1948141 h 2478631"/>
                  <a:gd name="connsiteX7" fmla="*/ 1621693 w 3208630"/>
                  <a:gd name="connsiteY7" fmla="*/ 2034 h 2478631"/>
                  <a:gd name="connsiteX0" fmla="*/ 1621693 w 3190558"/>
                  <a:gd name="connsiteY0" fmla="*/ 3008 h 2479605"/>
                  <a:gd name="connsiteX1" fmla="*/ 2887134 w 3190558"/>
                  <a:gd name="connsiteY1" fmla="*/ 1691940 h 2479605"/>
                  <a:gd name="connsiteX2" fmla="*/ 2521374 w 3190558"/>
                  <a:gd name="connsiteY2" fmla="*/ 2139615 h 2479605"/>
                  <a:gd name="connsiteX3" fmla="*/ 1978449 w 3190558"/>
                  <a:gd name="connsiteY3" fmla="*/ 2332020 h 2479605"/>
                  <a:gd name="connsiteX4" fmla="*/ 1338369 w 3190558"/>
                  <a:gd name="connsiteY4" fmla="*/ 2309160 h 2479605"/>
                  <a:gd name="connsiteX5" fmla="*/ 782109 w 3190558"/>
                  <a:gd name="connsiteY5" fmla="*/ 2202480 h 2479605"/>
                  <a:gd name="connsiteX6" fmla="*/ 305860 w 3190558"/>
                  <a:gd name="connsiteY6" fmla="*/ 1949115 h 2479605"/>
                  <a:gd name="connsiteX7" fmla="*/ 1621693 w 3190558"/>
                  <a:gd name="connsiteY7" fmla="*/ 3008 h 2479605"/>
                  <a:gd name="connsiteX0" fmla="*/ 1621693 w 3249220"/>
                  <a:gd name="connsiteY0" fmla="*/ 12261 h 2488858"/>
                  <a:gd name="connsiteX1" fmla="*/ 2887134 w 3249220"/>
                  <a:gd name="connsiteY1" fmla="*/ 1701193 h 2488858"/>
                  <a:gd name="connsiteX2" fmla="*/ 2521374 w 3249220"/>
                  <a:gd name="connsiteY2" fmla="*/ 2148868 h 2488858"/>
                  <a:gd name="connsiteX3" fmla="*/ 1978449 w 3249220"/>
                  <a:gd name="connsiteY3" fmla="*/ 2341273 h 2488858"/>
                  <a:gd name="connsiteX4" fmla="*/ 1338369 w 3249220"/>
                  <a:gd name="connsiteY4" fmla="*/ 2318413 h 2488858"/>
                  <a:gd name="connsiteX5" fmla="*/ 782109 w 3249220"/>
                  <a:gd name="connsiteY5" fmla="*/ 2211733 h 2488858"/>
                  <a:gd name="connsiteX6" fmla="*/ 305860 w 3249220"/>
                  <a:gd name="connsiteY6" fmla="*/ 1958368 h 2488858"/>
                  <a:gd name="connsiteX7" fmla="*/ 1621693 w 3249220"/>
                  <a:gd name="connsiteY7" fmla="*/ 12261 h 2488858"/>
                  <a:gd name="connsiteX0" fmla="*/ 1621693 w 3217145"/>
                  <a:gd name="connsiteY0" fmla="*/ 7760 h 2484357"/>
                  <a:gd name="connsiteX1" fmla="*/ 2887134 w 3217145"/>
                  <a:gd name="connsiteY1" fmla="*/ 1696692 h 2484357"/>
                  <a:gd name="connsiteX2" fmla="*/ 2521374 w 3217145"/>
                  <a:gd name="connsiteY2" fmla="*/ 2144367 h 2484357"/>
                  <a:gd name="connsiteX3" fmla="*/ 1978449 w 3217145"/>
                  <a:gd name="connsiteY3" fmla="*/ 2336772 h 2484357"/>
                  <a:gd name="connsiteX4" fmla="*/ 1338369 w 3217145"/>
                  <a:gd name="connsiteY4" fmla="*/ 2313912 h 2484357"/>
                  <a:gd name="connsiteX5" fmla="*/ 782109 w 3217145"/>
                  <a:gd name="connsiteY5" fmla="*/ 2207232 h 2484357"/>
                  <a:gd name="connsiteX6" fmla="*/ 305860 w 3217145"/>
                  <a:gd name="connsiteY6" fmla="*/ 1953867 h 2484357"/>
                  <a:gd name="connsiteX7" fmla="*/ 1621693 w 3217145"/>
                  <a:gd name="connsiteY7" fmla="*/ 7760 h 24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7145" h="2484357">
                    <a:moveTo>
                      <a:pt x="1621693" y="7760"/>
                    </a:moveTo>
                    <a:cubicBezTo>
                      <a:pt x="2531965" y="-88442"/>
                      <a:pt x="3834467" y="723371"/>
                      <a:pt x="2887134" y="1696692"/>
                    </a:cubicBezTo>
                    <a:cubicBezTo>
                      <a:pt x="2894754" y="1800197"/>
                      <a:pt x="2887134" y="2162782"/>
                      <a:pt x="2521374" y="2144367"/>
                    </a:cubicBezTo>
                    <a:cubicBezTo>
                      <a:pt x="2464859" y="2284702"/>
                      <a:pt x="2339764" y="2577437"/>
                      <a:pt x="1978449" y="2336772"/>
                    </a:cubicBezTo>
                    <a:cubicBezTo>
                      <a:pt x="1826049" y="2420592"/>
                      <a:pt x="1582209" y="2633952"/>
                      <a:pt x="1338369" y="2313912"/>
                    </a:cubicBezTo>
                    <a:cubicBezTo>
                      <a:pt x="1180889" y="2423132"/>
                      <a:pt x="901489" y="2517112"/>
                      <a:pt x="782109" y="2207232"/>
                    </a:cubicBezTo>
                    <a:cubicBezTo>
                      <a:pt x="455719" y="2313277"/>
                      <a:pt x="373170" y="2129762"/>
                      <a:pt x="305860" y="1953867"/>
                    </a:cubicBezTo>
                    <a:cubicBezTo>
                      <a:pt x="-547580" y="729131"/>
                      <a:pt x="545004" y="6488"/>
                      <a:pt x="1621693" y="7760"/>
                    </a:cubicBez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715B1070-63E0-4CE9-9A92-8E416C277F69}"/>
                  </a:ext>
                </a:extLst>
              </p:cNvPr>
              <p:cNvSpPr/>
              <p:nvPr/>
            </p:nvSpPr>
            <p:spPr>
              <a:xfrm rot="17287350">
                <a:off x="10360317" y="2550730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170AB-E7F1-4E96-A044-1FB26BAE3292}"/>
                  </a:ext>
                </a:extLst>
              </p:cNvPr>
              <p:cNvSpPr/>
              <p:nvPr/>
            </p:nvSpPr>
            <p:spPr>
              <a:xfrm rot="3906900">
                <a:off x="10185382" y="3243675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1EE3D5A-AAD0-49F6-A5C4-AC8A8ACF12F5}"/>
                  </a:ext>
                </a:extLst>
              </p:cNvPr>
              <p:cNvSpPr/>
              <p:nvPr/>
            </p:nvSpPr>
            <p:spPr>
              <a:xfrm rot="5652440">
                <a:off x="9661183" y="2424021"/>
                <a:ext cx="697977" cy="944301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  <a:gd name="connsiteX0" fmla="*/ 172676 w 407860"/>
                  <a:gd name="connsiteY0" fmla="*/ 0 h 520462"/>
                  <a:gd name="connsiteX1" fmla="*/ 198108 w 407860"/>
                  <a:gd name="connsiteY1" fmla="*/ 7895 h 520462"/>
                  <a:gd name="connsiteX2" fmla="*/ 395348 w 407860"/>
                  <a:gd name="connsiteY2" fmla="*/ 70417 h 520462"/>
                  <a:gd name="connsiteX3" fmla="*/ 366979 w 407860"/>
                  <a:gd name="connsiteY3" fmla="*/ 262663 h 520462"/>
                  <a:gd name="connsiteX4" fmla="*/ 198108 w 407860"/>
                  <a:gd name="connsiteY4" fmla="*/ 517431 h 520462"/>
                  <a:gd name="connsiteX5" fmla="*/ 188345 w 407860"/>
                  <a:gd name="connsiteY5" fmla="*/ 520462 h 520462"/>
                  <a:gd name="connsiteX6" fmla="*/ 170415 w 407860"/>
                  <a:gd name="connsiteY6" fmla="*/ 514896 h 520462"/>
                  <a:gd name="connsiteX7" fmla="*/ 0 w 407860"/>
                  <a:gd name="connsiteY7" fmla="*/ 257799 h 520462"/>
                  <a:gd name="connsiteX8" fmla="*/ 170415 w 407860"/>
                  <a:gd name="connsiteY8" fmla="*/ 702 h 520462"/>
                  <a:gd name="connsiteX9" fmla="*/ 172676 w 407860"/>
                  <a:gd name="connsiteY9" fmla="*/ 0 h 520462"/>
                  <a:gd name="connsiteX0" fmla="*/ 172676 w 404138"/>
                  <a:gd name="connsiteY0" fmla="*/ 0 h 520462"/>
                  <a:gd name="connsiteX1" fmla="*/ 198108 w 404138"/>
                  <a:gd name="connsiteY1" fmla="*/ 7895 h 520462"/>
                  <a:gd name="connsiteX2" fmla="*/ 395348 w 404138"/>
                  <a:gd name="connsiteY2" fmla="*/ 70417 h 520462"/>
                  <a:gd name="connsiteX3" fmla="*/ 366979 w 404138"/>
                  <a:gd name="connsiteY3" fmla="*/ 262663 h 520462"/>
                  <a:gd name="connsiteX4" fmla="*/ 342226 w 404138"/>
                  <a:gd name="connsiteY4" fmla="*/ 422931 h 520462"/>
                  <a:gd name="connsiteX5" fmla="*/ 198108 w 404138"/>
                  <a:gd name="connsiteY5" fmla="*/ 517431 h 520462"/>
                  <a:gd name="connsiteX6" fmla="*/ 188345 w 404138"/>
                  <a:gd name="connsiteY6" fmla="*/ 520462 h 520462"/>
                  <a:gd name="connsiteX7" fmla="*/ 170415 w 404138"/>
                  <a:gd name="connsiteY7" fmla="*/ 514896 h 520462"/>
                  <a:gd name="connsiteX8" fmla="*/ 0 w 404138"/>
                  <a:gd name="connsiteY8" fmla="*/ 257799 h 520462"/>
                  <a:gd name="connsiteX9" fmla="*/ 170415 w 404138"/>
                  <a:gd name="connsiteY9" fmla="*/ 702 h 520462"/>
                  <a:gd name="connsiteX10" fmla="*/ 172676 w 404138"/>
                  <a:gd name="connsiteY10" fmla="*/ 0 h 520462"/>
                  <a:gd name="connsiteX0" fmla="*/ 172676 w 403705"/>
                  <a:gd name="connsiteY0" fmla="*/ 0 h 520462"/>
                  <a:gd name="connsiteX1" fmla="*/ 198108 w 403705"/>
                  <a:gd name="connsiteY1" fmla="*/ 7895 h 520462"/>
                  <a:gd name="connsiteX2" fmla="*/ 395348 w 403705"/>
                  <a:gd name="connsiteY2" fmla="*/ 70417 h 520462"/>
                  <a:gd name="connsiteX3" fmla="*/ 366979 w 403705"/>
                  <a:gd name="connsiteY3" fmla="*/ 262663 h 520462"/>
                  <a:gd name="connsiteX4" fmla="*/ 365569 w 403705"/>
                  <a:gd name="connsiteY4" fmla="*/ 444751 h 520462"/>
                  <a:gd name="connsiteX5" fmla="*/ 198108 w 403705"/>
                  <a:gd name="connsiteY5" fmla="*/ 517431 h 520462"/>
                  <a:gd name="connsiteX6" fmla="*/ 188345 w 403705"/>
                  <a:gd name="connsiteY6" fmla="*/ 520462 h 520462"/>
                  <a:gd name="connsiteX7" fmla="*/ 170415 w 403705"/>
                  <a:gd name="connsiteY7" fmla="*/ 514896 h 520462"/>
                  <a:gd name="connsiteX8" fmla="*/ 0 w 403705"/>
                  <a:gd name="connsiteY8" fmla="*/ 257799 h 520462"/>
                  <a:gd name="connsiteX9" fmla="*/ 170415 w 403705"/>
                  <a:gd name="connsiteY9" fmla="*/ 702 h 520462"/>
                  <a:gd name="connsiteX10" fmla="*/ 172676 w 403705"/>
                  <a:gd name="connsiteY10" fmla="*/ 0 h 520462"/>
                  <a:gd name="connsiteX0" fmla="*/ 210132 w 441161"/>
                  <a:gd name="connsiteY0" fmla="*/ 0 h 520462"/>
                  <a:gd name="connsiteX1" fmla="*/ 235564 w 441161"/>
                  <a:gd name="connsiteY1" fmla="*/ 7895 h 520462"/>
                  <a:gd name="connsiteX2" fmla="*/ 432804 w 441161"/>
                  <a:gd name="connsiteY2" fmla="*/ 70417 h 520462"/>
                  <a:gd name="connsiteX3" fmla="*/ 404435 w 441161"/>
                  <a:gd name="connsiteY3" fmla="*/ 262663 h 520462"/>
                  <a:gd name="connsiteX4" fmla="*/ 403025 w 441161"/>
                  <a:gd name="connsiteY4" fmla="*/ 444751 h 520462"/>
                  <a:gd name="connsiteX5" fmla="*/ 235564 w 441161"/>
                  <a:gd name="connsiteY5" fmla="*/ 517431 h 520462"/>
                  <a:gd name="connsiteX6" fmla="*/ 225801 w 441161"/>
                  <a:gd name="connsiteY6" fmla="*/ 520462 h 520462"/>
                  <a:gd name="connsiteX7" fmla="*/ 207871 w 441161"/>
                  <a:gd name="connsiteY7" fmla="*/ 514896 h 520462"/>
                  <a:gd name="connsiteX8" fmla="*/ 11242 w 441161"/>
                  <a:gd name="connsiteY8" fmla="*/ 397647 h 520462"/>
                  <a:gd name="connsiteX9" fmla="*/ 37456 w 441161"/>
                  <a:gd name="connsiteY9" fmla="*/ 257799 h 520462"/>
                  <a:gd name="connsiteX10" fmla="*/ 207871 w 441161"/>
                  <a:gd name="connsiteY10" fmla="*/ 702 h 520462"/>
                  <a:gd name="connsiteX11" fmla="*/ 210132 w 441161"/>
                  <a:gd name="connsiteY11" fmla="*/ 0 h 520462"/>
                  <a:gd name="connsiteX0" fmla="*/ 208522 w 439551"/>
                  <a:gd name="connsiteY0" fmla="*/ 0 h 520462"/>
                  <a:gd name="connsiteX1" fmla="*/ 233954 w 439551"/>
                  <a:gd name="connsiteY1" fmla="*/ 7895 h 520462"/>
                  <a:gd name="connsiteX2" fmla="*/ 431194 w 439551"/>
                  <a:gd name="connsiteY2" fmla="*/ 70417 h 520462"/>
                  <a:gd name="connsiteX3" fmla="*/ 402825 w 439551"/>
                  <a:gd name="connsiteY3" fmla="*/ 262663 h 520462"/>
                  <a:gd name="connsiteX4" fmla="*/ 401415 w 439551"/>
                  <a:gd name="connsiteY4" fmla="*/ 444751 h 520462"/>
                  <a:gd name="connsiteX5" fmla="*/ 233954 w 439551"/>
                  <a:gd name="connsiteY5" fmla="*/ 517431 h 520462"/>
                  <a:gd name="connsiteX6" fmla="*/ 224191 w 439551"/>
                  <a:gd name="connsiteY6" fmla="*/ 520462 h 520462"/>
                  <a:gd name="connsiteX7" fmla="*/ 206261 w 439551"/>
                  <a:gd name="connsiteY7" fmla="*/ 514896 h 520462"/>
                  <a:gd name="connsiteX8" fmla="*/ 9632 w 439551"/>
                  <a:gd name="connsiteY8" fmla="*/ 397647 h 520462"/>
                  <a:gd name="connsiteX9" fmla="*/ 35846 w 439551"/>
                  <a:gd name="connsiteY9" fmla="*/ 257799 h 520462"/>
                  <a:gd name="connsiteX10" fmla="*/ 13129 w 439551"/>
                  <a:gd name="connsiteY10" fmla="*/ 55574 h 520462"/>
                  <a:gd name="connsiteX11" fmla="*/ 206261 w 439551"/>
                  <a:gd name="connsiteY11" fmla="*/ 702 h 520462"/>
                  <a:gd name="connsiteX12" fmla="*/ 208522 w 439551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39542"/>
                  <a:gd name="connsiteY0" fmla="*/ 0 h 520462"/>
                  <a:gd name="connsiteX1" fmla="*/ 233954 w 439542"/>
                  <a:gd name="connsiteY1" fmla="*/ 7895 h 520462"/>
                  <a:gd name="connsiteX2" fmla="*/ 431194 w 439542"/>
                  <a:gd name="connsiteY2" fmla="*/ 70417 h 520462"/>
                  <a:gd name="connsiteX3" fmla="*/ 394707 w 439542"/>
                  <a:gd name="connsiteY3" fmla="*/ 371452 h 520462"/>
                  <a:gd name="connsiteX4" fmla="*/ 401415 w 439542"/>
                  <a:gd name="connsiteY4" fmla="*/ 444751 h 520462"/>
                  <a:gd name="connsiteX5" fmla="*/ 233954 w 439542"/>
                  <a:gd name="connsiteY5" fmla="*/ 517431 h 520462"/>
                  <a:gd name="connsiteX6" fmla="*/ 224191 w 439542"/>
                  <a:gd name="connsiteY6" fmla="*/ 520462 h 520462"/>
                  <a:gd name="connsiteX7" fmla="*/ 206261 w 439542"/>
                  <a:gd name="connsiteY7" fmla="*/ 514896 h 520462"/>
                  <a:gd name="connsiteX8" fmla="*/ 9632 w 439542"/>
                  <a:gd name="connsiteY8" fmla="*/ 397647 h 520462"/>
                  <a:gd name="connsiteX9" fmla="*/ 35846 w 439542"/>
                  <a:gd name="connsiteY9" fmla="*/ 257799 h 520462"/>
                  <a:gd name="connsiteX10" fmla="*/ 13129 w 439542"/>
                  <a:gd name="connsiteY10" fmla="*/ 55574 h 520462"/>
                  <a:gd name="connsiteX11" fmla="*/ 206261 w 439542"/>
                  <a:gd name="connsiteY11" fmla="*/ 702 h 520462"/>
                  <a:gd name="connsiteX12" fmla="*/ 208522 w 439542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45471"/>
                  <a:gd name="connsiteY0" fmla="*/ 0 h 520462"/>
                  <a:gd name="connsiteX1" fmla="*/ 233954 w 445471"/>
                  <a:gd name="connsiteY1" fmla="*/ 7895 h 520462"/>
                  <a:gd name="connsiteX2" fmla="*/ 431194 w 445471"/>
                  <a:gd name="connsiteY2" fmla="*/ 70417 h 520462"/>
                  <a:gd name="connsiteX3" fmla="*/ 426460 w 445471"/>
                  <a:gd name="connsiteY3" fmla="*/ 319533 h 520462"/>
                  <a:gd name="connsiteX4" fmla="*/ 401415 w 445471"/>
                  <a:gd name="connsiteY4" fmla="*/ 444751 h 520462"/>
                  <a:gd name="connsiteX5" fmla="*/ 233954 w 445471"/>
                  <a:gd name="connsiteY5" fmla="*/ 517431 h 520462"/>
                  <a:gd name="connsiteX6" fmla="*/ 224191 w 445471"/>
                  <a:gd name="connsiteY6" fmla="*/ 520462 h 520462"/>
                  <a:gd name="connsiteX7" fmla="*/ 206261 w 445471"/>
                  <a:gd name="connsiteY7" fmla="*/ 514896 h 520462"/>
                  <a:gd name="connsiteX8" fmla="*/ 9632 w 445471"/>
                  <a:gd name="connsiteY8" fmla="*/ 397647 h 520462"/>
                  <a:gd name="connsiteX9" fmla="*/ 35846 w 445471"/>
                  <a:gd name="connsiteY9" fmla="*/ 257799 h 520462"/>
                  <a:gd name="connsiteX10" fmla="*/ 13129 w 445471"/>
                  <a:gd name="connsiteY10" fmla="*/ 55574 h 520462"/>
                  <a:gd name="connsiteX11" fmla="*/ 206261 w 445471"/>
                  <a:gd name="connsiteY11" fmla="*/ 702 h 520462"/>
                  <a:gd name="connsiteX12" fmla="*/ 208522 w 445471"/>
                  <a:gd name="connsiteY12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431194 w 446750"/>
                  <a:gd name="connsiteY2" fmla="*/ 70417 h 520462"/>
                  <a:gd name="connsiteX3" fmla="*/ 431451 w 446750"/>
                  <a:gd name="connsiteY3" fmla="*/ 181400 h 520462"/>
                  <a:gd name="connsiteX4" fmla="*/ 426460 w 446750"/>
                  <a:gd name="connsiteY4" fmla="*/ 319533 h 520462"/>
                  <a:gd name="connsiteX5" fmla="*/ 401415 w 446750"/>
                  <a:gd name="connsiteY5" fmla="*/ 444751 h 520462"/>
                  <a:gd name="connsiteX6" fmla="*/ 233954 w 446750"/>
                  <a:gd name="connsiteY6" fmla="*/ 517431 h 520462"/>
                  <a:gd name="connsiteX7" fmla="*/ 224191 w 446750"/>
                  <a:gd name="connsiteY7" fmla="*/ 520462 h 520462"/>
                  <a:gd name="connsiteX8" fmla="*/ 206261 w 446750"/>
                  <a:gd name="connsiteY8" fmla="*/ 514896 h 520462"/>
                  <a:gd name="connsiteX9" fmla="*/ 9632 w 446750"/>
                  <a:gd name="connsiteY9" fmla="*/ 397647 h 520462"/>
                  <a:gd name="connsiteX10" fmla="*/ 35846 w 446750"/>
                  <a:gd name="connsiteY10" fmla="*/ 257799 h 520462"/>
                  <a:gd name="connsiteX11" fmla="*/ 13129 w 446750"/>
                  <a:gd name="connsiteY11" fmla="*/ 55574 h 520462"/>
                  <a:gd name="connsiteX12" fmla="*/ 206261 w 446750"/>
                  <a:gd name="connsiteY12" fmla="*/ 702 h 520462"/>
                  <a:gd name="connsiteX13" fmla="*/ 208522 w 446750"/>
                  <a:gd name="connsiteY13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233954 w 446750"/>
                  <a:gd name="connsiteY7" fmla="*/ 517431 h 520462"/>
                  <a:gd name="connsiteX8" fmla="*/ 224191 w 446750"/>
                  <a:gd name="connsiteY8" fmla="*/ 520462 h 520462"/>
                  <a:gd name="connsiteX9" fmla="*/ 206261 w 446750"/>
                  <a:gd name="connsiteY9" fmla="*/ 514896 h 520462"/>
                  <a:gd name="connsiteX10" fmla="*/ 9632 w 446750"/>
                  <a:gd name="connsiteY10" fmla="*/ 397647 h 520462"/>
                  <a:gd name="connsiteX11" fmla="*/ 35846 w 446750"/>
                  <a:gd name="connsiteY11" fmla="*/ 257799 h 520462"/>
                  <a:gd name="connsiteX12" fmla="*/ 13129 w 446750"/>
                  <a:gd name="connsiteY12" fmla="*/ 55574 h 520462"/>
                  <a:gd name="connsiteX13" fmla="*/ 206261 w 446750"/>
                  <a:gd name="connsiteY13" fmla="*/ 702 h 520462"/>
                  <a:gd name="connsiteX14" fmla="*/ 208522 w 446750"/>
                  <a:gd name="connsiteY14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105762 w 450504"/>
                  <a:gd name="connsiteY0" fmla="*/ 3785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15" fmla="*/ 105762 w 450504"/>
                  <a:gd name="connsiteY15" fmla="*/ 3785 h 519760"/>
                  <a:gd name="connsiteX0" fmla="*/ 206261 w 450504"/>
                  <a:gd name="connsiteY0" fmla="*/ 0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0" fmla="*/ 13129 w 450504"/>
                  <a:gd name="connsiteY0" fmla="*/ 51475 h 516363"/>
                  <a:gd name="connsiteX1" fmla="*/ 233954 w 450504"/>
                  <a:gd name="connsiteY1" fmla="*/ 3796 h 516363"/>
                  <a:gd name="connsiteX2" fmla="*/ 345511 w 450504"/>
                  <a:gd name="connsiteY2" fmla="*/ 34312 h 516363"/>
                  <a:gd name="connsiteX3" fmla="*/ 431194 w 450504"/>
                  <a:gd name="connsiteY3" fmla="*/ 66318 h 516363"/>
                  <a:gd name="connsiteX4" fmla="*/ 431451 w 450504"/>
                  <a:gd name="connsiteY4" fmla="*/ 177301 h 516363"/>
                  <a:gd name="connsiteX5" fmla="*/ 426460 w 450504"/>
                  <a:gd name="connsiteY5" fmla="*/ 315434 h 516363"/>
                  <a:gd name="connsiteX6" fmla="*/ 401415 w 450504"/>
                  <a:gd name="connsiteY6" fmla="*/ 440652 h 516363"/>
                  <a:gd name="connsiteX7" fmla="*/ 315326 w 450504"/>
                  <a:gd name="connsiteY7" fmla="*/ 497151 h 516363"/>
                  <a:gd name="connsiteX8" fmla="*/ 233954 w 450504"/>
                  <a:gd name="connsiteY8" fmla="*/ 513332 h 516363"/>
                  <a:gd name="connsiteX9" fmla="*/ 224191 w 450504"/>
                  <a:gd name="connsiteY9" fmla="*/ 516363 h 516363"/>
                  <a:gd name="connsiteX10" fmla="*/ 206261 w 450504"/>
                  <a:gd name="connsiteY10" fmla="*/ 510797 h 516363"/>
                  <a:gd name="connsiteX11" fmla="*/ 9632 w 450504"/>
                  <a:gd name="connsiteY11" fmla="*/ 393548 h 516363"/>
                  <a:gd name="connsiteX12" fmla="*/ 35846 w 450504"/>
                  <a:gd name="connsiteY12" fmla="*/ 253700 h 516363"/>
                  <a:gd name="connsiteX13" fmla="*/ 13129 w 450504"/>
                  <a:gd name="connsiteY13" fmla="*/ 51475 h 516363"/>
                  <a:gd name="connsiteX0" fmla="*/ 13129 w 450504"/>
                  <a:gd name="connsiteY0" fmla="*/ 55211 h 520099"/>
                  <a:gd name="connsiteX1" fmla="*/ 149287 w 450504"/>
                  <a:gd name="connsiteY1" fmla="*/ 3256 h 520099"/>
                  <a:gd name="connsiteX2" fmla="*/ 233954 w 450504"/>
                  <a:gd name="connsiteY2" fmla="*/ 7532 h 520099"/>
                  <a:gd name="connsiteX3" fmla="*/ 345511 w 450504"/>
                  <a:gd name="connsiteY3" fmla="*/ 38048 h 520099"/>
                  <a:gd name="connsiteX4" fmla="*/ 431194 w 450504"/>
                  <a:gd name="connsiteY4" fmla="*/ 70054 h 520099"/>
                  <a:gd name="connsiteX5" fmla="*/ 431451 w 450504"/>
                  <a:gd name="connsiteY5" fmla="*/ 181037 h 520099"/>
                  <a:gd name="connsiteX6" fmla="*/ 426460 w 450504"/>
                  <a:gd name="connsiteY6" fmla="*/ 319170 h 520099"/>
                  <a:gd name="connsiteX7" fmla="*/ 401415 w 450504"/>
                  <a:gd name="connsiteY7" fmla="*/ 444388 h 520099"/>
                  <a:gd name="connsiteX8" fmla="*/ 315326 w 450504"/>
                  <a:gd name="connsiteY8" fmla="*/ 500887 h 520099"/>
                  <a:gd name="connsiteX9" fmla="*/ 233954 w 450504"/>
                  <a:gd name="connsiteY9" fmla="*/ 517068 h 520099"/>
                  <a:gd name="connsiteX10" fmla="*/ 224191 w 450504"/>
                  <a:gd name="connsiteY10" fmla="*/ 520099 h 520099"/>
                  <a:gd name="connsiteX11" fmla="*/ 206261 w 450504"/>
                  <a:gd name="connsiteY11" fmla="*/ 514533 h 520099"/>
                  <a:gd name="connsiteX12" fmla="*/ 9632 w 450504"/>
                  <a:gd name="connsiteY12" fmla="*/ 397284 h 520099"/>
                  <a:gd name="connsiteX13" fmla="*/ 35846 w 450504"/>
                  <a:gd name="connsiteY13" fmla="*/ 257436 h 520099"/>
                  <a:gd name="connsiteX14" fmla="*/ 13129 w 450504"/>
                  <a:gd name="connsiteY14" fmla="*/ 55211 h 520099"/>
                  <a:gd name="connsiteX0" fmla="*/ 13129 w 450504"/>
                  <a:gd name="connsiteY0" fmla="*/ 69203 h 534091"/>
                  <a:gd name="connsiteX1" fmla="*/ 149287 w 450504"/>
                  <a:gd name="connsiteY1" fmla="*/ 17248 h 534091"/>
                  <a:gd name="connsiteX2" fmla="*/ 233954 w 450504"/>
                  <a:gd name="connsiteY2" fmla="*/ 21524 h 534091"/>
                  <a:gd name="connsiteX3" fmla="*/ 345511 w 450504"/>
                  <a:gd name="connsiteY3" fmla="*/ 52040 h 534091"/>
                  <a:gd name="connsiteX4" fmla="*/ 431194 w 450504"/>
                  <a:gd name="connsiteY4" fmla="*/ 84046 h 534091"/>
                  <a:gd name="connsiteX5" fmla="*/ 431451 w 450504"/>
                  <a:gd name="connsiteY5" fmla="*/ 195029 h 534091"/>
                  <a:gd name="connsiteX6" fmla="*/ 426460 w 450504"/>
                  <a:gd name="connsiteY6" fmla="*/ 333162 h 534091"/>
                  <a:gd name="connsiteX7" fmla="*/ 401415 w 450504"/>
                  <a:gd name="connsiteY7" fmla="*/ 458380 h 534091"/>
                  <a:gd name="connsiteX8" fmla="*/ 315326 w 450504"/>
                  <a:gd name="connsiteY8" fmla="*/ 514879 h 534091"/>
                  <a:gd name="connsiteX9" fmla="*/ 233954 w 450504"/>
                  <a:gd name="connsiteY9" fmla="*/ 531060 h 534091"/>
                  <a:gd name="connsiteX10" fmla="*/ 224191 w 450504"/>
                  <a:gd name="connsiteY10" fmla="*/ 534091 h 534091"/>
                  <a:gd name="connsiteX11" fmla="*/ 206261 w 450504"/>
                  <a:gd name="connsiteY11" fmla="*/ 528525 h 534091"/>
                  <a:gd name="connsiteX12" fmla="*/ 9632 w 450504"/>
                  <a:gd name="connsiteY12" fmla="*/ 411276 h 534091"/>
                  <a:gd name="connsiteX13" fmla="*/ 35846 w 450504"/>
                  <a:gd name="connsiteY13" fmla="*/ 271428 h 534091"/>
                  <a:gd name="connsiteX14" fmla="*/ 13129 w 450504"/>
                  <a:gd name="connsiteY14" fmla="*/ 69203 h 534091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228980 w 473223"/>
                  <a:gd name="connsiteY12" fmla="*/ 527022 h 532588"/>
                  <a:gd name="connsiteX13" fmla="*/ 32351 w 473223"/>
                  <a:gd name="connsiteY13" fmla="*/ 409773 h 532588"/>
                  <a:gd name="connsiteX14" fmla="*/ 58565 w 473223"/>
                  <a:gd name="connsiteY14" fmla="*/ 269925 h 532588"/>
                  <a:gd name="connsiteX15" fmla="*/ 35848 w 473223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32351 w 473223"/>
                  <a:gd name="connsiteY12" fmla="*/ 409773 h 532588"/>
                  <a:gd name="connsiteX13" fmla="*/ 58565 w 473223"/>
                  <a:gd name="connsiteY13" fmla="*/ 269925 h 532588"/>
                  <a:gd name="connsiteX14" fmla="*/ 35848 w 473223"/>
                  <a:gd name="connsiteY14" fmla="*/ 67700 h 532588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32351 w 473223"/>
                  <a:gd name="connsiteY11" fmla="*/ 409773 h 529557"/>
                  <a:gd name="connsiteX12" fmla="*/ 58565 w 473223"/>
                  <a:gd name="connsiteY12" fmla="*/ 269925 h 529557"/>
                  <a:gd name="connsiteX13" fmla="*/ 35848 w 473223"/>
                  <a:gd name="connsiteY13" fmla="*/ 67700 h 529557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172944 w 473223"/>
                  <a:gd name="connsiteY11" fmla="*/ 507676 h 529557"/>
                  <a:gd name="connsiteX12" fmla="*/ 32351 w 473223"/>
                  <a:gd name="connsiteY12" fmla="*/ 409773 h 529557"/>
                  <a:gd name="connsiteX13" fmla="*/ 58565 w 473223"/>
                  <a:gd name="connsiteY13" fmla="*/ 269925 h 529557"/>
                  <a:gd name="connsiteX14" fmla="*/ 35848 w 473223"/>
                  <a:gd name="connsiteY14" fmla="*/ 67700 h 529557"/>
                  <a:gd name="connsiteX0" fmla="*/ 35848 w 473223"/>
                  <a:gd name="connsiteY0" fmla="*/ 67700 h 543787"/>
                  <a:gd name="connsiteX1" fmla="*/ 92145 w 473223"/>
                  <a:gd name="connsiteY1" fmla="*/ 27067 h 543787"/>
                  <a:gd name="connsiteX2" fmla="*/ 172006 w 473223"/>
                  <a:gd name="connsiteY2" fmla="*/ 15745 h 543787"/>
                  <a:gd name="connsiteX3" fmla="*/ 256673 w 473223"/>
                  <a:gd name="connsiteY3" fmla="*/ 20021 h 543787"/>
                  <a:gd name="connsiteX4" fmla="*/ 368230 w 473223"/>
                  <a:gd name="connsiteY4" fmla="*/ 50537 h 543787"/>
                  <a:gd name="connsiteX5" fmla="*/ 453913 w 473223"/>
                  <a:gd name="connsiteY5" fmla="*/ 82543 h 543787"/>
                  <a:gd name="connsiteX6" fmla="*/ 454170 w 473223"/>
                  <a:gd name="connsiteY6" fmla="*/ 193526 h 543787"/>
                  <a:gd name="connsiteX7" fmla="*/ 449179 w 473223"/>
                  <a:gd name="connsiteY7" fmla="*/ 331659 h 543787"/>
                  <a:gd name="connsiteX8" fmla="*/ 424134 w 473223"/>
                  <a:gd name="connsiteY8" fmla="*/ 456877 h 543787"/>
                  <a:gd name="connsiteX9" fmla="*/ 338045 w 473223"/>
                  <a:gd name="connsiteY9" fmla="*/ 513376 h 543787"/>
                  <a:gd name="connsiteX10" fmla="*/ 256673 w 473223"/>
                  <a:gd name="connsiteY10" fmla="*/ 529557 h 543787"/>
                  <a:gd name="connsiteX11" fmla="*/ 172944 w 473223"/>
                  <a:gd name="connsiteY11" fmla="*/ 507676 h 543787"/>
                  <a:gd name="connsiteX12" fmla="*/ 32351 w 473223"/>
                  <a:gd name="connsiteY12" fmla="*/ 409773 h 543787"/>
                  <a:gd name="connsiteX13" fmla="*/ 58565 w 473223"/>
                  <a:gd name="connsiteY13" fmla="*/ 269925 h 543787"/>
                  <a:gd name="connsiteX14" fmla="*/ 35848 w 473223"/>
                  <a:gd name="connsiteY14" fmla="*/ 67700 h 543787"/>
                  <a:gd name="connsiteX0" fmla="*/ 35848 w 473223"/>
                  <a:gd name="connsiteY0" fmla="*/ 67700 h 545167"/>
                  <a:gd name="connsiteX1" fmla="*/ 92145 w 473223"/>
                  <a:gd name="connsiteY1" fmla="*/ 27067 h 545167"/>
                  <a:gd name="connsiteX2" fmla="*/ 172006 w 473223"/>
                  <a:gd name="connsiteY2" fmla="*/ 15745 h 545167"/>
                  <a:gd name="connsiteX3" fmla="*/ 256673 w 473223"/>
                  <a:gd name="connsiteY3" fmla="*/ 20021 h 545167"/>
                  <a:gd name="connsiteX4" fmla="*/ 368230 w 473223"/>
                  <a:gd name="connsiteY4" fmla="*/ 50537 h 545167"/>
                  <a:gd name="connsiteX5" fmla="*/ 453913 w 473223"/>
                  <a:gd name="connsiteY5" fmla="*/ 82543 h 545167"/>
                  <a:gd name="connsiteX6" fmla="*/ 454170 w 473223"/>
                  <a:gd name="connsiteY6" fmla="*/ 193526 h 545167"/>
                  <a:gd name="connsiteX7" fmla="*/ 449179 w 473223"/>
                  <a:gd name="connsiteY7" fmla="*/ 331659 h 545167"/>
                  <a:gd name="connsiteX8" fmla="*/ 424134 w 473223"/>
                  <a:gd name="connsiteY8" fmla="*/ 456877 h 545167"/>
                  <a:gd name="connsiteX9" fmla="*/ 338045 w 473223"/>
                  <a:gd name="connsiteY9" fmla="*/ 513376 h 545167"/>
                  <a:gd name="connsiteX10" fmla="*/ 256673 w 473223"/>
                  <a:gd name="connsiteY10" fmla="*/ 529557 h 545167"/>
                  <a:gd name="connsiteX11" fmla="*/ 152798 w 473223"/>
                  <a:gd name="connsiteY11" fmla="*/ 542759 h 545167"/>
                  <a:gd name="connsiteX12" fmla="*/ 32351 w 473223"/>
                  <a:gd name="connsiteY12" fmla="*/ 409773 h 545167"/>
                  <a:gd name="connsiteX13" fmla="*/ 58565 w 473223"/>
                  <a:gd name="connsiteY13" fmla="*/ 269925 h 545167"/>
                  <a:gd name="connsiteX14" fmla="*/ 35848 w 473223"/>
                  <a:gd name="connsiteY14" fmla="*/ 67700 h 545167"/>
                  <a:gd name="connsiteX0" fmla="*/ 35848 w 473223"/>
                  <a:gd name="connsiteY0" fmla="*/ 67700 h 554101"/>
                  <a:gd name="connsiteX1" fmla="*/ 92145 w 473223"/>
                  <a:gd name="connsiteY1" fmla="*/ 27067 h 554101"/>
                  <a:gd name="connsiteX2" fmla="*/ 172006 w 473223"/>
                  <a:gd name="connsiteY2" fmla="*/ 15745 h 554101"/>
                  <a:gd name="connsiteX3" fmla="*/ 256673 w 473223"/>
                  <a:gd name="connsiteY3" fmla="*/ 20021 h 554101"/>
                  <a:gd name="connsiteX4" fmla="*/ 368230 w 473223"/>
                  <a:gd name="connsiteY4" fmla="*/ 50537 h 554101"/>
                  <a:gd name="connsiteX5" fmla="*/ 453913 w 473223"/>
                  <a:gd name="connsiteY5" fmla="*/ 82543 h 554101"/>
                  <a:gd name="connsiteX6" fmla="*/ 454170 w 473223"/>
                  <a:gd name="connsiteY6" fmla="*/ 193526 h 554101"/>
                  <a:gd name="connsiteX7" fmla="*/ 449179 w 473223"/>
                  <a:gd name="connsiteY7" fmla="*/ 331659 h 554101"/>
                  <a:gd name="connsiteX8" fmla="*/ 424134 w 473223"/>
                  <a:gd name="connsiteY8" fmla="*/ 456877 h 554101"/>
                  <a:gd name="connsiteX9" fmla="*/ 338045 w 473223"/>
                  <a:gd name="connsiteY9" fmla="*/ 513376 h 554101"/>
                  <a:gd name="connsiteX10" fmla="*/ 256673 w 473223"/>
                  <a:gd name="connsiteY10" fmla="*/ 529557 h 554101"/>
                  <a:gd name="connsiteX11" fmla="*/ 152798 w 473223"/>
                  <a:gd name="connsiteY11" fmla="*/ 542759 h 554101"/>
                  <a:gd name="connsiteX12" fmla="*/ 32351 w 473223"/>
                  <a:gd name="connsiteY12" fmla="*/ 409773 h 554101"/>
                  <a:gd name="connsiteX13" fmla="*/ 58565 w 473223"/>
                  <a:gd name="connsiteY13" fmla="*/ 269925 h 554101"/>
                  <a:gd name="connsiteX14" fmla="*/ 35848 w 473223"/>
                  <a:gd name="connsiteY14" fmla="*/ 67700 h 554101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95495"/>
                  <a:gd name="connsiteX1" fmla="*/ 92145 w 473223"/>
                  <a:gd name="connsiteY1" fmla="*/ 27067 h 595495"/>
                  <a:gd name="connsiteX2" fmla="*/ 172006 w 473223"/>
                  <a:gd name="connsiteY2" fmla="*/ 15745 h 595495"/>
                  <a:gd name="connsiteX3" fmla="*/ 256673 w 473223"/>
                  <a:gd name="connsiteY3" fmla="*/ 20021 h 595495"/>
                  <a:gd name="connsiteX4" fmla="*/ 368230 w 473223"/>
                  <a:gd name="connsiteY4" fmla="*/ 50537 h 595495"/>
                  <a:gd name="connsiteX5" fmla="*/ 453913 w 473223"/>
                  <a:gd name="connsiteY5" fmla="*/ 82543 h 595495"/>
                  <a:gd name="connsiteX6" fmla="*/ 454170 w 473223"/>
                  <a:gd name="connsiteY6" fmla="*/ 193526 h 595495"/>
                  <a:gd name="connsiteX7" fmla="*/ 449179 w 473223"/>
                  <a:gd name="connsiteY7" fmla="*/ 331659 h 595495"/>
                  <a:gd name="connsiteX8" fmla="*/ 424134 w 473223"/>
                  <a:gd name="connsiteY8" fmla="*/ 456877 h 595495"/>
                  <a:gd name="connsiteX9" fmla="*/ 338045 w 473223"/>
                  <a:gd name="connsiteY9" fmla="*/ 513376 h 595495"/>
                  <a:gd name="connsiteX10" fmla="*/ 259869 w 473223"/>
                  <a:gd name="connsiteY10" fmla="*/ 586459 h 595495"/>
                  <a:gd name="connsiteX11" fmla="*/ 152798 w 473223"/>
                  <a:gd name="connsiteY11" fmla="*/ 542759 h 595495"/>
                  <a:gd name="connsiteX12" fmla="*/ 32351 w 473223"/>
                  <a:gd name="connsiteY12" fmla="*/ 409773 h 595495"/>
                  <a:gd name="connsiteX13" fmla="*/ 58565 w 473223"/>
                  <a:gd name="connsiteY13" fmla="*/ 269925 h 595495"/>
                  <a:gd name="connsiteX14" fmla="*/ 35848 w 473223"/>
                  <a:gd name="connsiteY14" fmla="*/ 67700 h 595495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24134 w 473223"/>
                  <a:gd name="connsiteY8" fmla="*/ 456877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36406 w 473223"/>
                  <a:gd name="connsiteY8" fmla="*/ 462520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601209"/>
                  <a:gd name="connsiteX1" fmla="*/ 92145 w 473223"/>
                  <a:gd name="connsiteY1" fmla="*/ 27067 h 601209"/>
                  <a:gd name="connsiteX2" fmla="*/ 172006 w 473223"/>
                  <a:gd name="connsiteY2" fmla="*/ 15745 h 601209"/>
                  <a:gd name="connsiteX3" fmla="*/ 256673 w 473223"/>
                  <a:gd name="connsiteY3" fmla="*/ 20021 h 601209"/>
                  <a:gd name="connsiteX4" fmla="*/ 368230 w 473223"/>
                  <a:gd name="connsiteY4" fmla="*/ 50537 h 601209"/>
                  <a:gd name="connsiteX5" fmla="*/ 453913 w 473223"/>
                  <a:gd name="connsiteY5" fmla="*/ 82543 h 601209"/>
                  <a:gd name="connsiteX6" fmla="*/ 454170 w 473223"/>
                  <a:gd name="connsiteY6" fmla="*/ 193526 h 601209"/>
                  <a:gd name="connsiteX7" fmla="*/ 449179 w 473223"/>
                  <a:gd name="connsiteY7" fmla="*/ 331659 h 601209"/>
                  <a:gd name="connsiteX8" fmla="*/ 436406 w 473223"/>
                  <a:gd name="connsiteY8" fmla="*/ 462520 h 601209"/>
                  <a:gd name="connsiteX9" fmla="*/ 362497 w 473223"/>
                  <a:gd name="connsiteY9" fmla="*/ 572660 h 601209"/>
                  <a:gd name="connsiteX10" fmla="*/ 259869 w 473223"/>
                  <a:gd name="connsiteY10" fmla="*/ 586459 h 601209"/>
                  <a:gd name="connsiteX11" fmla="*/ 152798 w 473223"/>
                  <a:gd name="connsiteY11" fmla="*/ 542759 h 601209"/>
                  <a:gd name="connsiteX12" fmla="*/ 32351 w 473223"/>
                  <a:gd name="connsiteY12" fmla="*/ 409773 h 601209"/>
                  <a:gd name="connsiteX13" fmla="*/ 58565 w 473223"/>
                  <a:gd name="connsiteY13" fmla="*/ 269925 h 601209"/>
                  <a:gd name="connsiteX14" fmla="*/ 35848 w 473223"/>
                  <a:gd name="connsiteY14" fmla="*/ 67700 h 601209"/>
                  <a:gd name="connsiteX0" fmla="*/ 35848 w 473223"/>
                  <a:gd name="connsiteY0" fmla="*/ 67700 h 617419"/>
                  <a:gd name="connsiteX1" fmla="*/ 92145 w 473223"/>
                  <a:gd name="connsiteY1" fmla="*/ 27067 h 617419"/>
                  <a:gd name="connsiteX2" fmla="*/ 172006 w 473223"/>
                  <a:gd name="connsiteY2" fmla="*/ 15745 h 617419"/>
                  <a:gd name="connsiteX3" fmla="*/ 256673 w 473223"/>
                  <a:gd name="connsiteY3" fmla="*/ 20021 h 617419"/>
                  <a:gd name="connsiteX4" fmla="*/ 368230 w 473223"/>
                  <a:gd name="connsiteY4" fmla="*/ 50537 h 617419"/>
                  <a:gd name="connsiteX5" fmla="*/ 453913 w 473223"/>
                  <a:gd name="connsiteY5" fmla="*/ 82543 h 617419"/>
                  <a:gd name="connsiteX6" fmla="*/ 454170 w 473223"/>
                  <a:gd name="connsiteY6" fmla="*/ 193526 h 617419"/>
                  <a:gd name="connsiteX7" fmla="*/ 449179 w 473223"/>
                  <a:gd name="connsiteY7" fmla="*/ 331659 h 617419"/>
                  <a:gd name="connsiteX8" fmla="*/ 436406 w 473223"/>
                  <a:gd name="connsiteY8" fmla="*/ 462520 h 617419"/>
                  <a:gd name="connsiteX9" fmla="*/ 362497 w 473223"/>
                  <a:gd name="connsiteY9" fmla="*/ 572660 h 617419"/>
                  <a:gd name="connsiteX10" fmla="*/ 254398 w 473223"/>
                  <a:gd name="connsiteY10" fmla="*/ 606116 h 617419"/>
                  <a:gd name="connsiteX11" fmla="*/ 152798 w 473223"/>
                  <a:gd name="connsiteY11" fmla="*/ 542759 h 617419"/>
                  <a:gd name="connsiteX12" fmla="*/ 32351 w 473223"/>
                  <a:gd name="connsiteY12" fmla="*/ 409773 h 617419"/>
                  <a:gd name="connsiteX13" fmla="*/ 58565 w 473223"/>
                  <a:gd name="connsiteY13" fmla="*/ 269925 h 617419"/>
                  <a:gd name="connsiteX14" fmla="*/ 35848 w 473223"/>
                  <a:gd name="connsiteY14" fmla="*/ 67700 h 617419"/>
                  <a:gd name="connsiteX0" fmla="*/ 35848 w 473223"/>
                  <a:gd name="connsiteY0" fmla="*/ 67700 h 618804"/>
                  <a:gd name="connsiteX1" fmla="*/ 92145 w 473223"/>
                  <a:gd name="connsiteY1" fmla="*/ 27067 h 618804"/>
                  <a:gd name="connsiteX2" fmla="*/ 172006 w 473223"/>
                  <a:gd name="connsiteY2" fmla="*/ 15745 h 618804"/>
                  <a:gd name="connsiteX3" fmla="*/ 256673 w 473223"/>
                  <a:gd name="connsiteY3" fmla="*/ 20021 h 618804"/>
                  <a:gd name="connsiteX4" fmla="*/ 368230 w 473223"/>
                  <a:gd name="connsiteY4" fmla="*/ 50537 h 618804"/>
                  <a:gd name="connsiteX5" fmla="*/ 453913 w 473223"/>
                  <a:gd name="connsiteY5" fmla="*/ 82543 h 618804"/>
                  <a:gd name="connsiteX6" fmla="*/ 454170 w 473223"/>
                  <a:gd name="connsiteY6" fmla="*/ 193526 h 618804"/>
                  <a:gd name="connsiteX7" fmla="*/ 449179 w 473223"/>
                  <a:gd name="connsiteY7" fmla="*/ 331659 h 618804"/>
                  <a:gd name="connsiteX8" fmla="*/ 436406 w 473223"/>
                  <a:gd name="connsiteY8" fmla="*/ 462520 h 618804"/>
                  <a:gd name="connsiteX9" fmla="*/ 358226 w 473223"/>
                  <a:gd name="connsiteY9" fmla="*/ 581784 h 618804"/>
                  <a:gd name="connsiteX10" fmla="*/ 254398 w 473223"/>
                  <a:gd name="connsiteY10" fmla="*/ 606116 h 618804"/>
                  <a:gd name="connsiteX11" fmla="*/ 152798 w 473223"/>
                  <a:gd name="connsiteY11" fmla="*/ 542759 h 618804"/>
                  <a:gd name="connsiteX12" fmla="*/ 32351 w 473223"/>
                  <a:gd name="connsiteY12" fmla="*/ 409773 h 618804"/>
                  <a:gd name="connsiteX13" fmla="*/ 58565 w 473223"/>
                  <a:gd name="connsiteY13" fmla="*/ 269925 h 618804"/>
                  <a:gd name="connsiteX14" fmla="*/ 35848 w 473223"/>
                  <a:gd name="connsiteY14" fmla="*/ 67700 h 618804"/>
                  <a:gd name="connsiteX0" fmla="*/ 35848 w 483536"/>
                  <a:gd name="connsiteY0" fmla="*/ 67700 h 618804"/>
                  <a:gd name="connsiteX1" fmla="*/ 92145 w 483536"/>
                  <a:gd name="connsiteY1" fmla="*/ 27067 h 618804"/>
                  <a:gd name="connsiteX2" fmla="*/ 172006 w 483536"/>
                  <a:gd name="connsiteY2" fmla="*/ 15745 h 618804"/>
                  <a:gd name="connsiteX3" fmla="*/ 256673 w 483536"/>
                  <a:gd name="connsiteY3" fmla="*/ 20021 h 618804"/>
                  <a:gd name="connsiteX4" fmla="*/ 368230 w 483536"/>
                  <a:gd name="connsiteY4" fmla="*/ 50537 h 618804"/>
                  <a:gd name="connsiteX5" fmla="*/ 453913 w 483536"/>
                  <a:gd name="connsiteY5" fmla="*/ 82543 h 618804"/>
                  <a:gd name="connsiteX6" fmla="*/ 454170 w 483536"/>
                  <a:gd name="connsiteY6" fmla="*/ 193526 h 618804"/>
                  <a:gd name="connsiteX7" fmla="*/ 462875 w 483536"/>
                  <a:gd name="connsiteY7" fmla="*/ 334261 h 618804"/>
                  <a:gd name="connsiteX8" fmla="*/ 436406 w 483536"/>
                  <a:gd name="connsiteY8" fmla="*/ 462520 h 618804"/>
                  <a:gd name="connsiteX9" fmla="*/ 358226 w 483536"/>
                  <a:gd name="connsiteY9" fmla="*/ 581784 h 618804"/>
                  <a:gd name="connsiteX10" fmla="*/ 254398 w 483536"/>
                  <a:gd name="connsiteY10" fmla="*/ 606116 h 618804"/>
                  <a:gd name="connsiteX11" fmla="*/ 152798 w 483536"/>
                  <a:gd name="connsiteY11" fmla="*/ 542759 h 618804"/>
                  <a:gd name="connsiteX12" fmla="*/ 32351 w 483536"/>
                  <a:gd name="connsiteY12" fmla="*/ 409773 h 618804"/>
                  <a:gd name="connsiteX13" fmla="*/ 58565 w 483536"/>
                  <a:gd name="connsiteY13" fmla="*/ 269925 h 618804"/>
                  <a:gd name="connsiteX14" fmla="*/ 35848 w 483536"/>
                  <a:gd name="connsiteY14" fmla="*/ 67700 h 618804"/>
                  <a:gd name="connsiteX0" fmla="*/ 35848 w 483536"/>
                  <a:gd name="connsiteY0" fmla="*/ 76687 h 627791"/>
                  <a:gd name="connsiteX1" fmla="*/ 92145 w 483536"/>
                  <a:gd name="connsiteY1" fmla="*/ 36054 h 627791"/>
                  <a:gd name="connsiteX2" fmla="*/ 172006 w 483536"/>
                  <a:gd name="connsiteY2" fmla="*/ 24732 h 627791"/>
                  <a:gd name="connsiteX3" fmla="*/ 256673 w 483536"/>
                  <a:gd name="connsiteY3" fmla="*/ 29008 h 627791"/>
                  <a:gd name="connsiteX4" fmla="*/ 367121 w 483536"/>
                  <a:gd name="connsiteY4" fmla="*/ 22059 h 627791"/>
                  <a:gd name="connsiteX5" fmla="*/ 453913 w 483536"/>
                  <a:gd name="connsiteY5" fmla="*/ 91530 h 627791"/>
                  <a:gd name="connsiteX6" fmla="*/ 454170 w 483536"/>
                  <a:gd name="connsiteY6" fmla="*/ 202513 h 627791"/>
                  <a:gd name="connsiteX7" fmla="*/ 462875 w 483536"/>
                  <a:gd name="connsiteY7" fmla="*/ 343248 h 627791"/>
                  <a:gd name="connsiteX8" fmla="*/ 436406 w 483536"/>
                  <a:gd name="connsiteY8" fmla="*/ 471507 h 627791"/>
                  <a:gd name="connsiteX9" fmla="*/ 358226 w 483536"/>
                  <a:gd name="connsiteY9" fmla="*/ 590771 h 627791"/>
                  <a:gd name="connsiteX10" fmla="*/ 254398 w 483536"/>
                  <a:gd name="connsiteY10" fmla="*/ 615103 h 627791"/>
                  <a:gd name="connsiteX11" fmla="*/ 152798 w 483536"/>
                  <a:gd name="connsiteY11" fmla="*/ 551746 h 627791"/>
                  <a:gd name="connsiteX12" fmla="*/ 32351 w 483536"/>
                  <a:gd name="connsiteY12" fmla="*/ 418760 h 627791"/>
                  <a:gd name="connsiteX13" fmla="*/ 58565 w 483536"/>
                  <a:gd name="connsiteY13" fmla="*/ 278912 h 627791"/>
                  <a:gd name="connsiteX14" fmla="*/ 35848 w 483536"/>
                  <a:gd name="connsiteY14" fmla="*/ 76687 h 627791"/>
                  <a:gd name="connsiteX0" fmla="*/ 35848 w 483536"/>
                  <a:gd name="connsiteY0" fmla="*/ 89912 h 641016"/>
                  <a:gd name="connsiteX1" fmla="*/ 92145 w 483536"/>
                  <a:gd name="connsiteY1" fmla="*/ 49279 h 641016"/>
                  <a:gd name="connsiteX2" fmla="*/ 172006 w 483536"/>
                  <a:gd name="connsiteY2" fmla="*/ 37957 h 641016"/>
                  <a:gd name="connsiteX3" fmla="*/ 251295 w 483536"/>
                  <a:gd name="connsiteY3" fmla="*/ 13892 h 641016"/>
                  <a:gd name="connsiteX4" fmla="*/ 367121 w 483536"/>
                  <a:gd name="connsiteY4" fmla="*/ 35284 h 641016"/>
                  <a:gd name="connsiteX5" fmla="*/ 453913 w 483536"/>
                  <a:gd name="connsiteY5" fmla="*/ 104755 h 641016"/>
                  <a:gd name="connsiteX6" fmla="*/ 454170 w 483536"/>
                  <a:gd name="connsiteY6" fmla="*/ 215738 h 641016"/>
                  <a:gd name="connsiteX7" fmla="*/ 462875 w 483536"/>
                  <a:gd name="connsiteY7" fmla="*/ 356473 h 641016"/>
                  <a:gd name="connsiteX8" fmla="*/ 436406 w 483536"/>
                  <a:gd name="connsiteY8" fmla="*/ 484732 h 641016"/>
                  <a:gd name="connsiteX9" fmla="*/ 358226 w 483536"/>
                  <a:gd name="connsiteY9" fmla="*/ 603996 h 641016"/>
                  <a:gd name="connsiteX10" fmla="*/ 254398 w 483536"/>
                  <a:gd name="connsiteY10" fmla="*/ 628328 h 641016"/>
                  <a:gd name="connsiteX11" fmla="*/ 152798 w 483536"/>
                  <a:gd name="connsiteY11" fmla="*/ 564971 h 641016"/>
                  <a:gd name="connsiteX12" fmla="*/ 32351 w 483536"/>
                  <a:gd name="connsiteY12" fmla="*/ 431985 h 641016"/>
                  <a:gd name="connsiteX13" fmla="*/ 58565 w 483536"/>
                  <a:gd name="connsiteY13" fmla="*/ 292137 h 641016"/>
                  <a:gd name="connsiteX14" fmla="*/ 35848 w 483536"/>
                  <a:gd name="connsiteY14" fmla="*/ 89912 h 641016"/>
                  <a:gd name="connsiteX0" fmla="*/ 35848 w 483536"/>
                  <a:gd name="connsiteY0" fmla="*/ 95614 h 646718"/>
                  <a:gd name="connsiteX1" fmla="*/ 92145 w 483536"/>
                  <a:gd name="connsiteY1" fmla="*/ 54981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35848 w 483536"/>
                  <a:gd name="connsiteY0" fmla="*/ 95614 h 646718"/>
                  <a:gd name="connsiteX1" fmla="*/ 84364 w 483536"/>
                  <a:gd name="connsiteY1" fmla="*/ 47709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29094 w 490255"/>
                  <a:gd name="connsiteY0" fmla="*/ 100505 h 646718"/>
                  <a:gd name="connsiteX1" fmla="*/ 91083 w 490255"/>
                  <a:gd name="connsiteY1" fmla="*/ 47709 h 646718"/>
                  <a:gd name="connsiteX2" fmla="*/ 176414 w 490255"/>
                  <a:gd name="connsiteY2" fmla="*/ 16729 h 646718"/>
                  <a:gd name="connsiteX3" fmla="*/ 258014 w 490255"/>
                  <a:gd name="connsiteY3" fmla="*/ 19594 h 646718"/>
                  <a:gd name="connsiteX4" fmla="*/ 373840 w 490255"/>
                  <a:gd name="connsiteY4" fmla="*/ 40986 h 646718"/>
                  <a:gd name="connsiteX5" fmla="*/ 460632 w 490255"/>
                  <a:gd name="connsiteY5" fmla="*/ 110457 h 646718"/>
                  <a:gd name="connsiteX6" fmla="*/ 460889 w 490255"/>
                  <a:gd name="connsiteY6" fmla="*/ 221440 h 646718"/>
                  <a:gd name="connsiteX7" fmla="*/ 469594 w 490255"/>
                  <a:gd name="connsiteY7" fmla="*/ 362175 h 646718"/>
                  <a:gd name="connsiteX8" fmla="*/ 443125 w 490255"/>
                  <a:gd name="connsiteY8" fmla="*/ 490434 h 646718"/>
                  <a:gd name="connsiteX9" fmla="*/ 364945 w 490255"/>
                  <a:gd name="connsiteY9" fmla="*/ 609698 h 646718"/>
                  <a:gd name="connsiteX10" fmla="*/ 261117 w 490255"/>
                  <a:gd name="connsiteY10" fmla="*/ 634030 h 646718"/>
                  <a:gd name="connsiteX11" fmla="*/ 159517 w 490255"/>
                  <a:gd name="connsiteY11" fmla="*/ 570673 h 646718"/>
                  <a:gd name="connsiteX12" fmla="*/ 39070 w 490255"/>
                  <a:gd name="connsiteY12" fmla="*/ 437687 h 646718"/>
                  <a:gd name="connsiteX13" fmla="*/ 65284 w 490255"/>
                  <a:gd name="connsiteY13" fmla="*/ 297839 h 646718"/>
                  <a:gd name="connsiteX14" fmla="*/ 29094 w 490255"/>
                  <a:gd name="connsiteY14" fmla="*/ 100505 h 646718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9517 w 490255"/>
                  <a:gd name="connsiteY11" fmla="*/ 570673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5657" h="664703">
                    <a:moveTo>
                      <a:pt x="29094" y="100505"/>
                    </a:moveTo>
                    <a:cubicBezTo>
                      <a:pt x="35987" y="61241"/>
                      <a:pt x="68390" y="56368"/>
                      <a:pt x="91083" y="47709"/>
                    </a:cubicBezTo>
                    <a:cubicBezTo>
                      <a:pt x="113776" y="39050"/>
                      <a:pt x="138554" y="-19539"/>
                      <a:pt x="176414" y="16729"/>
                    </a:cubicBezTo>
                    <a:cubicBezTo>
                      <a:pt x="202539" y="14343"/>
                      <a:pt x="225022" y="-21445"/>
                      <a:pt x="258014" y="19594"/>
                    </a:cubicBezTo>
                    <a:cubicBezTo>
                      <a:pt x="283565" y="24167"/>
                      <a:pt x="339636" y="-14391"/>
                      <a:pt x="373840" y="40986"/>
                    </a:cubicBezTo>
                    <a:cubicBezTo>
                      <a:pt x="406713" y="51406"/>
                      <a:pt x="452412" y="45701"/>
                      <a:pt x="460632" y="110457"/>
                    </a:cubicBezTo>
                    <a:cubicBezTo>
                      <a:pt x="495082" y="140080"/>
                      <a:pt x="482710" y="174810"/>
                      <a:pt x="460889" y="221440"/>
                    </a:cubicBezTo>
                    <a:cubicBezTo>
                      <a:pt x="484422" y="266752"/>
                      <a:pt x="521045" y="302684"/>
                      <a:pt x="469594" y="362175"/>
                    </a:cubicBezTo>
                    <a:cubicBezTo>
                      <a:pt x="463054" y="405361"/>
                      <a:pt x="493598" y="448970"/>
                      <a:pt x="443125" y="490434"/>
                    </a:cubicBezTo>
                    <a:cubicBezTo>
                      <a:pt x="451925" y="540675"/>
                      <a:pt x="437673" y="629280"/>
                      <a:pt x="364945" y="609698"/>
                    </a:cubicBezTo>
                    <a:cubicBezTo>
                      <a:pt x="331786" y="648961"/>
                      <a:pt x="291041" y="685645"/>
                      <a:pt x="257069" y="650646"/>
                    </a:cubicBezTo>
                    <a:cubicBezTo>
                      <a:pt x="207148" y="666490"/>
                      <a:pt x="188536" y="615432"/>
                      <a:pt x="155248" y="579797"/>
                    </a:cubicBezTo>
                    <a:cubicBezTo>
                      <a:pt x="125191" y="569672"/>
                      <a:pt x="80993" y="541959"/>
                      <a:pt x="39070" y="437687"/>
                    </a:cubicBezTo>
                    <a:cubicBezTo>
                      <a:pt x="10668" y="394838"/>
                      <a:pt x="52919" y="340195"/>
                      <a:pt x="65284" y="297839"/>
                    </a:cubicBezTo>
                    <a:cubicBezTo>
                      <a:pt x="-27199" y="240533"/>
                      <a:pt x="-3924" y="142156"/>
                      <a:pt x="29094" y="10050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BD96516A-591D-4AED-BF5E-99F468687229}"/>
                  </a:ext>
                </a:extLst>
              </p:cNvPr>
              <p:cNvSpPr/>
              <p:nvPr/>
            </p:nvSpPr>
            <p:spPr>
              <a:xfrm>
                <a:off x="9435553" y="-377450"/>
                <a:ext cx="1056552" cy="3398181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054267"/>
                  <a:gd name="connsiteY0" fmla="*/ 719073 h 2979692"/>
                  <a:gd name="connsiteX1" fmla="*/ 1054128 w 1054267"/>
                  <a:gd name="connsiteY1" fmla="*/ 717772 h 2979692"/>
                  <a:gd name="connsiteX2" fmla="*/ 1028984 w 1054267"/>
                  <a:gd name="connsiteY2" fmla="*/ 2658619 h 2979692"/>
                  <a:gd name="connsiteX3" fmla="*/ 582872 w 1054267"/>
                  <a:gd name="connsiteY3" fmla="*/ 2948093 h 2979692"/>
                  <a:gd name="connsiteX4" fmla="*/ 354272 w 1054267"/>
                  <a:gd name="connsiteY4" fmla="*/ 753533 h 2979692"/>
                  <a:gd name="connsiteX5" fmla="*/ 0 w 1054267"/>
                  <a:gd name="connsiteY5" fmla="*/ 719073 h 2979692"/>
                  <a:gd name="connsiteX0" fmla="*/ 0 w 1192112"/>
                  <a:gd name="connsiteY0" fmla="*/ 862532 h 3123151"/>
                  <a:gd name="connsiteX1" fmla="*/ 1054128 w 1192112"/>
                  <a:gd name="connsiteY1" fmla="*/ 861231 h 3123151"/>
                  <a:gd name="connsiteX2" fmla="*/ 1028984 w 1192112"/>
                  <a:gd name="connsiteY2" fmla="*/ 2802078 h 3123151"/>
                  <a:gd name="connsiteX3" fmla="*/ 582872 w 1192112"/>
                  <a:gd name="connsiteY3" fmla="*/ 3091552 h 3123151"/>
                  <a:gd name="connsiteX4" fmla="*/ 354272 w 1192112"/>
                  <a:gd name="connsiteY4" fmla="*/ 896992 h 3123151"/>
                  <a:gd name="connsiteX5" fmla="*/ 0 w 1192112"/>
                  <a:gd name="connsiteY5" fmla="*/ 862532 h 3123151"/>
                  <a:gd name="connsiteX0" fmla="*/ 0 w 699995"/>
                  <a:gd name="connsiteY0" fmla="*/ 35761 h 2261920"/>
                  <a:gd name="connsiteX1" fmla="*/ 699856 w 699995"/>
                  <a:gd name="connsiteY1" fmla="*/ 0 h 2261920"/>
                  <a:gd name="connsiteX2" fmla="*/ 674712 w 699995"/>
                  <a:gd name="connsiteY2" fmla="*/ 1940847 h 2261920"/>
                  <a:gd name="connsiteX3" fmla="*/ 228600 w 699995"/>
                  <a:gd name="connsiteY3" fmla="*/ 2230321 h 2261920"/>
                  <a:gd name="connsiteX4" fmla="*/ 0 w 699995"/>
                  <a:gd name="connsiteY4" fmla="*/ 35761 h 2261920"/>
                  <a:gd name="connsiteX0" fmla="*/ 105956 w 805951"/>
                  <a:gd name="connsiteY0" fmla="*/ 695774 h 2921933"/>
                  <a:gd name="connsiteX1" fmla="*/ 805812 w 805951"/>
                  <a:gd name="connsiteY1" fmla="*/ 660013 h 2921933"/>
                  <a:gd name="connsiteX2" fmla="*/ 780668 w 805951"/>
                  <a:gd name="connsiteY2" fmla="*/ 2600860 h 2921933"/>
                  <a:gd name="connsiteX3" fmla="*/ 334556 w 805951"/>
                  <a:gd name="connsiteY3" fmla="*/ 2890334 h 2921933"/>
                  <a:gd name="connsiteX4" fmla="*/ 105956 w 805951"/>
                  <a:gd name="connsiteY4" fmla="*/ 695774 h 2921933"/>
                  <a:gd name="connsiteX0" fmla="*/ 62327 w 899136"/>
                  <a:gd name="connsiteY0" fmla="*/ 983947 h 3210106"/>
                  <a:gd name="connsiteX1" fmla="*/ 762183 w 899136"/>
                  <a:gd name="connsiteY1" fmla="*/ 948186 h 3210106"/>
                  <a:gd name="connsiteX2" fmla="*/ 737039 w 899136"/>
                  <a:gd name="connsiteY2" fmla="*/ 2889033 h 3210106"/>
                  <a:gd name="connsiteX3" fmla="*/ 290927 w 899136"/>
                  <a:gd name="connsiteY3" fmla="*/ 3178507 h 3210106"/>
                  <a:gd name="connsiteX4" fmla="*/ 62327 w 899136"/>
                  <a:gd name="connsiteY4" fmla="*/ 983947 h 3210106"/>
                  <a:gd name="connsiteX0" fmla="*/ 157432 w 977001"/>
                  <a:gd name="connsiteY0" fmla="*/ 925581 h 3151740"/>
                  <a:gd name="connsiteX1" fmla="*/ 857288 w 977001"/>
                  <a:gd name="connsiteY1" fmla="*/ 889820 h 3151740"/>
                  <a:gd name="connsiteX2" fmla="*/ 832144 w 977001"/>
                  <a:gd name="connsiteY2" fmla="*/ 2830667 h 3151740"/>
                  <a:gd name="connsiteX3" fmla="*/ 386032 w 977001"/>
                  <a:gd name="connsiteY3" fmla="*/ 3120141 h 3151740"/>
                  <a:gd name="connsiteX4" fmla="*/ 157432 w 977001"/>
                  <a:gd name="connsiteY4" fmla="*/ 925581 h 3151740"/>
                  <a:gd name="connsiteX0" fmla="*/ 140220 w 1065221"/>
                  <a:gd name="connsiteY0" fmla="*/ 951090 h 3177249"/>
                  <a:gd name="connsiteX1" fmla="*/ 840076 w 1065221"/>
                  <a:gd name="connsiteY1" fmla="*/ 915329 h 3177249"/>
                  <a:gd name="connsiteX2" fmla="*/ 814932 w 1065221"/>
                  <a:gd name="connsiteY2" fmla="*/ 2856176 h 3177249"/>
                  <a:gd name="connsiteX3" fmla="*/ 368820 w 1065221"/>
                  <a:gd name="connsiteY3" fmla="*/ 3145650 h 3177249"/>
                  <a:gd name="connsiteX4" fmla="*/ 140220 w 1065221"/>
                  <a:gd name="connsiteY4" fmla="*/ 951090 h 3177249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39116"/>
                  <a:gd name="connsiteX1" fmla="*/ 845901 w 1030984"/>
                  <a:gd name="connsiteY1" fmla="*/ 962407 h 3239116"/>
                  <a:gd name="connsiteX2" fmla="*/ 820757 w 1030984"/>
                  <a:gd name="connsiteY2" fmla="*/ 3033882 h 3239116"/>
                  <a:gd name="connsiteX3" fmla="*/ 374645 w 1030984"/>
                  <a:gd name="connsiteY3" fmla="*/ 3192728 h 3239116"/>
                  <a:gd name="connsiteX4" fmla="*/ 146045 w 1030984"/>
                  <a:gd name="connsiteY4" fmla="*/ 998168 h 3239116"/>
                  <a:gd name="connsiteX0" fmla="*/ 146045 w 1030984"/>
                  <a:gd name="connsiteY0" fmla="*/ 998168 h 3171297"/>
                  <a:gd name="connsiteX1" fmla="*/ 845901 w 1030984"/>
                  <a:gd name="connsiteY1" fmla="*/ 962407 h 3171297"/>
                  <a:gd name="connsiteX2" fmla="*/ 820757 w 1030984"/>
                  <a:gd name="connsiteY2" fmla="*/ 3033882 h 3171297"/>
                  <a:gd name="connsiteX3" fmla="*/ 389159 w 1030984"/>
                  <a:gd name="connsiteY3" fmla="*/ 3105643 h 3171297"/>
                  <a:gd name="connsiteX4" fmla="*/ 146045 w 1030984"/>
                  <a:gd name="connsiteY4" fmla="*/ 998168 h 3171297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51113 w 953400"/>
                  <a:gd name="connsiteY0" fmla="*/ 939254 h 3067969"/>
                  <a:gd name="connsiteX1" fmla="*/ 762069 w 953400"/>
                  <a:gd name="connsiteY1" fmla="*/ 1030493 h 3067969"/>
                  <a:gd name="connsiteX2" fmla="*/ 825825 w 953400"/>
                  <a:gd name="connsiteY2" fmla="*/ 2974968 h 3067969"/>
                  <a:gd name="connsiteX3" fmla="*/ 394227 w 953400"/>
                  <a:gd name="connsiteY3" fmla="*/ 2974157 h 3067969"/>
                  <a:gd name="connsiteX4" fmla="*/ 151113 w 953400"/>
                  <a:gd name="connsiteY4" fmla="*/ 939254 h 3067969"/>
                  <a:gd name="connsiteX0" fmla="*/ 157365 w 865744"/>
                  <a:gd name="connsiteY0" fmla="*/ 998169 h 2999884"/>
                  <a:gd name="connsiteX1" fmla="*/ 666721 w 865744"/>
                  <a:gd name="connsiteY1" fmla="*/ 962408 h 2999884"/>
                  <a:gd name="connsiteX2" fmla="*/ 730477 w 865744"/>
                  <a:gd name="connsiteY2" fmla="*/ 2906883 h 2999884"/>
                  <a:gd name="connsiteX3" fmla="*/ 298879 w 865744"/>
                  <a:gd name="connsiteY3" fmla="*/ 2906072 h 2999884"/>
                  <a:gd name="connsiteX4" fmla="*/ 157365 w 865744"/>
                  <a:gd name="connsiteY4" fmla="*/ 998169 h 2999884"/>
                  <a:gd name="connsiteX0" fmla="*/ 147275 w 920386"/>
                  <a:gd name="connsiteY0" fmla="*/ 1064358 h 3066073"/>
                  <a:gd name="connsiteX1" fmla="*/ 656631 w 920386"/>
                  <a:gd name="connsiteY1" fmla="*/ 1028597 h 3066073"/>
                  <a:gd name="connsiteX2" fmla="*/ 720387 w 920386"/>
                  <a:gd name="connsiteY2" fmla="*/ 2973072 h 3066073"/>
                  <a:gd name="connsiteX3" fmla="*/ 288789 w 920386"/>
                  <a:gd name="connsiteY3" fmla="*/ 2972261 h 3066073"/>
                  <a:gd name="connsiteX4" fmla="*/ 147275 w 920386"/>
                  <a:gd name="connsiteY4" fmla="*/ 1064358 h 3066073"/>
                  <a:gd name="connsiteX0" fmla="*/ 210349 w 967814"/>
                  <a:gd name="connsiteY0" fmla="*/ 1205347 h 3207062"/>
                  <a:gd name="connsiteX1" fmla="*/ 719705 w 967814"/>
                  <a:gd name="connsiteY1" fmla="*/ 1169586 h 3207062"/>
                  <a:gd name="connsiteX2" fmla="*/ 783461 w 967814"/>
                  <a:gd name="connsiteY2" fmla="*/ 3114061 h 3207062"/>
                  <a:gd name="connsiteX3" fmla="*/ 351863 w 967814"/>
                  <a:gd name="connsiteY3" fmla="*/ 3113250 h 3207062"/>
                  <a:gd name="connsiteX4" fmla="*/ 210349 w 967814"/>
                  <a:gd name="connsiteY4" fmla="*/ 1205347 h 3207062"/>
                  <a:gd name="connsiteX0" fmla="*/ 202887 w 1002108"/>
                  <a:gd name="connsiteY0" fmla="*/ 1274267 h 3275982"/>
                  <a:gd name="connsiteX1" fmla="*/ 712243 w 1002108"/>
                  <a:gd name="connsiteY1" fmla="*/ 1238506 h 3275982"/>
                  <a:gd name="connsiteX2" fmla="*/ 775999 w 1002108"/>
                  <a:gd name="connsiteY2" fmla="*/ 3182981 h 3275982"/>
                  <a:gd name="connsiteX3" fmla="*/ 344401 w 1002108"/>
                  <a:gd name="connsiteY3" fmla="*/ 3182170 h 3275982"/>
                  <a:gd name="connsiteX4" fmla="*/ 202887 w 1002108"/>
                  <a:gd name="connsiteY4" fmla="*/ 1274267 h 3275982"/>
                  <a:gd name="connsiteX0" fmla="*/ 264455 w 1049276"/>
                  <a:gd name="connsiteY0" fmla="*/ 1377814 h 3379529"/>
                  <a:gd name="connsiteX1" fmla="*/ 773811 w 1049276"/>
                  <a:gd name="connsiteY1" fmla="*/ 1342053 h 3379529"/>
                  <a:gd name="connsiteX2" fmla="*/ 837567 w 1049276"/>
                  <a:gd name="connsiteY2" fmla="*/ 3286528 h 3379529"/>
                  <a:gd name="connsiteX3" fmla="*/ 405969 w 1049276"/>
                  <a:gd name="connsiteY3" fmla="*/ 3285717 h 3379529"/>
                  <a:gd name="connsiteX4" fmla="*/ 264455 w 1049276"/>
                  <a:gd name="connsiteY4" fmla="*/ 1377814 h 3379529"/>
                  <a:gd name="connsiteX0" fmla="*/ 262573 w 1056552"/>
                  <a:gd name="connsiteY0" fmla="*/ 1418643 h 3420358"/>
                  <a:gd name="connsiteX1" fmla="*/ 771929 w 1056552"/>
                  <a:gd name="connsiteY1" fmla="*/ 1382882 h 3420358"/>
                  <a:gd name="connsiteX2" fmla="*/ 835685 w 1056552"/>
                  <a:gd name="connsiteY2" fmla="*/ 3327357 h 3420358"/>
                  <a:gd name="connsiteX3" fmla="*/ 404087 w 1056552"/>
                  <a:gd name="connsiteY3" fmla="*/ 3326546 h 3420358"/>
                  <a:gd name="connsiteX4" fmla="*/ 262573 w 1056552"/>
                  <a:gd name="connsiteY4" fmla="*/ 1418643 h 3420358"/>
                  <a:gd name="connsiteX0" fmla="*/ 262573 w 1056552"/>
                  <a:gd name="connsiteY0" fmla="*/ 1418643 h 3403815"/>
                  <a:gd name="connsiteX1" fmla="*/ 771929 w 1056552"/>
                  <a:gd name="connsiteY1" fmla="*/ 1382882 h 3403815"/>
                  <a:gd name="connsiteX2" fmla="*/ 835685 w 1056552"/>
                  <a:gd name="connsiteY2" fmla="*/ 3289257 h 3403815"/>
                  <a:gd name="connsiteX3" fmla="*/ 404087 w 1056552"/>
                  <a:gd name="connsiteY3" fmla="*/ 3326546 h 3403815"/>
                  <a:gd name="connsiteX4" fmla="*/ 262573 w 1056552"/>
                  <a:gd name="connsiteY4" fmla="*/ 1418643 h 3403815"/>
                  <a:gd name="connsiteX0" fmla="*/ 262573 w 1056552"/>
                  <a:gd name="connsiteY0" fmla="*/ 1418643 h 3385992"/>
                  <a:gd name="connsiteX1" fmla="*/ 771929 w 1056552"/>
                  <a:gd name="connsiteY1" fmla="*/ 1382882 h 3385992"/>
                  <a:gd name="connsiteX2" fmla="*/ 835685 w 1056552"/>
                  <a:gd name="connsiteY2" fmla="*/ 3289257 h 3385992"/>
                  <a:gd name="connsiteX3" fmla="*/ 404087 w 1056552"/>
                  <a:gd name="connsiteY3" fmla="*/ 3326546 h 3385992"/>
                  <a:gd name="connsiteX4" fmla="*/ 262573 w 1056552"/>
                  <a:gd name="connsiteY4" fmla="*/ 1418643 h 3385992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552" h="3398181">
                    <a:moveTo>
                      <a:pt x="262573" y="1418643"/>
                    </a:moveTo>
                    <a:cubicBezTo>
                      <a:pt x="-830385" y="-621649"/>
                      <a:pt x="1915687" y="-306998"/>
                      <a:pt x="771929" y="1382882"/>
                    </a:cubicBezTo>
                    <a:cubicBezTo>
                      <a:pt x="570327" y="1834796"/>
                      <a:pt x="984673" y="3030111"/>
                      <a:pt x="835685" y="3289257"/>
                    </a:cubicBezTo>
                    <a:cubicBezTo>
                      <a:pt x="823999" y="3390648"/>
                      <a:pt x="646714" y="3455148"/>
                      <a:pt x="404087" y="3326546"/>
                    </a:cubicBezTo>
                    <a:cubicBezTo>
                      <a:pt x="132885" y="3093169"/>
                      <a:pt x="519557" y="2397931"/>
                      <a:pt x="262573" y="1418643"/>
                    </a:cubicBezTo>
                    <a:close/>
                  </a:path>
                </a:pathLst>
              </a:custGeom>
              <a:solidFill>
                <a:srgbClr val="F6BFB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027F0BE2-7D3F-4C96-A334-5312F497C0E9}"/>
                  </a:ext>
                </a:extLst>
              </p:cNvPr>
              <p:cNvSpPr/>
              <p:nvPr/>
            </p:nvSpPr>
            <p:spPr>
              <a:xfrm rot="1747879">
                <a:off x="9665962" y="2649075"/>
                <a:ext cx="694541" cy="547117"/>
              </a:xfrm>
              <a:custGeom>
                <a:avLst/>
                <a:gdLst>
                  <a:gd name="connsiteX0" fmla="*/ 0 w 503935"/>
                  <a:gd name="connsiteY0" fmla="*/ 0 h 396700"/>
                  <a:gd name="connsiteX1" fmla="*/ 503935 w 503935"/>
                  <a:gd name="connsiteY1" fmla="*/ 0 h 396700"/>
                  <a:gd name="connsiteX2" fmla="*/ 503935 w 503935"/>
                  <a:gd name="connsiteY2" fmla="*/ 396700 h 396700"/>
                  <a:gd name="connsiteX3" fmla="*/ 0 w 503935"/>
                  <a:gd name="connsiteY3" fmla="*/ 396700 h 396700"/>
                  <a:gd name="connsiteX4" fmla="*/ 0 w 503935"/>
                  <a:gd name="connsiteY4" fmla="*/ 0 h 396700"/>
                  <a:gd name="connsiteX0" fmla="*/ 0 w 587755"/>
                  <a:gd name="connsiteY0" fmla="*/ 335280 h 396700"/>
                  <a:gd name="connsiteX1" fmla="*/ 587755 w 587755"/>
                  <a:gd name="connsiteY1" fmla="*/ 0 h 396700"/>
                  <a:gd name="connsiteX2" fmla="*/ 587755 w 587755"/>
                  <a:gd name="connsiteY2" fmla="*/ 396700 h 396700"/>
                  <a:gd name="connsiteX3" fmla="*/ 83820 w 587755"/>
                  <a:gd name="connsiteY3" fmla="*/ 396700 h 396700"/>
                  <a:gd name="connsiteX4" fmla="*/ 0 w 587755"/>
                  <a:gd name="connsiteY4" fmla="*/ 335280 h 396700"/>
                  <a:gd name="connsiteX0" fmla="*/ 0 w 587755"/>
                  <a:gd name="connsiteY0" fmla="*/ 335280 h 450040"/>
                  <a:gd name="connsiteX1" fmla="*/ 5877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587755"/>
                  <a:gd name="connsiteY0" fmla="*/ 335280 h 450040"/>
                  <a:gd name="connsiteX1" fmla="*/ 5496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095" h="477463">
                    <a:moveTo>
                      <a:pt x="0" y="335280"/>
                    </a:moveTo>
                    <a:cubicBezTo>
                      <a:pt x="228938" y="307340"/>
                      <a:pt x="427397" y="195580"/>
                      <a:pt x="549655" y="0"/>
                    </a:cubicBezTo>
                    <a:lnTo>
                      <a:pt x="641095" y="168100"/>
                    </a:lnTo>
                    <a:cubicBezTo>
                      <a:pt x="389297" y="498300"/>
                      <a:pt x="274658" y="508460"/>
                      <a:pt x="114300" y="450040"/>
                    </a:cubicBezTo>
                    <a:lnTo>
                      <a:pt x="0" y="33528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tangle 12">
                <a:extLst>
                  <a:ext uri="{FF2B5EF4-FFF2-40B4-BE49-F238E27FC236}">
                    <a16:creationId xmlns:a16="http://schemas.microsoft.com/office/drawing/2014/main" id="{E1CC50DC-2B9F-43AA-B4CB-BFDD7E7E28E0}"/>
                  </a:ext>
                </a:extLst>
              </p:cNvPr>
              <p:cNvSpPr/>
              <p:nvPr/>
            </p:nvSpPr>
            <p:spPr>
              <a:xfrm rot="4312650" flipH="1">
                <a:off x="8208992" y="2553239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EB2808D-8D9F-4509-AC16-52D94390CF99}"/>
                  </a:ext>
                </a:extLst>
              </p:cNvPr>
              <p:cNvSpPr/>
              <p:nvPr/>
            </p:nvSpPr>
            <p:spPr>
              <a:xfrm rot="17693100" flipH="1">
                <a:off x="9318331" y="3227663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1087">
              <a:extLst>
                <a:ext uri="{FF2B5EF4-FFF2-40B4-BE49-F238E27FC236}">
                  <a16:creationId xmlns:a16="http://schemas.microsoft.com/office/drawing/2014/main" id="{922675E8-81AF-40AF-B0B1-DC2B4A2D1829}"/>
                </a:ext>
              </a:extLst>
            </p:cNvPr>
            <p:cNvSpPr/>
            <p:nvPr/>
          </p:nvSpPr>
          <p:spPr>
            <a:xfrm>
              <a:off x="9196775" y="-417930"/>
              <a:ext cx="1626791" cy="1509854"/>
            </a:xfrm>
            <a:custGeom>
              <a:avLst/>
              <a:gdLst>
                <a:gd name="connsiteX0" fmla="*/ 0 w 1378624"/>
                <a:gd name="connsiteY0" fmla="*/ 0 h 684832"/>
                <a:gd name="connsiteX1" fmla="*/ 1378624 w 1378624"/>
                <a:gd name="connsiteY1" fmla="*/ 0 h 684832"/>
                <a:gd name="connsiteX2" fmla="*/ 1378624 w 1378624"/>
                <a:gd name="connsiteY2" fmla="*/ 684832 h 684832"/>
                <a:gd name="connsiteX3" fmla="*/ 0 w 1378624"/>
                <a:gd name="connsiteY3" fmla="*/ 684832 h 684832"/>
                <a:gd name="connsiteX4" fmla="*/ 0 w 1378624"/>
                <a:gd name="connsiteY4" fmla="*/ 0 h 684832"/>
                <a:gd name="connsiteX0" fmla="*/ 518615 w 1897239"/>
                <a:gd name="connsiteY0" fmla="*/ 0 h 684832"/>
                <a:gd name="connsiteX1" fmla="*/ 1897239 w 1897239"/>
                <a:gd name="connsiteY1" fmla="*/ 0 h 684832"/>
                <a:gd name="connsiteX2" fmla="*/ 1897239 w 1897239"/>
                <a:gd name="connsiteY2" fmla="*/ 684832 h 684832"/>
                <a:gd name="connsiteX3" fmla="*/ 0 w 1897239"/>
                <a:gd name="connsiteY3" fmla="*/ 329990 h 684832"/>
                <a:gd name="connsiteX4" fmla="*/ 518615 w 1897239"/>
                <a:gd name="connsiteY4" fmla="*/ 0 h 684832"/>
                <a:gd name="connsiteX0" fmla="*/ 518615 w 2088307"/>
                <a:gd name="connsiteY0" fmla="*/ 0 h 329990"/>
                <a:gd name="connsiteX1" fmla="*/ 1897239 w 2088307"/>
                <a:gd name="connsiteY1" fmla="*/ 0 h 329990"/>
                <a:gd name="connsiteX2" fmla="*/ 2088307 w 2088307"/>
                <a:gd name="connsiteY2" fmla="*/ 316342 h 329990"/>
                <a:gd name="connsiteX3" fmla="*/ 0 w 2088307"/>
                <a:gd name="connsiteY3" fmla="*/ 329990 h 329990"/>
                <a:gd name="connsiteX4" fmla="*/ 518615 w 2088307"/>
                <a:gd name="connsiteY4" fmla="*/ 0 h 329990"/>
                <a:gd name="connsiteX0" fmla="*/ 518615 w 2088307"/>
                <a:gd name="connsiteY0" fmla="*/ 0 h 329990"/>
                <a:gd name="connsiteX1" fmla="*/ 2088307 w 2088307"/>
                <a:gd name="connsiteY1" fmla="*/ 316342 h 329990"/>
                <a:gd name="connsiteX2" fmla="*/ 0 w 2088307"/>
                <a:gd name="connsiteY2" fmla="*/ 329990 h 329990"/>
                <a:gd name="connsiteX3" fmla="*/ 518615 w 2088307"/>
                <a:gd name="connsiteY3" fmla="*/ 0 h 329990"/>
                <a:gd name="connsiteX0" fmla="*/ 518615 w 2088307"/>
                <a:gd name="connsiteY0" fmla="*/ 0 h 859958"/>
                <a:gd name="connsiteX1" fmla="*/ 2088307 w 2088307"/>
                <a:gd name="connsiteY1" fmla="*/ 316342 h 859958"/>
                <a:gd name="connsiteX2" fmla="*/ 1533100 w 2088307"/>
                <a:gd name="connsiteY2" fmla="*/ 859958 h 859958"/>
                <a:gd name="connsiteX3" fmla="*/ 0 w 2088307"/>
                <a:gd name="connsiteY3" fmla="*/ 329990 h 859958"/>
                <a:gd name="connsiteX4" fmla="*/ 518615 w 2088307"/>
                <a:gd name="connsiteY4" fmla="*/ 0 h 859958"/>
                <a:gd name="connsiteX0" fmla="*/ 518615 w 2088307"/>
                <a:gd name="connsiteY0" fmla="*/ 0 h 874251"/>
                <a:gd name="connsiteX1" fmla="*/ 2088307 w 2088307"/>
                <a:gd name="connsiteY1" fmla="*/ 316342 h 874251"/>
                <a:gd name="connsiteX2" fmla="*/ 1533100 w 2088307"/>
                <a:gd name="connsiteY2" fmla="*/ 859958 h 874251"/>
                <a:gd name="connsiteX3" fmla="*/ 645995 w 2088307"/>
                <a:gd name="connsiteY3" fmla="*/ 846310 h 874251"/>
                <a:gd name="connsiteX4" fmla="*/ 0 w 2088307"/>
                <a:gd name="connsiteY4" fmla="*/ 329990 h 874251"/>
                <a:gd name="connsiteX5" fmla="*/ 518615 w 2088307"/>
                <a:gd name="connsiteY5" fmla="*/ 0 h 874251"/>
                <a:gd name="connsiteX0" fmla="*/ 0 w 2088307"/>
                <a:gd name="connsiteY0" fmla="*/ 13648 h 557909"/>
                <a:gd name="connsiteX1" fmla="*/ 2088307 w 2088307"/>
                <a:gd name="connsiteY1" fmla="*/ 0 h 557909"/>
                <a:gd name="connsiteX2" fmla="*/ 1533100 w 2088307"/>
                <a:gd name="connsiteY2" fmla="*/ 543616 h 557909"/>
                <a:gd name="connsiteX3" fmla="*/ 645995 w 2088307"/>
                <a:gd name="connsiteY3" fmla="*/ 529968 h 557909"/>
                <a:gd name="connsiteX4" fmla="*/ 0 w 2088307"/>
                <a:gd name="connsiteY4" fmla="*/ 13648 h 557909"/>
                <a:gd name="connsiteX0" fmla="*/ 95642 w 2183949"/>
                <a:gd name="connsiteY0" fmla="*/ 817357 h 1361618"/>
                <a:gd name="connsiteX1" fmla="*/ 2183949 w 2183949"/>
                <a:gd name="connsiteY1" fmla="*/ 803709 h 1361618"/>
                <a:gd name="connsiteX2" fmla="*/ 1628742 w 2183949"/>
                <a:gd name="connsiteY2" fmla="*/ 1347325 h 1361618"/>
                <a:gd name="connsiteX3" fmla="*/ 741637 w 2183949"/>
                <a:gd name="connsiteY3" fmla="*/ 1333677 h 1361618"/>
                <a:gd name="connsiteX4" fmla="*/ 95642 w 2183949"/>
                <a:gd name="connsiteY4" fmla="*/ 817357 h 1361618"/>
                <a:gd name="connsiteX0" fmla="*/ 57620 w 2293646"/>
                <a:gd name="connsiteY0" fmla="*/ 1419770 h 1964031"/>
                <a:gd name="connsiteX1" fmla="*/ 2145927 w 2293646"/>
                <a:gd name="connsiteY1" fmla="*/ 1406122 h 1964031"/>
                <a:gd name="connsiteX2" fmla="*/ 1590720 w 2293646"/>
                <a:gd name="connsiteY2" fmla="*/ 1949738 h 1964031"/>
                <a:gd name="connsiteX3" fmla="*/ 703615 w 2293646"/>
                <a:gd name="connsiteY3" fmla="*/ 1936090 h 1964031"/>
                <a:gd name="connsiteX4" fmla="*/ 57620 w 2293646"/>
                <a:gd name="connsiteY4" fmla="*/ 1419770 h 1964031"/>
                <a:gd name="connsiteX0" fmla="*/ 73652 w 2306900"/>
                <a:gd name="connsiteY0" fmla="*/ 1595879 h 2140140"/>
                <a:gd name="connsiteX1" fmla="*/ 2161959 w 2306900"/>
                <a:gd name="connsiteY1" fmla="*/ 1582231 h 2140140"/>
                <a:gd name="connsiteX2" fmla="*/ 1606752 w 2306900"/>
                <a:gd name="connsiteY2" fmla="*/ 2125847 h 2140140"/>
                <a:gd name="connsiteX3" fmla="*/ 719647 w 2306900"/>
                <a:gd name="connsiteY3" fmla="*/ 2112199 h 2140140"/>
                <a:gd name="connsiteX4" fmla="*/ 73652 w 2306900"/>
                <a:gd name="connsiteY4" fmla="*/ 1595879 h 2140140"/>
                <a:gd name="connsiteX0" fmla="*/ 122382 w 2355630"/>
                <a:gd name="connsiteY0" fmla="*/ 1595879 h 2140140"/>
                <a:gd name="connsiteX1" fmla="*/ 2210689 w 2355630"/>
                <a:gd name="connsiteY1" fmla="*/ 1582231 h 2140140"/>
                <a:gd name="connsiteX2" fmla="*/ 1655482 w 2355630"/>
                <a:gd name="connsiteY2" fmla="*/ 2125847 h 2140140"/>
                <a:gd name="connsiteX3" fmla="*/ 768377 w 2355630"/>
                <a:gd name="connsiteY3" fmla="*/ 2112199 h 2140140"/>
                <a:gd name="connsiteX4" fmla="*/ 122382 w 2355630"/>
                <a:gd name="connsiteY4" fmla="*/ 1595879 h 2140140"/>
                <a:gd name="connsiteX0" fmla="*/ 122382 w 2355630"/>
                <a:gd name="connsiteY0" fmla="*/ 1595879 h 2220132"/>
                <a:gd name="connsiteX1" fmla="*/ 2210689 w 2355630"/>
                <a:gd name="connsiteY1" fmla="*/ 1582231 h 2220132"/>
                <a:gd name="connsiteX2" fmla="*/ 1655482 w 2355630"/>
                <a:gd name="connsiteY2" fmla="*/ 2125847 h 2220132"/>
                <a:gd name="connsiteX3" fmla="*/ 768377 w 2355630"/>
                <a:gd name="connsiteY3" fmla="*/ 2112199 h 2220132"/>
                <a:gd name="connsiteX4" fmla="*/ 122382 w 2355630"/>
                <a:gd name="connsiteY4" fmla="*/ 1595879 h 2220132"/>
                <a:gd name="connsiteX0" fmla="*/ 122382 w 2355630"/>
                <a:gd name="connsiteY0" fmla="*/ 1595879 h 2258451"/>
                <a:gd name="connsiteX1" fmla="*/ 2210689 w 2355630"/>
                <a:gd name="connsiteY1" fmla="*/ 1582231 h 2258451"/>
                <a:gd name="connsiteX2" fmla="*/ 1655482 w 2355630"/>
                <a:gd name="connsiteY2" fmla="*/ 2125847 h 2258451"/>
                <a:gd name="connsiteX3" fmla="*/ 768377 w 2355630"/>
                <a:gd name="connsiteY3" fmla="*/ 2112199 h 2258451"/>
                <a:gd name="connsiteX4" fmla="*/ 122382 w 2355630"/>
                <a:gd name="connsiteY4" fmla="*/ 1595879 h 2258451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448329"/>
                <a:gd name="connsiteY0" fmla="*/ 1595879 h 2295652"/>
                <a:gd name="connsiteX1" fmla="*/ 2210689 w 2448329"/>
                <a:gd name="connsiteY1" fmla="*/ 1582231 h 2295652"/>
                <a:gd name="connsiteX2" fmla="*/ 1655482 w 2448329"/>
                <a:gd name="connsiteY2" fmla="*/ 2125847 h 2295652"/>
                <a:gd name="connsiteX3" fmla="*/ 768377 w 2448329"/>
                <a:gd name="connsiteY3" fmla="*/ 2112199 h 2295652"/>
                <a:gd name="connsiteX4" fmla="*/ 122382 w 2448329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448" h="2295652">
                  <a:moveTo>
                    <a:pt x="122382" y="1595879"/>
                  </a:moveTo>
                  <a:cubicBezTo>
                    <a:pt x="-505349" y="-701494"/>
                    <a:pt x="3084080" y="-351202"/>
                    <a:pt x="2251632" y="1582231"/>
                  </a:cubicBezTo>
                  <a:cubicBezTo>
                    <a:pt x="2544235" y="1736140"/>
                    <a:pt x="2714008" y="2449609"/>
                    <a:pt x="1655482" y="2125847"/>
                  </a:cubicBezTo>
                  <a:cubicBezTo>
                    <a:pt x="1350682" y="2198635"/>
                    <a:pt x="1182359" y="2476140"/>
                    <a:pt x="768377" y="2112199"/>
                  </a:cubicBezTo>
                  <a:cubicBezTo>
                    <a:pt x="553045" y="2240343"/>
                    <a:pt x="-317378" y="2409431"/>
                    <a:pt x="122382" y="1595879"/>
                  </a:cubicBezTo>
                  <a:close/>
                </a:path>
              </a:pathLst>
            </a:custGeom>
            <a:solidFill>
              <a:srgbClr val="F6BFB1"/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E572A3-4EAE-4C8F-8E7B-26C5CFE9C381}"/>
                </a:ext>
              </a:extLst>
            </p:cNvPr>
            <p:cNvGrpSpPr/>
            <p:nvPr/>
          </p:nvGrpSpPr>
          <p:grpSpPr>
            <a:xfrm>
              <a:off x="9677434" y="680946"/>
              <a:ext cx="604786" cy="301212"/>
              <a:chOff x="9790274" y="740027"/>
              <a:chExt cx="1157760" cy="576620"/>
            </a:xfrm>
            <a:solidFill>
              <a:srgbClr val="F64B53"/>
            </a:solidFill>
          </p:grpSpPr>
          <p:sp>
            <p:nvSpPr>
              <p:cNvPr id="16" name="Rectangle 1076">
                <a:extLst>
                  <a:ext uri="{FF2B5EF4-FFF2-40B4-BE49-F238E27FC236}">
                    <a16:creationId xmlns:a16="http://schemas.microsoft.com/office/drawing/2014/main" id="{5E69678C-8D45-4DD1-9E6E-AA0FB271D150}"/>
                  </a:ext>
                </a:extLst>
              </p:cNvPr>
              <p:cNvSpPr/>
              <p:nvPr/>
            </p:nvSpPr>
            <p:spPr>
              <a:xfrm>
                <a:off x="9790274" y="740027"/>
                <a:ext cx="1157760" cy="576620"/>
              </a:xfrm>
              <a:custGeom>
                <a:avLst/>
                <a:gdLst>
                  <a:gd name="connsiteX0" fmla="*/ 0 w 539619"/>
                  <a:gd name="connsiteY0" fmla="*/ 0 h 126793"/>
                  <a:gd name="connsiteX1" fmla="*/ 539619 w 539619"/>
                  <a:gd name="connsiteY1" fmla="*/ 0 h 126793"/>
                  <a:gd name="connsiteX2" fmla="*/ 539619 w 539619"/>
                  <a:gd name="connsiteY2" fmla="*/ 126793 h 126793"/>
                  <a:gd name="connsiteX3" fmla="*/ 0 w 539619"/>
                  <a:gd name="connsiteY3" fmla="*/ 126793 h 126793"/>
                  <a:gd name="connsiteX4" fmla="*/ 0 w 539619"/>
                  <a:gd name="connsiteY4" fmla="*/ 0 h 126793"/>
                  <a:gd name="connsiteX0" fmla="*/ 0 w 768219"/>
                  <a:gd name="connsiteY0" fmla="*/ 12700 h 126793"/>
                  <a:gd name="connsiteX1" fmla="*/ 768219 w 768219"/>
                  <a:gd name="connsiteY1" fmla="*/ 0 h 126793"/>
                  <a:gd name="connsiteX2" fmla="*/ 768219 w 768219"/>
                  <a:gd name="connsiteY2" fmla="*/ 126793 h 126793"/>
                  <a:gd name="connsiteX3" fmla="*/ 228600 w 768219"/>
                  <a:gd name="connsiteY3" fmla="*/ 126793 h 126793"/>
                  <a:gd name="connsiteX4" fmla="*/ 0 w 768219"/>
                  <a:gd name="connsiteY4" fmla="*/ 12700 h 126793"/>
                  <a:gd name="connsiteX0" fmla="*/ 0 w 844419"/>
                  <a:gd name="connsiteY0" fmla="*/ 0 h 114093"/>
                  <a:gd name="connsiteX1" fmla="*/ 844419 w 844419"/>
                  <a:gd name="connsiteY1" fmla="*/ 12700 h 114093"/>
                  <a:gd name="connsiteX2" fmla="*/ 768219 w 844419"/>
                  <a:gd name="connsiteY2" fmla="*/ 114093 h 114093"/>
                  <a:gd name="connsiteX3" fmla="*/ 228600 w 844419"/>
                  <a:gd name="connsiteY3" fmla="*/ 114093 h 114093"/>
                  <a:gd name="connsiteX4" fmla="*/ 0 w 844419"/>
                  <a:gd name="connsiteY4" fmla="*/ 0 h 114093"/>
                  <a:gd name="connsiteX0" fmla="*/ 0 w 844419"/>
                  <a:gd name="connsiteY0" fmla="*/ 0 h 279193"/>
                  <a:gd name="connsiteX1" fmla="*/ 844419 w 844419"/>
                  <a:gd name="connsiteY1" fmla="*/ 12700 h 279193"/>
                  <a:gd name="connsiteX2" fmla="*/ 768219 w 844419"/>
                  <a:gd name="connsiteY2" fmla="*/ 114093 h 279193"/>
                  <a:gd name="connsiteX3" fmla="*/ 393700 w 844419"/>
                  <a:gd name="connsiteY3" fmla="*/ 279193 h 279193"/>
                  <a:gd name="connsiteX4" fmla="*/ 0 w 844419"/>
                  <a:gd name="connsiteY4" fmla="*/ 0 h 279193"/>
                  <a:gd name="connsiteX0" fmla="*/ 97647 w 942066"/>
                  <a:gd name="connsiteY0" fmla="*/ 0 h 279193"/>
                  <a:gd name="connsiteX1" fmla="*/ 942066 w 942066"/>
                  <a:gd name="connsiteY1" fmla="*/ 12700 h 279193"/>
                  <a:gd name="connsiteX2" fmla="*/ 865866 w 942066"/>
                  <a:gd name="connsiteY2" fmla="*/ 114093 h 279193"/>
                  <a:gd name="connsiteX3" fmla="*/ 491347 w 942066"/>
                  <a:gd name="connsiteY3" fmla="*/ 279193 h 279193"/>
                  <a:gd name="connsiteX4" fmla="*/ 97647 w 942066"/>
                  <a:gd name="connsiteY4" fmla="*/ 0 h 279193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949988 w 1026188"/>
                  <a:gd name="connsiteY2" fmla="*/ 114118 h 279218"/>
                  <a:gd name="connsiteX3" fmla="*/ 575469 w 1026188"/>
                  <a:gd name="connsiteY3" fmla="*/ 279218 h 279218"/>
                  <a:gd name="connsiteX4" fmla="*/ 181769 w 1026188"/>
                  <a:gd name="connsiteY4" fmla="*/ 25 h 279218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575469 w 1026188"/>
                  <a:gd name="connsiteY2" fmla="*/ 279218 h 279218"/>
                  <a:gd name="connsiteX3" fmla="*/ 181769 w 1026188"/>
                  <a:gd name="connsiteY3" fmla="*/ 25 h 279218"/>
                  <a:gd name="connsiteX0" fmla="*/ 181769 w 1133943"/>
                  <a:gd name="connsiteY0" fmla="*/ 25 h 279218"/>
                  <a:gd name="connsiteX1" fmla="*/ 1026188 w 1133943"/>
                  <a:gd name="connsiteY1" fmla="*/ 12725 h 279218"/>
                  <a:gd name="connsiteX2" fmla="*/ 575469 w 1133943"/>
                  <a:gd name="connsiteY2" fmla="*/ 279218 h 279218"/>
                  <a:gd name="connsiteX3" fmla="*/ 181769 w 1133943"/>
                  <a:gd name="connsiteY3" fmla="*/ 25 h 279218"/>
                  <a:gd name="connsiteX0" fmla="*/ 181769 w 1178708"/>
                  <a:gd name="connsiteY0" fmla="*/ 25 h 279218"/>
                  <a:gd name="connsiteX1" fmla="*/ 1026188 w 1178708"/>
                  <a:gd name="connsiteY1" fmla="*/ 12725 h 279218"/>
                  <a:gd name="connsiteX2" fmla="*/ 575469 w 1178708"/>
                  <a:gd name="connsiteY2" fmla="*/ 279218 h 279218"/>
                  <a:gd name="connsiteX3" fmla="*/ 181769 w 1178708"/>
                  <a:gd name="connsiteY3" fmla="*/ 25 h 279218"/>
                  <a:gd name="connsiteX0" fmla="*/ 181769 w 1101416"/>
                  <a:gd name="connsiteY0" fmla="*/ 25 h 279218"/>
                  <a:gd name="connsiteX1" fmla="*/ 1026188 w 1101416"/>
                  <a:gd name="connsiteY1" fmla="*/ 12725 h 279218"/>
                  <a:gd name="connsiteX2" fmla="*/ 575469 w 1101416"/>
                  <a:gd name="connsiteY2" fmla="*/ 279218 h 279218"/>
                  <a:gd name="connsiteX3" fmla="*/ 181769 w 1101416"/>
                  <a:gd name="connsiteY3" fmla="*/ 25 h 279218"/>
                  <a:gd name="connsiteX0" fmla="*/ 181769 w 1157760"/>
                  <a:gd name="connsiteY0" fmla="*/ 25 h 279218"/>
                  <a:gd name="connsiteX1" fmla="*/ 1026188 w 1157760"/>
                  <a:gd name="connsiteY1" fmla="*/ 12725 h 279218"/>
                  <a:gd name="connsiteX2" fmla="*/ 575469 w 1157760"/>
                  <a:gd name="connsiteY2" fmla="*/ 279218 h 279218"/>
                  <a:gd name="connsiteX3" fmla="*/ 181769 w 1157760"/>
                  <a:gd name="connsiteY3" fmla="*/ 25 h 279218"/>
                  <a:gd name="connsiteX0" fmla="*/ 181769 w 1157760"/>
                  <a:gd name="connsiteY0" fmla="*/ 231447 h 510640"/>
                  <a:gd name="connsiteX1" fmla="*/ 1026188 w 1157760"/>
                  <a:gd name="connsiteY1" fmla="*/ 244147 h 510640"/>
                  <a:gd name="connsiteX2" fmla="*/ 575469 w 1157760"/>
                  <a:gd name="connsiteY2" fmla="*/ 510640 h 510640"/>
                  <a:gd name="connsiteX3" fmla="*/ 181769 w 1157760"/>
                  <a:gd name="connsiteY3" fmla="*/ 231447 h 510640"/>
                  <a:gd name="connsiteX0" fmla="*/ 181769 w 1157760"/>
                  <a:gd name="connsiteY0" fmla="*/ 297427 h 576620"/>
                  <a:gd name="connsiteX1" fmla="*/ 1026188 w 1157760"/>
                  <a:gd name="connsiteY1" fmla="*/ 310127 h 576620"/>
                  <a:gd name="connsiteX2" fmla="*/ 575469 w 1157760"/>
                  <a:gd name="connsiteY2" fmla="*/ 576620 h 576620"/>
                  <a:gd name="connsiteX3" fmla="*/ 181769 w 1157760"/>
                  <a:gd name="connsiteY3" fmla="*/ 297427 h 57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7760" h="576620">
                    <a:moveTo>
                      <a:pt x="181769" y="297427"/>
                    </a:moveTo>
                    <a:cubicBezTo>
                      <a:pt x="183842" y="54010"/>
                      <a:pt x="751065" y="-233856"/>
                      <a:pt x="1026188" y="310127"/>
                    </a:cubicBezTo>
                    <a:cubicBezTo>
                      <a:pt x="1148998" y="316408"/>
                      <a:pt x="1392459" y="417939"/>
                      <a:pt x="575469" y="576620"/>
                    </a:cubicBezTo>
                    <a:cubicBezTo>
                      <a:pt x="-324114" y="432756"/>
                      <a:pt x="71702" y="295241"/>
                      <a:pt x="181769" y="297427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60EDCBE-E76D-436B-AAD3-28F33053629E}"/>
                  </a:ext>
                </a:extLst>
              </p:cNvPr>
              <p:cNvSpPr/>
              <p:nvPr/>
            </p:nvSpPr>
            <p:spPr>
              <a:xfrm>
                <a:off x="9976578" y="1113994"/>
                <a:ext cx="793750" cy="107031"/>
              </a:xfrm>
              <a:custGeom>
                <a:avLst/>
                <a:gdLst>
                  <a:gd name="connsiteX0" fmla="*/ 0 w 793750"/>
                  <a:gd name="connsiteY0" fmla="*/ 31750 h 95791"/>
                  <a:gd name="connsiteX1" fmla="*/ 444500 w 793750"/>
                  <a:gd name="connsiteY1" fmla="*/ 95250 h 95791"/>
                  <a:gd name="connsiteX2" fmla="*/ 793750 w 793750"/>
                  <a:gd name="connsiteY2" fmla="*/ 0 h 95791"/>
                  <a:gd name="connsiteX3" fmla="*/ 793750 w 793750"/>
                  <a:gd name="connsiteY3" fmla="*/ 0 h 95791"/>
                  <a:gd name="connsiteX0" fmla="*/ 0 w 793750"/>
                  <a:gd name="connsiteY0" fmla="*/ 31750 h 95375"/>
                  <a:gd name="connsiteX1" fmla="*/ 444500 w 793750"/>
                  <a:gd name="connsiteY1" fmla="*/ 95250 h 95375"/>
                  <a:gd name="connsiteX2" fmla="*/ 793750 w 793750"/>
                  <a:gd name="connsiteY2" fmla="*/ 0 h 95375"/>
                  <a:gd name="connsiteX3" fmla="*/ 793750 w 793750"/>
                  <a:gd name="connsiteY3" fmla="*/ 0 h 95375"/>
                  <a:gd name="connsiteX0" fmla="*/ 0 w 793750"/>
                  <a:gd name="connsiteY0" fmla="*/ 31798 h 118853"/>
                  <a:gd name="connsiteX1" fmla="*/ 444500 w 793750"/>
                  <a:gd name="connsiteY1" fmla="*/ 95298 h 118853"/>
                  <a:gd name="connsiteX2" fmla="*/ 793750 w 793750"/>
                  <a:gd name="connsiteY2" fmla="*/ 48 h 118853"/>
                  <a:gd name="connsiteX3" fmla="*/ 793750 w 793750"/>
                  <a:gd name="connsiteY3" fmla="*/ 48 h 118853"/>
                  <a:gd name="connsiteX0" fmla="*/ 0 w 793750"/>
                  <a:gd name="connsiteY0" fmla="*/ 31750 h 99965"/>
                  <a:gd name="connsiteX1" fmla="*/ 444500 w 793750"/>
                  <a:gd name="connsiteY1" fmla="*/ 95250 h 99965"/>
                  <a:gd name="connsiteX2" fmla="*/ 793750 w 793750"/>
                  <a:gd name="connsiteY2" fmla="*/ 0 h 99965"/>
                  <a:gd name="connsiteX3" fmla="*/ 793750 w 793750"/>
                  <a:gd name="connsiteY3" fmla="*/ 0 h 99965"/>
                  <a:gd name="connsiteX0" fmla="*/ 0 w 793750"/>
                  <a:gd name="connsiteY0" fmla="*/ 34569 h 102784"/>
                  <a:gd name="connsiteX1" fmla="*/ 444500 w 793750"/>
                  <a:gd name="connsiteY1" fmla="*/ 98069 h 102784"/>
                  <a:gd name="connsiteX2" fmla="*/ 793750 w 793750"/>
                  <a:gd name="connsiteY2" fmla="*/ 2819 h 102784"/>
                  <a:gd name="connsiteX3" fmla="*/ 793750 w 793750"/>
                  <a:gd name="connsiteY3" fmla="*/ 2819 h 102784"/>
                  <a:gd name="connsiteX0" fmla="*/ 0 w 793750"/>
                  <a:gd name="connsiteY0" fmla="*/ 34001 h 97679"/>
                  <a:gd name="connsiteX1" fmla="*/ 444500 w 793750"/>
                  <a:gd name="connsiteY1" fmla="*/ 97501 h 97679"/>
                  <a:gd name="connsiteX2" fmla="*/ 793750 w 793750"/>
                  <a:gd name="connsiteY2" fmla="*/ 2251 h 97679"/>
                  <a:gd name="connsiteX3" fmla="*/ 793750 w 793750"/>
                  <a:gd name="connsiteY3" fmla="*/ 2251 h 97679"/>
                  <a:gd name="connsiteX0" fmla="*/ 0 w 793750"/>
                  <a:gd name="connsiteY0" fmla="*/ 33837 h 107031"/>
                  <a:gd name="connsiteX1" fmla="*/ 434975 w 793750"/>
                  <a:gd name="connsiteY1" fmla="*/ 106862 h 107031"/>
                  <a:gd name="connsiteX2" fmla="*/ 793750 w 793750"/>
                  <a:gd name="connsiteY2" fmla="*/ 2087 h 107031"/>
                  <a:gd name="connsiteX3" fmla="*/ 793750 w 793750"/>
                  <a:gd name="connsiteY3" fmla="*/ 2087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07031">
                    <a:moveTo>
                      <a:pt x="0" y="33837"/>
                    </a:moveTo>
                    <a:cubicBezTo>
                      <a:pt x="111654" y="-61942"/>
                      <a:pt x="318558" y="113212"/>
                      <a:pt x="434975" y="106862"/>
                    </a:cubicBezTo>
                    <a:cubicBezTo>
                      <a:pt x="551392" y="100512"/>
                      <a:pt x="680508" y="-16963"/>
                      <a:pt x="793750" y="2087"/>
                    </a:cubicBezTo>
                    <a:lnTo>
                      <a:pt x="793750" y="2087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B6DED-7499-4F61-A14A-D27B4BCFF986}"/>
                </a:ext>
              </a:extLst>
            </p:cNvPr>
            <p:cNvGrpSpPr/>
            <p:nvPr/>
          </p:nvGrpSpPr>
          <p:grpSpPr>
            <a:xfrm>
              <a:off x="9371494" y="69084"/>
              <a:ext cx="458184" cy="458183"/>
              <a:chOff x="5721642" y="1130292"/>
              <a:chExt cx="552993" cy="552992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EBDC352-0F89-496E-A8C8-09A2D88C7917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DB50677-8E9D-4F67-A3DA-FB11D8FD12DE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2A425D4-BF78-40BB-9F52-A8F17FE72626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CEB1871-3A96-4083-AE78-07C9EF8E6826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049306-47A4-4B97-B656-4803F35B2A34}"/>
                </a:ext>
              </a:extLst>
            </p:cNvPr>
            <p:cNvGrpSpPr/>
            <p:nvPr/>
          </p:nvGrpSpPr>
          <p:grpSpPr>
            <a:xfrm flipH="1">
              <a:off x="10189391" y="77831"/>
              <a:ext cx="458184" cy="458183"/>
              <a:chOff x="5721642" y="1130292"/>
              <a:chExt cx="552993" cy="5529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6C5777B-4076-4AFD-84C7-59A173FA19EC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6A1167E-64EE-452E-A1EA-58E42A16DF46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8945F0-BD1F-4D6F-8EAB-840A0E3303EE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45D7D54-AC71-4BFB-940F-019B0EF2BE36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9" name="ttsMP3.com_VoiceText_2025-4-19_22-37-37">
            <a:hlinkClick r:id="" action="ppaction://media"/>
            <a:extLst>
              <a:ext uri="{FF2B5EF4-FFF2-40B4-BE49-F238E27FC236}">
                <a16:creationId xmlns:a16="http://schemas.microsoft.com/office/drawing/2014/main" id="{AB99210D-F20F-477C-ABC9-4A03F99C4C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13004" y="1318643"/>
            <a:ext cx="609600" cy="609600"/>
          </a:xfrm>
          <a:prstGeom prst="rect">
            <a:avLst/>
          </a:prstGeom>
        </p:spPr>
      </p:pic>
      <p:pic>
        <p:nvPicPr>
          <p:cNvPr id="30" name="1sec">
            <a:hlinkClick r:id="" action="ppaction://media"/>
            <a:extLst>
              <a:ext uri="{FF2B5EF4-FFF2-40B4-BE49-F238E27FC236}">
                <a16:creationId xmlns:a16="http://schemas.microsoft.com/office/drawing/2014/main" id="{6C67A835-9AF1-417E-80E6-6719D02AE23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05125" y="1381586"/>
            <a:ext cx="609600" cy="609600"/>
          </a:xfrm>
          <a:prstGeom prst="rect">
            <a:avLst/>
          </a:prstGeom>
        </p:spPr>
      </p:pic>
      <p:pic>
        <p:nvPicPr>
          <p:cNvPr id="31" name="ttsMP3.com_VoiceText_2025-4-19_22-39-13">
            <a:hlinkClick r:id="" action="ppaction://media"/>
            <a:extLst>
              <a:ext uri="{FF2B5EF4-FFF2-40B4-BE49-F238E27FC236}">
                <a16:creationId xmlns:a16="http://schemas.microsoft.com/office/drawing/2014/main" id="{FF5C9757-736F-4E1B-B77C-EF42E967310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97246" y="1381586"/>
            <a:ext cx="609600" cy="6096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80367D2-A7CA-4E9B-BC3F-D543AE498269}"/>
              </a:ext>
            </a:extLst>
          </p:cNvPr>
          <p:cNvSpPr/>
          <p:nvPr/>
        </p:nvSpPr>
        <p:spPr>
          <a:xfrm>
            <a:off x="5270749" y="103634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3300"/>
                </a:solidFill>
              </a:rPr>
              <a:t>Ch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70338AE-9418-4468-B1CD-76AE4404DBC1}"/>
              </a:ext>
            </a:extLst>
          </p:cNvPr>
          <p:cNvSpPr/>
          <p:nvPr/>
        </p:nvSpPr>
        <p:spPr>
          <a:xfrm>
            <a:off x="9089877" y="103634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Ph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C0B139D-1918-4954-92EF-95D2ACFB3976}"/>
              </a:ext>
            </a:extLst>
          </p:cNvPr>
          <p:cNvSpPr/>
          <p:nvPr/>
        </p:nvSpPr>
        <p:spPr>
          <a:xfrm>
            <a:off x="5270749" y="224384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Th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82725F-4CE6-4DB8-A26A-297CC895584C}"/>
              </a:ext>
            </a:extLst>
          </p:cNvPr>
          <p:cNvSpPr/>
          <p:nvPr/>
        </p:nvSpPr>
        <p:spPr>
          <a:xfrm>
            <a:off x="9089877" y="222589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E4892C"/>
                </a:solidFill>
              </a:rPr>
              <a:t>ck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1AE4BC-2F84-4724-AFBA-16F6E2756085}"/>
              </a:ext>
            </a:extLst>
          </p:cNvPr>
          <p:cNvSpPr/>
          <p:nvPr/>
        </p:nvSpPr>
        <p:spPr>
          <a:xfrm>
            <a:off x="5270749" y="345134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Gh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818482-EB88-4BF1-AD23-960BCD481620}"/>
              </a:ext>
            </a:extLst>
          </p:cNvPr>
          <p:cNvSpPr/>
          <p:nvPr/>
        </p:nvSpPr>
        <p:spPr>
          <a:xfrm>
            <a:off x="9089877" y="345134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8A46C2-6824-4573-A928-57D0F0E6139A}"/>
              </a:ext>
            </a:extLst>
          </p:cNvPr>
          <p:cNvSpPr/>
          <p:nvPr/>
        </p:nvSpPr>
        <p:spPr>
          <a:xfrm>
            <a:off x="9089877" y="465884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nk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75A55B2-9836-4AF8-935B-C4268A37CE58}"/>
              </a:ext>
            </a:extLst>
          </p:cNvPr>
          <p:cNvSpPr/>
          <p:nvPr/>
        </p:nvSpPr>
        <p:spPr>
          <a:xfrm>
            <a:off x="7248193" y="1636045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EDB76E"/>
                </a:solidFill>
              </a:rPr>
              <a:t>Wr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EDB76E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C260DD8-C466-4288-B1DD-7F23004CABAD}"/>
              </a:ext>
            </a:extLst>
          </p:cNvPr>
          <p:cNvSpPr/>
          <p:nvPr/>
        </p:nvSpPr>
        <p:spPr>
          <a:xfrm>
            <a:off x="5270749" y="465884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Wh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107693A-6B81-42EB-8290-F81AA107B59E}"/>
              </a:ext>
            </a:extLst>
          </p:cNvPr>
          <p:cNvSpPr/>
          <p:nvPr/>
        </p:nvSpPr>
        <p:spPr>
          <a:xfrm>
            <a:off x="7243786" y="4332203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Kn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906D526-5F03-4694-A5C1-B7D5ACA0BDD2}"/>
              </a:ext>
            </a:extLst>
          </p:cNvPr>
          <p:cNvSpPr/>
          <p:nvPr/>
        </p:nvSpPr>
        <p:spPr>
          <a:xfrm>
            <a:off x="7243786" y="298412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8C3FC5"/>
                </a:solidFill>
              </a:rPr>
              <a:t>Sh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8C3F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4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2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584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A26768-5318-4DD6-BBBC-5CA801C9350F}"/>
              </a:ext>
            </a:extLst>
          </p:cNvPr>
          <p:cNvGrpSpPr/>
          <p:nvPr/>
        </p:nvGrpSpPr>
        <p:grpSpPr>
          <a:xfrm>
            <a:off x="6096000" y="308907"/>
            <a:ext cx="5347339" cy="6020064"/>
            <a:chOff x="4350179" y="845270"/>
            <a:chExt cx="4188449" cy="4715379"/>
          </a:xfrm>
          <a:solidFill>
            <a:schemeClr val="bg1"/>
          </a:solidFill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8B635482-F2AC-4A4C-9A78-F141E29756EA}"/>
                </a:ext>
              </a:extLst>
            </p:cNvPr>
            <p:cNvSpPr/>
            <p:nvPr/>
          </p:nvSpPr>
          <p:spPr>
            <a:xfrm>
              <a:off x="4350179" y="845270"/>
              <a:ext cx="4188449" cy="4715379"/>
            </a:xfrm>
            <a:custGeom>
              <a:avLst/>
              <a:gdLst>
                <a:gd name="connsiteX0" fmla="*/ 0 w 2476500"/>
                <a:gd name="connsiteY0" fmla="*/ 0 h 1905000"/>
                <a:gd name="connsiteX1" fmla="*/ 2476500 w 2476500"/>
                <a:gd name="connsiteY1" fmla="*/ 0 h 1905000"/>
                <a:gd name="connsiteX2" fmla="*/ 2476500 w 2476500"/>
                <a:gd name="connsiteY2" fmla="*/ 1905000 h 1905000"/>
                <a:gd name="connsiteX3" fmla="*/ 0 w 2476500"/>
                <a:gd name="connsiteY3" fmla="*/ 1905000 h 1905000"/>
                <a:gd name="connsiteX4" fmla="*/ 0 w 2476500"/>
                <a:gd name="connsiteY4" fmla="*/ 0 h 1905000"/>
                <a:gd name="connsiteX0" fmla="*/ 0 w 2476500"/>
                <a:gd name="connsiteY0" fmla="*/ 0 h 3619500"/>
                <a:gd name="connsiteX1" fmla="*/ 2476500 w 2476500"/>
                <a:gd name="connsiteY1" fmla="*/ 0 h 3619500"/>
                <a:gd name="connsiteX2" fmla="*/ 2476500 w 2476500"/>
                <a:gd name="connsiteY2" fmla="*/ 1905000 h 3619500"/>
                <a:gd name="connsiteX3" fmla="*/ 609600 w 2476500"/>
                <a:gd name="connsiteY3" fmla="*/ 3619500 h 3619500"/>
                <a:gd name="connsiteX4" fmla="*/ 0 w 2476500"/>
                <a:gd name="connsiteY4" fmla="*/ 0 h 3619500"/>
                <a:gd name="connsiteX0" fmla="*/ 0 w 2476500"/>
                <a:gd name="connsiteY0" fmla="*/ 0 h 3632200"/>
                <a:gd name="connsiteX1" fmla="*/ 2476500 w 2476500"/>
                <a:gd name="connsiteY1" fmla="*/ 0 h 3632200"/>
                <a:gd name="connsiteX2" fmla="*/ 2476500 w 2476500"/>
                <a:gd name="connsiteY2" fmla="*/ 1905000 h 3632200"/>
                <a:gd name="connsiteX3" fmla="*/ 1739900 w 2476500"/>
                <a:gd name="connsiteY3" fmla="*/ 3632200 h 3632200"/>
                <a:gd name="connsiteX4" fmla="*/ 609600 w 2476500"/>
                <a:gd name="connsiteY4" fmla="*/ 3619500 h 3632200"/>
                <a:gd name="connsiteX5" fmla="*/ 0 w 2476500"/>
                <a:gd name="connsiteY5" fmla="*/ 0 h 3632200"/>
                <a:gd name="connsiteX0" fmla="*/ 0 w 2752147"/>
                <a:gd name="connsiteY0" fmla="*/ 0 h 3632200"/>
                <a:gd name="connsiteX1" fmla="*/ 2476500 w 2752147"/>
                <a:gd name="connsiteY1" fmla="*/ 0 h 3632200"/>
                <a:gd name="connsiteX2" fmla="*/ 2476500 w 2752147"/>
                <a:gd name="connsiteY2" fmla="*/ 1905000 h 3632200"/>
                <a:gd name="connsiteX3" fmla="*/ 2730500 w 2752147"/>
                <a:gd name="connsiteY3" fmla="*/ 3213100 h 3632200"/>
                <a:gd name="connsiteX4" fmla="*/ 1739900 w 2752147"/>
                <a:gd name="connsiteY4" fmla="*/ 3632200 h 3632200"/>
                <a:gd name="connsiteX5" fmla="*/ 609600 w 2752147"/>
                <a:gd name="connsiteY5" fmla="*/ 3619500 h 3632200"/>
                <a:gd name="connsiteX6" fmla="*/ 0 w 2752147"/>
                <a:gd name="connsiteY6" fmla="*/ 0 h 3632200"/>
                <a:gd name="connsiteX0" fmla="*/ 0 w 3216362"/>
                <a:gd name="connsiteY0" fmla="*/ 0 h 3632200"/>
                <a:gd name="connsiteX1" fmla="*/ 2476500 w 3216362"/>
                <a:gd name="connsiteY1" fmla="*/ 0 h 3632200"/>
                <a:gd name="connsiteX2" fmla="*/ 2476500 w 3216362"/>
                <a:gd name="connsiteY2" fmla="*/ 1905000 h 3632200"/>
                <a:gd name="connsiteX3" fmla="*/ 3213100 w 3216362"/>
                <a:gd name="connsiteY3" fmla="*/ 2794000 h 3632200"/>
                <a:gd name="connsiteX4" fmla="*/ 2730500 w 3216362"/>
                <a:gd name="connsiteY4" fmla="*/ 3213100 h 3632200"/>
                <a:gd name="connsiteX5" fmla="*/ 1739900 w 3216362"/>
                <a:gd name="connsiteY5" fmla="*/ 3632200 h 3632200"/>
                <a:gd name="connsiteX6" fmla="*/ 609600 w 3216362"/>
                <a:gd name="connsiteY6" fmla="*/ 3619500 h 3632200"/>
                <a:gd name="connsiteX7" fmla="*/ 0 w 3216362"/>
                <a:gd name="connsiteY7" fmla="*/ 0 h 3632200"/>
                <a:gd name="connsiteX0" fmla="*/ 0 w 3601898"/>
                <a:gd name="connsiteY0" fmla="*/ 0 h 3632200"/>
                <a:gd name="connsiteX1" fmla="*/ 2476500 w 3601898"/>
                <a:gd name="connsiteY1" fmla="*/ 0 h 3632200"/>
                <a:gd name="connsiteX2" fmla="*/ 2476500 w 3601898"/>
                <a:gd name="connsiteY2" fmla="*/ 1905000 h 3632200"/>
                <a:gd name="connsiteX3" fmla="*/ 3581399 w 3601898"/>
                <a:gd name="connsiteY3" fmla="*/ 2095500 h 3632200"/>
                <a:gd name="connsiteX4" fmla="*/ 3213100 w 3601898"/>
                <a:gd name="connsiteY4" fmla="*/ 2794000 h 3632200"/>
                <a:gd name="connsiteX5" fmla="*/ 2730500 w 3601898"/>
                <a:gd name="connsiteY5" fmla="*/ 3213100 h 3632200"/>
                <a:gd name="connsiteX6" fmla="*/ 1739900 w 3601898"/>
                <a:gd name="connsiteY6" fmla="*/ 3632200 h 3632200"/>
                <a:gd name="connsiteX7" fmla="*/ 609600 w 3601898"/>
                <a:gd name="connsiteY7" fmla="*/ 3619500 h 3632200"/>
                <a:gd name="connsiteX8" fmla="*/ 0 w 3601898"/>
                <a:gd name="connsiteY8" fmla="*/ 0 h 3632200"/>
                <a:gd name="connsiteX0" fmla="*/ 0 w 3581408"/>
                <a:gd name="connsiteY0" fmla="*/ 0 h 3632200"/>
                <a:gd name="connsiteX1" fmla="*/ 2476500 w 3581408"/>
                <a:gd name="connsiteY1" fmla="*/ 0 h 3632200"/>
                <a:gd name="connsiteX2" fmla="*/ 2476500 w 3581408"/>
                <a:gd name="connsiteY2" fmla="*/ 1905000 h 3632200"/>
                <a:gd name="connsiteX3" fmla="*/ 3263899 w 3581408"/>
                <a:gd name="connsiteY3" fmla="*/ 2336800 h 3632200"/>
                <a:gd name="connsiteX4" fmla="*/ 3581399 w 3581408"/>
                <a:gd name="connsiteY4" fmla="*/ 2095500 h 3632200"/>
                <a:gd name="connsiteX5" fmla="*/ 3213100 w 3581408"/>
                <a:gd name="connsiteY5" fmla="*/ 2794000 h 3632200"/>
                <a:gd name="connsiteX6" fmla="*/ 2730500 w 3581408"/>
                <a:gd name="connsiteY6" fmla="*/ 3213100 h 3632200"/>
                <a:gd name="connsiteX7" fmla="*/ 1739900 w 3581408"/>
                <a:gd name="connsiteY7" fmla="*/ 3632200 h 3632200"/>
                <a:gd name="connsiteX8" fmla="*/ 609600 w 3581408"/>
                <a:gd name="connsiteY8" fmla="*/ 3619500 h 3632200"/>
                <a:gd name="connsiteX9" fmla="*/ 0 w 3581408"/>
                <a:gd name="connsiteY9" fmla="*/ 0 h 3632200"/>
                <a:gd name="connsiteX0" fmla="*/ 0 w 3581408"/>
                <a:gd name="connsiteY0" fmla="*/ 0 h 3632200"/>
                <a:gd name="connsiteX1" fmla="*/ 2476500 w 3581408"/>
                <a:gd name="connsiteY1" fmla="*/ 0 h 3632200"/>
                <a:gd name="connsiteX2" fmla="*/ 2654300 w 3581408"/>
                <a:gd name="connsiteY2" fmla="*/ 1828800 h 3632200"/>
                <a:gd name="connsiteX3" fmla="*/ 3263899 w 3581408"/>
                <a:gd name="connsiteY3" fmla="*/ 2336800 h 3632200"/>
                <a:gd name="connsiteX4" fmla="*/ 3581399 w 3581408"/>
                <a:gd name="connsiteY4" fmla="*/ 2095500 h 3632200"/>
                <a:gd name="connsiteX5" fmla="*/ 3213100 w 3581408"/>
                <a:gd name="connsiteY5" fmla="*/ 2794000 h 3632200"/>
                <a:gd name="connsiteX6" fmla="*/ 2730500 w 3581408"/>
                <a:gd name="connsiteY6" fmla="*/ 3213100 h 3632200"/>
                <a:gd name="connsiteX7" fmla="*/ 1739900 w 3581408"/>
                <a:gd name="connsiteY7" fmla="*/ 3632200 h 3632200"/>
                <a:gd name="connsiteX8" fmla="*/ 609600 w 3581408"/>
                <a:gd name="connsiteY8" fmla="*/ 3619500 h 3632200"/>
                <a:gd name="connsiteX9" fmla="*/ 0 w 3581408"/>
                <a:gd name="connsiteY9" fmla="*/ 0 h 3632200"/>
                <a:gd name="connsiteX0" fmla="*/ 0 w 3581408"/>
                <a:gd name="connsiteY0" fmla="*/ 0 h 3632200"/>
                <a:gd name="connsiteX1" fmla="*/ 2476500 w 3581408"/>
                <a:gd name="connsiteY1" fmla="*/ 0 h 3632200"/>
                <a:gd name="connsiteX2" fmla="*/ 2654300 w 3581408"/>
                <a:gd name="connsiteY2" fmla="*/ 1828800 h 3632200"/>
                <a:gd name="connsiteX3" fmla="*/ 3263899 w 3581408"/>
                <a:gd name="connsiteY3" fmla="*/ 2336800 h 3632200"/>
                <a:gd name="connsiteX4" fmla="*/ 3581399 w 3581408"/>
                <a:gd name="connsiteY4" fmla="*/ 2095500 h 3632200"/>
                <a:gd name="connsiteX5" fmla="*/ 3213100 w 3581408"/>
                <a:gd name="connsiteY5" fmla="*/ 2794000 h 3632200"/>
                <a:gd name="connsiteX6" fmla="*/ 2730500 w 3581408"/>
                <a:gd name="connsiteY6" fmla="*/ 3213100 h 3632200"/>
                <a:gd name="connsiteX7" fmla="*/ 1739900 w 3581408"/>
                <a:gd name="connsiteY7" fmla="*/ 3632200 h 3632200"/>
                <a:gd name="connsiteX8" fmla="*/ 609600 w 3581408"/>
                <a:gd name="connsiteY8" fmla="*/ 3619500 h 3632200"/>
                <a:gd name="connsiteX9" fmla="*/ 0 w 3581408"/>
                <a:gd name="connsiteY9" fmla="*/ 0 h 3632200"/>
                <a:gd name="connsiteX0" fmla="*/ 0 w 4051308"/>
                <a:gd name="connsiteY0" fmla="*/ 1752600 h 3632200"/>
                <a:gd name="connsiteX1" fmla="*/ 2946400 w 4051308"/>
                <a:gd name="connsiteY1" fmla="*/ 0 h 3632200"/>
                <a:gd name="connsiteX2" fmla="*/ 3124200 w 4051308"/>
                <a:gd name="connsiteY2" fmla="*/ 1828800 h 3632200"/>
                <a:gd name="connsiteX3" fmla="*/ 3733799 w 4051308"/>
                <a:gd name="connsiteY3" fmla="*/ 2336800 h 3632200"/>
                <a:gd name="connsiteX4" fmla="*/ 4051299 w 4051308"/>
                <a:gd name="connsiteY4" fmla="*/ 2095500 h 3632200"/>
                <a:gd name="connsiteX5" fmla="*/ 3683000 w 4051308"/>
                <a:gd name="connsiteY5" fmla="*/ 2794000 h 3632200"/>
                <a:gd name="connsiteX6" fmla="*/ 3200400 w 4051308"/>
                <a:gd name="connsiteY6" fmla="*/ 3213100 h 3632200"/>
                <a:gd name="connsiteX7" fmla="*/ 2209800 w 4051308"/>
                <a:gd name="connsiteY7" fmla="*/ 3632200 h 3632200"/>
                <a:gd name="connsiteX8" fmla="*/ 1079500 w 4051308"/>
                <a:gd name="connsiteY8" fmla="*/ 3619500 h 3632200"/>
                <a:gd name="connsiteX9" fmla="*/ 0 w 4051308"/>
                <a:gd name="connsiteY9" fmla="*/ 1752600 h 3632200"/>
                <a:gd name="connsiteX0" fmla="*/ 0 w 4051308"/>
                <a:gd name="connsiteY0" fmla="*/ 1752600 h 3632200"/>
                <a:gd name="connsiteX1" fmla="*/ 2946400 w 4051308"/>
                <a:gd name="connsiteY1" fmla="*/ 0 h 3632200"/>
                <a:gd name="connsiteX2" fmla="*/ 3124200 w 4051308"/>
                <a:gd name="connsiteY2" fmla="*/ 1828800 h 3632200"/>
                <a:gd name="connsiteX3" fmla="*/ 3733799 w 4051308"/>
                <a:gd name="connsiteY3" fmla="*/ 2336800 h 3632200"/>
                <a:gd name="connsiteX4" fmla="*/ 4051299 w 4051308"/>
                <a:gd name="connsiteY4" fmla="*/ 2095500 h 3632200"/>
                <a:gd name="connsiteX5" fmla="*/ 3683000 w 4051308"/>
                <a:gd name="connsiteY5" fmla="*/ 2794000 h 3632200"/>
                <a:gd name="connsiteX6" fmla="*/ 3200400 w 4051308"/>
                <a:gd name="connsiteY6" fmla="*/ 3213100 h 3632200"/>
                <a:gd name="connsiteX7" fmla="*/ 2209800 w 4051308"/>
                <a:gd name="connsiteY7" fmla="*/ 3632200 h 3632200"/>
                <a:gd name="connsiteX8" fmla="*/ 1079500 w 4051308"/>
                <a:gd name="connsiteY8" fmla="*/ 3619500 h 3632200"/>
                <a:gd name="connsiteX9" fmla="*/ 0 w 4051308"/>
                <a:gd name="connsiteY9" fmla="*/ 1752600 h 3632200"/>
                <a:gd name="connsiteX0" fmla="*/ 0 w 4051308"/>
                <a:gd name="connsiteY0" fmla="*/ 134531 h 2014131"/>
                <a:gd name="connsiteX1" fmla="*/ 3124200 w 4051308"/>
                <a:gd name="connsiteY1" fmla="*/ 210731 h 2014131"/>
                <a:gd name="connsiteX2" fmla="*/ 3733799 w 4051308"/>
                <a:gd name="connsiteY2" fmla="*/ 718731 h 2014131"/>
                <a:gd name="connsiteX3" fmla="*/ 4051299 w 4051308"/>
                <a:gd name="connsiteY3" fmla="*/ 477431 h 2014131"/>
                <a:gd name="connsiteX4" fmla="*/ 3683000 w 4051308"/>
                <a:gd name="connsiteY4" fmla="*/ 1175931 h 2014131"/>
                <a:gd name="connsiteX5" fmla="*/ 3200400 w 4051308"/>
                <a:gd name="connsiteY5" fmla="*/ 1595031 h 2014131"/>
                <a:gd name="connsiteX6" fmla="*/ 2209800 w 4051308"/>
                <a:gd name="connsiteY6" fmla="*/ 2014131 h 2014131"/>
                <a:gd name="connsiteX7" fmla="*/ 1079500 w 4051308"/>
                <a:gd name="connsiteY7" fmla="*/ 2001431 h 2014131"/>
                <a:gd name="connsiteX8" fmla="*/ 0 w 4051308"/>
                <a:gd name="connsiteY8" fmla="*/ 134531 h 2014131"/>
                <a:gd name="connsiteX0" fmla="*/ 0 w 4051308"/>
                <a:gd name="connsiteY0" fmla="*/ 1947168 h 3826768"/>
                <a:gd name="connsiteX1" fmla="*/ 3124200 w 4051308"/>
                <a:gd name="connsiteY1" fmla="*/ 2023368 h 3826768"/>
                <a:gd name="connsiteX2" fmla="*/ 3733799 w 4051308"/>
                <a:gd name="connsiteY2" fmla="*/ 2531368 h 3826768"/>
                <a:gd name="connsiteX3" fmla="*/ 4051299 w 4051308"/>
                <a:gd name="connsiteY3" fmla="*/ 2290068 h 3826768"/>
                <a:gd name="connsiteX4" fmla="*/ 3683000 w 4051308"/>
                <a:gd name="connsiteY4" fmla="*/ 2988568 h 3826768"/>
                <a:gd name="connsiteX5" fmla="*/ 3200400 w 4051308"/>
                <a:gd name="connsiteY5" fmla="*/ 3407668 h 3826768"/>
                <a:gd name="connsiteX6" fmla="*/ 2209800 w 4051308"/>
                <a:gd name="connsiteY6" fmla="*/ 3826768 h 3826768"/>
                <a:gd name="connsiteX7" fmla="*/ 1079500 w 4051308"/>
                <a:gd name="connsiteY7" fmla="*/ 3814068 h 3826768"/>
                <a:gd name="connsiteX8" fmla="*/ 0 w 4051308"/>
                <a:gd name="connsiteY8" fmla="*/ 1947168 h 3826768"/>
                <a:gd name="connsiteX0" fmla="*/ 65355 w 4116663"/>
                <a:gd name="connsiteY0" fmla="*/ 2660604 h 4540204"/>
                <a:gd name="connsiteX1" fmla="*/ 3189555 w 4116663"/>
                <a:gd name="connsiteY1" fmla="*/ 2736804 h 4540204"/>
                <a:gd name="connsiteX2" fmla="*/ 3799154 w 4116663"/>
                <a:gd name="connsiteY2" fmla="*/ 3244804 h 4540204"/>
                <a:gd name="connsiteX3" fmla="*/ 4116654 w 4116663"/>
                <a:gd name="connsiteY3" fmla="*/ 3003504 h 4540204"/>
                <a:gd name="connsiteX4" fmla="*/ 3748355 w 4116663"/>
                <a:gd name="connsiteY4" fmla="*/ 3702004 h 4540204"/>
                <a:gd name="connsiteX5" fmla="*/ 3265755 w 4116663"/>
                <a:gd name="connsiteY5" fmla="*/ 4121104 h 4540204"/>
                <a:gd name="connsiteX6" fmla="*/ 2275155 w 4116663"/>
                <a:gd name="connsiteY6" fmla="*/ 4540204 h 4540204"/>
                <a:gd name="connsiteX7" fmla="*/ 1144855 w 4116663"/>
                <a:gd name="connsiteY7" fmla="*/ 4527504 h 4540204"/>
                <a:gd name="connsiteX8" fmla="*/ 65355 w 4116663"/>
                <a:gd name="connsiteY8" fmla="*/ 2660604 h 4540204"/>
                <a:gd name="connsiteX0" fmla="*/ 63735 w 4115043"/>
                <a:gd name="connsiteY0" fmla="*/ 2507978 h 4387578"/>
                <a:gd name="connsiteX1" fmla="*/ 3187935 w 4115043"/>
                <a:gd name="connsiteY1" fmla="*/ 2584178 h 4387578"/>
                <a:gd name="connsiteX2" fmla="*/ 3797534 w 4115043"/>
                <a:gd name="connsiteY2" fmla="*/ 3092178 h 4387578"/>
                <a:gd name="connsiteX3" fmla="*/ 4115034 w 4115043"/>
                <a:gd name="connsiteY3" fmla="*/ 2850878 h 4387578"/>
                <a:gd name="connsiteX4" fmla="*/ 3746735 w 4115043"/>
                <a:gd name="connsiteY4" fmla="*/ 3549378 h 4387578"/>
                <a:gd name="connsiteX5" fmla="*/ 3264135 w 4115043"/>
                <a:gd name="connsiteY5" fmla="*/ 3968478 h 4387578"/>
                <a:gd name="connsiteX6" fmla="*/ 2273535 w 4115043"/>
                <a:gd name="connsiteY6" fmla="*/ 4387578 h 4387578"/>
                <a:gd name="connsiteX7" fmla="*/ 1143235 w 4115043"/>
                <a:gd name="connsiteY7" fmla="*/ 4374878 h 4387578"/>
                <a:gd name="connsiteX8" fmla="*/ 63735 w 4115043"/>
                <a:gd name="connsiteY8" fmla="*/ 2507978 h 4387578"/>
                <a:gd name="connsiteX0" fmla="*/ 82121 w 4133429"/>
                <a:gd name="connsiteY0" fmla="*/ 2558330 h 4437930"/>
                <a:gd name="connsiteX1" fmla="*/ 3206321 w 4133429"/>
                <a:gd name="connsiteY1" fmla="*/ 2634530 h 4437930"/>
                <a:gd name="connsiteX2" fmla="*/ 3815920 w 4133429"/>
                <a:gd name="connsiteY2" fmla="*/ 3142530 h 4437930"/>
                <a:gd name="connsiteX3" fmla="*/ 4133420 w 4133429"/>
                <a:gd name="connsiteY3" fmla="*/ 2901230 h 4437930"/>
                <a:gd name="connsiteX4" fmla="*/ 3765121 w 4133429"/>
                <a:gd name="connsiteY4" fmla="*/ 3599730 h 4437930"/>
                <a:gd name="connsiteX5" fmla="*/ 3282521 w 4133429"/>
                <a:gd name="connsiteY5" fmla="*/ 4018830 h 4437930"/>
                <a:gd name="connsiteX6" fmla="*/ 2291921 w 4133429"/>
                <a:gd name="connsiteY6" fmla="*/ 4437930 h 4437930"/>
                <a:gd name="connsiteX7" fmla="*/ 1161621 w 4133429"/>
                <a:gd name="connsiteY7" fmla="*/ 4425230 h 4437930"/>
                <a:gd name="connsiteX8" fmla="*/ 82121 w 4133429"/>
                <a:gd name="connsiteY8" fmla="*/ 2558330 h 4437930"/>
                <a:gd name="connsiteX0" fmla="*/ 82121 w 4133429"/>
                <a:gd name="connsiteY0" fmla="*/ 2558330 h 4437930"/>
                <a:gd name="connsiteX1" fmla="*/ 3206321 w 4133429"/>
                <a:gd name="connsiteY1" fmla="*/ 2634530 h 4437930"/>
                <a:gd name="connsiteX2" fmla="*/ 3815920 w 4133429"/>
                <a:gd name="connsiteY2" fmla="*/ 3142530 h 4437930"/>
                <a:gd name="connsiteX3" fmla="*/ 4133420 w 4133429"/>
                <a:gd name="connsiteY3" fmla="*/ 2901230 h 4437930"/>
                <a:gd name="connsiteX4" fmla="*/ 3765121 w 4133429"/>
                <a:gd name="connsiteY4" fmla="*/ 3599730 h 4437930"/>
                <a:gd name="connsiteX5" fmla="*/ 3282521 w 4133429"/>
                <a:gd name="connsiteY5" fmla="*/ 4018830 h 4437930"/>
                <a:gd name="connsiteX6" fmla="*/ 2291921 w 4133429"/>
                <a:gd name="connsiteY6" fmla="*/ 4437930 h 4437930"/>
                <a:gd name="connsiteX7" fmla="*/ 1161621 w 4133429"/>
                <a:gd name="connsiteY7" fmla="*/ 4425230 h 4437930"/>
                <a:gd name="connsiteX8" fmla="*/ 82121 w 4133429"/>
                <a:gd name="connsiteY8" fmla="*/ 2558330 h 4437930"/>
                <a:gd name="connsiteX0" fmla="*/ 82121 w 4133429"/>
                <a:gd name="connsiteY0" fmla="*/ 2558330 h 4438797"/>
                <a:gd name="connsiteX1" fmla="*/ 3206321 w 4133429"/>
                <a:gd name="connsiteY1" fmla="*/ 2634530 h 4438797"/>
                <a:gd name="connsiteX2" fmla="*/ 3815920 w 4133429"/>
                <a:gd name="connsiteY2" fmla="*/ 3142530 h 4438797"/>
                <a:gd name="connsiteX3" fmla="*/ 4133420 w 4133429"/>
                <a:gd name="connsiteY3" fmla="*/ 2901230 h 4438797"/>
                <a:gd name="connsiteX4" fmla="*/ 3765121 w 4133429"/>
                <a:gd name="connsiteY4" fmla="*/ 3599730 h 4438797"/>
                <a:gd name="connsiteX5" fmla="*/ 3282521 w 4133429"/>
                <a:gd name="connsiteY5" fmla="*/ 4018830 h 4438797"/>
                <a:gd name="connsiteX6" fmla="*/ 2291921 w 4133429"/>
                <a:gd name="connsiteY6" fmla="*/ 4437930 h 4438797"/>
                <a:gd name="connsiteX7" fmla="*/ 1161621 w 4133429"/>
                <a:gd name="connsiteY7" fmla="*/ 4425230 h 4438797"/>
                <a:gd name="connsiteX8" fmla="*/ 82121 w 4133429"/>
                <a:gd name="connsiteY8" fmla="*/ 2558330 h 4438797"/>
                <a:gd name="connsiteX0" fmla="*/ 82121 w 4133429"/>
                <a:gd name="connsiteY0" fmla="*/ 2558330 h 4674617"/>
                <a:gd name="connsiteX1" fmla="*/ 3206321 w 4133429"/>
                <a:gd name="connsiteY1" fmla="*/ 2634530 h 4674617"/>
                <a:gd name="connsiteX2" fmla="*/ 3815920 w 4133429"/>
                <a:gd name="connsiteY2" fmla="*/ 3142530 h 4674617"/>
                <a:gd name="connsiteX3" fmla="*/ 4133420 w 4133429"/>
                <a:gd name="connsiteY3" fmla="*/ 2901230 h 4674617"/>
                <a:gd name="connsiteX4" fmla="*/ 3765121 w 4133429"/>
                <a:gd name="connsiteY4" fmla="*/ 3599730 h 4674617"/>
                <a:gd name="connsiteX5" fmla="*/ 3282521 w 4133429"/>
                <a:gd name="connsiteY5" fmla="*/ 4018830 h 4674617"/>
                <a:gd name="connsiteX6" fmla="*/ 2291921 w 4133429"/>
                <a:gd name="connsiteY6" fmla="*/ 4437930 h 4674617"/>
                <a:gd name="connsiteX7" fmla="*/ 1161621 w 4133429"/>
                <a:gd name="connsiteY7" fmla="*/ 4425230 h 4674617"/>
                <a:gd name="connsiteX8" fmla="*/ 82121 w 4133429"/>
                <a:gd name="connsiteY8" fmla="*/ 2558330 h 4674617"/>
                <a:gd name="connsiteX0" fmla="*/ 82121 w 4133429"/>
                <a:gd name="connsiteY0" fmla="*/ 2558330 h 4735695"/>
                <a:gd name="connsiteX1" fmla="*/ 3206321 w 4133429"/>
                <a:gd name="connsiteY1" fmla="*/ 2634530 h 4735695"/>
                <a:gd name="connsiteX2" fmla="*/ 3815920 w 4133429"/>
                <a:gd name="connsiteY2" fmla="*/ 3142530 h 4735695"/>
                <a:gd name="connsiteX3" fmla="*/ 4133420 w 4133429"/>
                <a:gd name="connsiteY3" fmla="*/ 2901230 h 4735695"/>
                <a:gd name="connsiteX4" fmla="*/ 3765121 w 4133429"/>
                <a:gd name="connsiteY4" fmla="*/ 3599730 h 4735695"/>
                <a:gd name="connsiteX5" fmla="*/ 3282521 w 4133429"/>
                <a:gd name="connsiteY5" fmla="*/ 4018830 h 4735695"/>
                <a:gd name="connsiteX6" fmla="*/ 2291921 w 4133429"/>
                <a:gd name="connsiteY6" fmla="*/ 4437930 h 4735695"/>
                <a:gd name="connsiteX7" fmla="*/ 1161621 w 4133429"/>
                <a:gd name="connsiteY7" fmla="*/ 4425230 h 4735695"/>
                <a:gd name="connsiteX8" fmla="*/ 82121 w 4133429"/>
                <a:gd name="connsiteY8" fmla="*/ 2558330 h 4735695"/>
                <a:gd name="connsiteX0" fmla="*/ 82121 w 4133429"/>
                <a:gd name="connsiteY0" fmla="*/ 2558330 h 4735695"/>
                <a:gd name="connsiteX1" fmla="*/ 3206321 w 4133429"/>
                <a:gd name="connsiteY1" fmla="*/ 2634530 h 4735695"/>
                <a:gd name="connsiteX2" fmla="*/ 3815920 w 4133429"/>
                <a:gd name="connsiteY2" fmla="*/ 3142530 h 4735695"/>
                <a:gd name="connsiteX3" fmla="*/ 4133420 w 4133429"/>
                <a:gd name="connsiteY3" fmla="*/ 2901230 h 4735695"/>
                <a:gd name="connsiteX4" fmla="*/ 3765121 w 4133429"/>
                <a:gd name="connsiteY4" fmla="*/ 3599730 h 4735695"/>
                <a:gd name="connsiteX5" fmla="*/ 3282521 w 4133429"/>
                <a:gd name="connsiteY5" fmla="*/ 4018830 h 4735695"/>
                <a:gd name="connsiteX6" fmla="*/ 2291921 w 4133429"/>
                <a:gd name="connsiteY6" fmla="*/ 4437930 h 4735695"/>
                <a:gd name="connsiteX7" fmla="*/ 1161621 w 4133429"/>
                <a:gd name="connsiteY7" fmla="*/ 4425230 h 4735695"/>
                <a:gd name="connsiteX8" fmla="*/ 82121 w 4133429"/>
                <a:gd name="connsiteY8" fmla="*/ 2558330 h 4735695"/>
                <a:gd name="connsiteX0" fmla="*/ 82121 w 4133429"/>
                <a:gd name="connsiteY0" fmla="*/ 2558330 h 4715379"/>
                <a:gd name="connsiteX1" fmla="*/ 3206321 w 4133429"/>
                <a:gd name="connsiteY1" fmla="*/ 2634530 h 4715379"/>
                <a:gd name="connsiteX2" fmla="*/ 3815920 w 4133429"/>
                <a:gd name="connsiteY2" fmla="*/ 3142530 h 4715379"/>
                <a:gd name="connsiteX3" fmla="*/ 4133420 w 4133429"/>
                <a:gd name="connsiteY3" fmla="*/ 2901230 h 4715379"/>
                <a:gd name="connsiteX4" fmla="*/ 3765121 w 4133429"/>
                <a:gd name="connsiteY4" fmla="*/ 3599730 h 4715379"/>
                <a:gd name="connsiteX5" fmla="*/ 3282521 w 4133429"/>
                <a:gd name="connsiteY5" fmla="*/ 4018830 h 4715379"/>
                <a:gd name="connsiteX6" fmla="*/ 2320949 w 4133429"/>
                <a:gd name="connsiteY6" fmla="*/ 4379873 h 4715379"/>
                <a:gd name="connsiteX7" fmla="*/ 1161621 w 4133429"/>
                <a:gd name="connsiteY7" fmla="*/ 4425230 h 4715379"/>
                <a:gd name="connsiteX8" fmla="*/ 82121 w 4133429"/>
                <a:gd name="connsiteY8" fmla="*/ 2558330 h 4715379"/>
                <a:gd name="connsiteX0" fmla="*/ 82121 w 4133429"/>
                <a:gd name="connsiteY0" fmla="*/ 2558330 h 4715379"/>
                <a:gd name="connsiteX1" fmla="*/ 3206321 w 4133429"/>
                <a:gd name="connsiteY1" fmla="*/ 2634530 h 4715379"/>
                <a:gd name="connsiteX2" fmla="*/ 3815920 w 4133429"/>
                <a:gd name="connsiteY2" fmla="*/ 3142530 h 4715379"/>
                <a:gd name="connsiteX3" fmla="*/ 4133420 w 4133429"/>
                <a:gd name="connsiteY3" fmla="*/ 2901230 h 4715379"/>
                <a:gd name="connsiteX4" fmla="*/ 3765121 w 4133429"/>
                <a:gd name="connsiteY4" fmla="*/ 3599730 h 4715379"/>
                <a:gd name="connsiteX5" fmla="*/ 3282521 w 4133429"/>
                <a:gd name="connsiteY5" fmla="*/ 4018830 h 4715379"/>
                <a:gd name="connsiteX6" fmla="*/ 2320949 w 4133429"/>
                <a:gd name="connsiteY6" fmla="*/ 4379873 h 4715379"/>
                <a:gd name="connsiteX7" fmla="*/ 1161621 w 4133429"/>
                <a:gd name="connsiteY7" fmla="*/ 4425230 h 4715379"/>
                <a:gd name="connsiteX8" fmla="*/ 82121 w 4133429"/>
                <a:gd name="connsiteY8" fmla="*/ 2558330 h 4715379"/>
                <a:gd name="connsiteX0" fmla="*/ 82121 w 4133429"/>
                <a:gd name="connsiteY0" fmla="*/ 2558330 h 4715379"/>
                <a:gd name="connsiteX1" fmla="*/ 3206321 w 4133429"/>
                <a:gd name="connsiteY1" fmla="*/ 2634530 h 4715379"/>
                <a:gd name="connsiteX2" fmla="*/ 3815920 w 4133429"/>
                <a:gd name="connsiteY2" fmla="*/ 3142530 h 4715379"/>
                <a:gd name="connsiteX3" fmla="*/ 4133420 w 4133429"/>
                <a:gd name="connsiteY3" fmla="*/ 2901230 h 4715379"/>
                <a:gd name="connsiteX4" fmla="*/ 3765121 w 4133429"/>
                <a:gd name="connsiteY4" fmla="*/ 3599730 h 4715379"/>
                <a:gd name="connsiteX5" fmla="*/ 3282521 w 4133429"/>
                <a:gd name="connsiteY5" fmla="*/ 4018830 h 4715379"/>
                <a:gd name="connsiteX6" fmla="*/ 2320949 w 4133429"/>
                <a:gd name="connsiteY6" fmla="*/ 4379873 h 4715379"/>
                <a:gd name="connsiteX7" fmla="*/ 1161621 w 4133429"/>
                <a:gd name="connsiteY7" fmla="*/ 4425230 h 4715379"/>
                <a:gd name="connsiteX8" fmla="*/ 82121 w 4133429"/>
                <a:gd name="connsiteY8" fmla="*/ 2558330 h 4715379"/>
                <a:gd name="connsiteX0" fmla="*/ 82121 w 4133475"/>
                <a:gd name="connsiteY0" fmla="*/ 2558330 h 4715379"/>
                <a:gd name="connsiteX1" fmla="*/ 3206321 w 4133475"/>
                <a:gd name="connsiteY1" fmla="*/ 2634530 h 4715379"/>
                <a:gd name="connsiteX2" fmla="*/ 3815920 w 4133475"/>
                <a:gd name="connsiteY2" fmla="*/ 3142530 h 4715379"/>
                <a:gd name="connsiteX3" fmla="*/ 4133420 w 4133475"/>
                <a:gd name="connsiteY3" fmla="*/ 2901230 h 4715379"/>
                <a:gd name="connsiteX4" fmla="*/ 3765121 w 4133475"/>
                <a:gd name="connsiteY4" fmla="*/ 3599730 h 4715379"/>
                <a:gd name="connsiteX5" fmla="*/ 3282521 w 4133475"/>
                <a:gd name="connsiteY5" fmla="*/ 4018830 h 4715379"/>
                <a:gd name="connsiteX6" fmla="*/ 2320949 w 4133475"/>
                <a:gd name="connsiteY6" fmla="*/ 4379873 h 4715379"/>
                <a:gd name="connsiteX7" fmla="*/ 1161621 w 4133475"/>
                <a:gd name="connsiteY7" fmla="*/ 4425230 h 4715379"/>
                <a:gd name="connsiteX8" fmla="*/ 82121 w 4133475"/>
                <a:gd name="connsiteY8" fmla="*/ 2558330 h 4715379"/>
                <a:gd name="connsiteX0" fmla="*/ 82121 w 4188449"/>
                <a:gd name="connsiteY0" fmla="*/ 2558330 h 4715379"/>
                <a:gd name="connsiteX1" fmla="*/ 3206321 w 4188449"/>
                <a:gd name="connsiteY1" fmla="*/ 2634530 h 4715379"/>
                <a:gd name="connsiteX2" fmla="*/ 3815920 w 4188449"/>
                <a:gd name="connsiteY2" fmla="*/ 3142530 h 4715379"/>
                <a:gd name="connsiteX3" fmla="*/ 4133420 w 4188449"/>
                <a:gd name="connsiteY3" fmla="*/ 2901230 h 4715379"/>
                <a:gd name="connsiteX4" fmla="*/ 3765121 w 4188449"/>
                <a:gd name="connsiteY4" fmla="*/ 3599730 h 4715379"/>
                <a:gd name="connsiteX5" fmla="*/ 3282521 w 4188449"/>
                <a:gd name="connsiteY5" fmla="*/ 4018830 h 4715379"/>
                <a:gd name="connsiteX6" fmla="*/ 2320949 w 4188449"/>
                <a:gd name="connsiteY6" fmla="*/ 4379873 h 4715379"/>
                <a:gd name="connsiteX7" fmla="*/ 1161621 w 4188449"/>
                <a:gd name="connsiteY7" fmla="*/ 4425230 h 4715379"/>
                <a:gd name="connsiteX8" fmla="*/ 82121 w 4188449"/>
                <a:gd name="connsiteY8" fmla="*/ 2558330 h 4715379"/>
                <a:gd name="connsiteX0" fmla="*/ 82121 w 4188449"/>
                <a:gd name="connsiteY0" fmla="*/ 2558330 h 4715379"/>
                <a:gd name="connsiteX1" fmla="*/ 3206321 w 4188449"/>
                <a:gd name="connsiteY1" fmla="*/ 2634530 h 4715379"/>
                <a:gd name="connsiteX2" fmla="*/ 3815920 w 4188449"/>
                <a:gd name="connsiteY2" fmla="*/ 3142530 h 4715379"/>
                <a:gd name="connsiteX3" fmla="*/ 4133420 w 4188449"/>
                <a:gd name="connsiteY3" fmla="*/ 2901230 h 4715379"/>
                <a:gd name="connsiteX4" fmla="*/ 3765121 w 4188449"/>
                <a:gd name="connsiteY4" fmla="*/ 3599730 h 4715379"/>
                <a:gd name="connsiteX5" fmla="*/ 3282521 w 4188449"/>
                <a:gd name="connsiteY5" fmla="*/ 4018830 h 4715379"/>
                <a:gd name="connsiteX6" fmla="*/ 2320949 w 4188449"/>
                <a:gd name="connsiteY6" fmla="*/ 4379873 h 4715379"/>
                <a:gd name="connsiteX7" fmla="*/ 1161621 w 4188449"/>
                <a:gd name="connsiteY7" fmla="*/ 4425230 h 4715379"/>
                <a:gd name="connsiteX8" fmla="*/ 82121 w 4188449"/>
                <a:gd name="connsiteY8" fmla="*/ 2558330 h 4715379"/>
                <a:gd name="connsiteX0" fmla="*/ 82121 w 4188449"/>
                <a:gd name="connsiteY0" fmla="*/ 2558330 h 4715379"/>
                <a:gd name="connsiteX1" fmla="*/ 3206321 w 4188449"/>
                <a:gd name="connsiteY1" fmla="*/ 2634530 h 4715379"/>
                <a:gd name="connsiteX2" fmla="*/ 3815920 w 4188449"/>
                <a:gd name="connsiteY2" fmla="*/ 3142530 h 4715379"/>
                <a:gd name="connsiteX3" fmla="*/ 4133420 w 4188449"/>
                <a:gd name="connsiteY3" fmla="*/ 2901230 h 4715379"/>
                <a:gd name="connsiteX4" fmla="*/ 3765121 w 4188449"/>
                <a:gd name="connsiteY4" fmla="*/ 3599730 h 4715379"/>
                <a:gd name="connsiteX5" fmla="*/ 3282521 w 4188449"/>
                <a:gd name="connsiteY5" fmla="*/ 4018830 h 4715379"/>
                <a:gd name="connsiteX6" fmla="*/ 2320949 w 4188449"/>
                <a:gd name="connsiteY6" fmla="*/ 4379873 h 4715379"/>
                <a:gd name="connsiteX7" fmla="*/ 1161621 w 4188449"/>
                <a:gd name="connsiteY7" fmla="*/ 4425230 h 4715379"/>
                <a:gd name="connsiteX8" fmla="*/ 82121 w 4188449"/>
                <a:gd name="connsiteY8" fmla="*/ 2558330 h 4715379"/>
                <a:gd name="connsiteX0" fmla="*/ 82121 w 4188449"/>
                <a:gd name="connsiteY0" fmla="*/ 2558330 h 4715379"/>
                <a:gd name="connsiteX1" fmla="*/ 3206321 w 4188449"/>
                <a:gd name="connsiteY1" fmla="*/ 2634530 h 4715379"/>
                <a:gd name="connsiteX2" fmla="*/ 3815920 w 4188449"/>
                <a:gd name="connsiteY2" fmla="*/ 3142530 h 4715379"/>
                <a:gd name="connsiteX3" fmla="*/ 4133420 w 4188449"/>
                <a:gd name="connsiteY3" fmla="*/ 2901230 h 4715379"/>
                <a:gd name="connsiteX4" fmla="*/ 3765121 w 4188449"/>
                <a:gd name="connsiteY4" fmla="*/ 3599730 h 4715379"/>
                <a:gd name="connsiteX5" fmla="*/ 3282521 w 4188449"/>
                <a:gd name="connsiteY5" fmla="*/ 4018830 h 4715379"/>
                <a:gd name="connsiteX6" fmla="*/ 2320949 w 4188449"/>
                <a:gd name="connsiteY6" fmla="*/ 4379873 h 4715379"/>
                <a:gd name="connsiteX7" fmla="*/ 1161621 w 4188449"/>
                <a:gd name="connsiteY7" fmla="*/ 4425230 h 4715379"/>
                <a:gd name="connsiteX8" fmla="*/ 82121 w 4188449"/>
                <a:gd name="connsiteY8" fmla="*/ 2558330 h 4715379"/>
                <a:gd name="connsiteX0" fmla="*/ 82121 w 4188449"/>
                <a:gd name="connsiteY0" fmla="*/ 2558330 h 4715379"/>
                <a:gd name="connsiteX1" fmla="*/ 3206321 w 4188449"/>
                <a:gd name="connsiteY1" fmla="*/ 2634530 h 4715379"/>
                <a:gd name="connsiteX2" fmla="*/ 3815920 w 4188449"/>
                <a:gd name="connsiteY2" fmla="*/ 3142530 h 4715379"/>
                <a:gd name="connsiteX3" fmla="*/ 4133420 w 4188449"/>
                <a:gd name="connsiteY3" fmla="*/ 2901230 h 4715379"/>
                <a:gd name="connsiteX4" fmla="*/ 3765121 w 4188449"/>
                <a:gd name="connsiteY4" fmla="*/ 3599730 h 4715379"/>
                <a:gd name="connsiteX5" fmla="*/ 3282521 w 4188449"/>
                <a:gd name="connsiteY5" fmla="*/ 4018830 h 4715379"/>
                <a:gd name="connsiteX6" fmla="*/ 2320949 w 4188449"/>
                <a:gd name="connsiteY6" fmla="*/ 4379873 h 4715379"/>
                <a:gd name="connsiteX7" fmla="*/ 1161621 w 4188449"/>
                <a:gd name="connsiteY7" fmla="*/ 4425230 h 4715379"/>
                <a:gd name="connsiteX8" fmla="*/ 82121 w 4188449"/>
                <a:gd name="connsiteY8" fmla="*/ 2558330 h 4715379"/>
                <a:gd name="connsiteX0" fmla="*/ 82121 w 4188449"/>
                <a:gd name="connsiteY0" fmla="*/ 2558330 h 4715379"/>
                <a:gd name="connsiteX1" fmla="*/ 3206321 w 4188449"/>
                <a:gd name="connsiteY1" fmla="*/ 2634530 h 4715379"/>
                <a:gd name="connsiteX2" fmla="*/ 3815920 w 4188449"/>
                <a:gd name="connsiteY2" fmla="*/ 3142530 h 4715379"/>
                <a:gd name="connsiteX3" fmla="*/ 4133420 w 4188449"/>
                <a:gd name="connsiteY3" fmla="*/ 2901230 h 4715379"/>
                <a:gd name="connsiteX4" fmla="*/ 3765121 w 4188449"/>
                <a:gd name="connsiteY4" fmla="*/ 3599730 h 4715379"/>
                <a:gd name="connsiteX5" fmla="*/ 3282521 w 4188449"/>
                <a:gd name="connsiteY5" fmla="*/ 4018830 h 4715379"/>
                <a:gd name="connsiteX6" fmla="*/ 2320949 w 4188449"/>
                <a:gd name="connsiteY6" fmla="*/ 4379873 h 4715379"/>
                <a:gd name="connsiteX7" fmla="*/ 1161621 w 4188449"/>
                <a:gd name="connsiteY7" fmla="*/ 4425230 h 4715379"/>
                <a:gd name="connsiteX8" fmla="*/ 82121 w 4188449"/>
                <a:gd name="connsiteY8" fmla="*/ 2558330 h 47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8449" h="4715379">
                  <a:moveTo>
                    <a:pt x="82121" y="2558330"/>
                  </a:moveTo>
                  <a:cubicBezTo>
                    <a:pt x="-681996" y="-361763"/>
                    <a:pt x="4162449" y="-1339965"/>
                    <a:pt x="3206321" y="2634530"/>
                  </a:cubicBezTo>
                  <a:cubicBezTo>
                    <a:pt x="3314271" y="3122422"/>
                    <a:pt x="3631770" y="3110780"/>
                    <a:pt x="3815920" y="3142530"/>
                  </a:cubicBezTo>
                  <a:cubicBezTo>
                    <a:pt x="4076270" y="3155230"/>
                    <a:pt x="3982531" y="2766065"/>
                    <a:pt x="4133420" y="2901230"/>
                  </a:cubicBezTo>
                  <a:cubicBezTo>
                    <a:pt x="4295195" y="3268623"/>
                    <a:pt x="4078689" y="3474847"/>
                    <a:pt x="3765121" y="3599730"/>
                  </a:cubicBezTo>
                  <a:cubicBezTo>
                    <a:pt x="3741838" y="3724613"/>
                    <a:pt x="3615139" y="3951097"/>
                    <a:pt x="3282521" y="4018830"/>
                  </a:cubicBezTo>
                  <a:cubicBezTo>
                    <a:pt x="3138588" y="4188163"/>
                    <a:pt x="3190596" y="4499919"/>
                    <a:pt x="2320949" y="4379873"/>
                  </a:cubicBezTo>
                  <a:cubicBezTo>
                    <a:pt x="2089325" y="4607868"/>
                    <a:pt x="1770617" y="4981006"/>
                    <a:pt x="1161621" y="4425230"/>
                  </a:cubicBezTo>
                  <a:cubicBezTo>
                    <a:pt x="685674" y="4514130"/>
                    <a:pt x="79097" y="4196630"/>
                    <a:pt x="82121" y="2558330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08688CFC-1AD2-42B4-918C-346B2DBCF4B1}"/>
                </a:ext>
              </a:extLst>
            </p:cNvPr>
            <p:cNvSpPr/>
            <p:nvPr/>
          </p:nvSpPr>
          <p:spPr>
            <a:xfrm>
              <a:off x="4524375" y="2669593"/>
              <a:ext cx="739834" cy="1066732"/>
            </a:xfrm>
            <a:custGeom>
              <a:avLst/>
              <a:gdLst>
                <a:gd name="connsiteX0" fmla="*/ 0 w 619125"/>
                <a:gd name="connsiteY0" fmla="*/ 0 h 971550"/>
                <a:gd name="connsiteX1" fmla="*/ 619125 w 619125"/>
                <a:gd name="connsiteY1" fmla="*/ 0 h 971550"/>
                <a:gd name="connsiteX2" fmla="*/ 619125 w 619125"/>
                <a:gd name="connsiteY2" fmla="*/ 971550 h 971550"/>
                <a:gd name="connsiteX3" fmla="*/ 0 w 619125"/>
                <a:gd name="connsiteY3" fmla="*/ 971550 h 971550"/>
                <a:gd name="connsiteX4" fmla="*/ 0 w 619125"/>
                <a:gd name="connsiteY4" fmla="*/ 0 h 971550"/>
                <a:gd name="connsiteX0" fmla="*/ 161925 w 781050"/>
                <a:gd name="connsiteY0" fmla="*/ 0 h 971550"/>
                <a:gd name="connsiteX1" fmla="*/ 781050 w 781050"/>
                <a:gd name="connsiteY1" fmla="*/ 0 h 971550"/>
                <a:gd name="connsiteX2" fmla="*/ 781050 w 781050"/>
                <a:gd name="connsiteY2" fmla="*/ 971550 h 971550"/>
                <a:gd name="connsiteX3" fmla="*/ 0 w 781050"/>
                <a:gd name="connsiteY3" fmla="*/ 485775 h 971550"/>
                <a:gd name="connsiteX4" fmla="*/ 161925 w 781050"/>
                <a:gd name="connsiteY4" fmla="*/ 0 h 971550"/>
                <a:gd name="connsiteX0" fmla="*/ 161925 w 781050"/>
                <a:gd name="connsiteY0" fmla="*/ 0 h 904875"/>
                <a:gd name="connsiteX1" fmla="*/ 781050 w 781050"/>
                <a:gd name="connsiteY1" fmla="*/ 0 h 904875"/>
                <a:gd name="connsiteX2" fmla="*/ 352425 w 781050"/>
                <a:gd name="connsiteY2" fmla="*/ 904875 h 904875"/>
                <a:gd name="connsiteX3" fmla="*/ 0 w 781050"/>
                <a:gd name="connsiteY3" fmla="*/ 485775 h 904875"/>
                <a:gd name="connsiteX4" fmla="*/ 161925 w 781050"/>
                <a:gd name="connsiteY4" fmla="*/ 0 h 904875"/>
                <a:gd name="connsiteX0" fmla="*/ 0 w 781050"/>
                <a:gd name="connsiteY0" fmla="*/ 485775 h 904875"/>
                <a:gd name="connsiteX1" fmla="*/ 781050 w 781050"/>
                <a:gd name="connsiteY1" fmla="*/ 0 h 904875"/>
                <a:gd name="connsiteX2" fmla="*/ 352425 w 781050"/>
                <a:gd name="connsiteY2" fmla="*/ 904875 h 904875"/>
                <a:gd name="connsiteX3" fmla="*/ 0 w 781050"/>
                <a:gd name="connsiteY3" fmla="*/ 485775 h 904875"/>
                <a:gd name="connsiteX0" fmla="*/ 0 w 571500"/>
                <a:gd name="connsiteY0" fmla="*/ 609600 h 1028700"/>
                <a:gd name="connsiteX1" fmla="*/ 571500 w 571500"/>
                <a:gd name="connsiteY1" fmla="*/ 0 h 1028700"/>
                <a:gd name="connsiteX2" fmla="*/ 352425 w 571500"/>
                <a:gd name="connsiteY2" fmla="*/ 1028700 h 1028700"/>
                <a:gd name="connsiteX3" fmla="*/ 0 w 571500"/>
                <a:gd name="connsiteY3" fmla="*/ 609600 h 1028700"/>
                <a:gd name="connsiteX0" fmla="*/ 0 w 571500"/>
                <a:gd name="connsiteY0" fmla="*/ 632177 h 1051277"/>
                <a:gd name="connsiteX1" fmla="*/ 571500 w 571500"/>
                <a:gd name="connsiteY1" fmla="*/ 22577 h 1051277"/>
                <a:gd name="connsiteX2" fmla="*/ 352425 w 571500"/>
                <a:gd name="connsiteY2" fmla="*/ 1051277 h 1051277"/>
                <a:gd name="connsiteX3" fmla="*/ 0 w 571500"/>
                <a:gd name="connsiteY3" fmla="*/ 632177 h 1051277"/>
                <a:gd name="connsiteX0" fmla="*/ 0 w 726169"/>
                <a:gd name="connsiteY0" fmla="*/ 632177 h 1051277"/>
                <a:gd name="connsiteX1" fmla="*/ 571500 w 726169"/>
                <a:gd name="connsiteY1" fmla="*/ 22577 h 1051277"/>
                <a:gd name="connsiteX2" fmla="*/ 352425 w 726169"/>
                <a:gd name="connsiteY2" fmla="*/ 1051277 h 1051277"/>
                <a:gd name="connsiteX3" fmla="*/ 0 w 726169"/>
                <a:gd name="connsiteY3" fmla="*/ 632177 h 1051277"/>
                <a:gd name="connsiteX0" fmla="*/ 0 w 744027"/>
                <a:gd name="connsiteY0" fmla="*/ 632177 h 1051277"/>
                <a:gd name="connsiteX1" fmla="*/ 571500 w 744027"/>
                <a:gd name="connsiteY1" fmla="*/ 22577 h 1051277"/>
                <a:gd name="connsiteX2" fmla="*/ 352425 w 744027"/>
                <a:gd name="connsiteY2" fmla="*/ 1051277 h 1051277"/>
                <a:gd name="connsiteX3" fmla="*/ 0 w 744027"/>
                <a:gd name="connsiteY3" fmla="*/ 632177 h 1051277"/>
                <a:gd name="connsiteX0" fmla="*/ 0 w 744027"/>
                <a:gd name="connsiteY0" fmla="*/ 631567 h 1050667"/>
                <a:gd name="connsiteX1" fmla="*/ 571500 w 744027"/>
                <a:gd name="connsiteY1" fmla="*/ 21967 h 1050667"/>
                <a:gd name="connsiteX2" fmla="*/ 352425 w 744027"/>
                <a:gd name="connsiteY2" fmla="*/ 1050667 h 1050667"/>
                <a:gd name="connsiteX3" fmla="*/ 0 w 744027"/>
                <a:gd name="connsiteY3" fmla="*/ 631567 h 1050667"/>
                <a:gd name="connsiteX0" fmla="*/ 0 w 739834"/>
                <a:gd name="connsiteY0" fmla="*/ 631567 h 1050667"/>
                <a:gd name="connsiteX1" fmla="*/ 571500 w 739834"/>
                <a:gd name="connsiteY1" fmla="*/ 21967 h 1050667"/>
                <a:gd name="connsiteX2" fmla="*/ 352425 w 739834"/>
                <a:gd name="connsiteY2" fmla="*/ 1050667 h 1050667"/>
                <a:gd name="connsiteX3" fmla="*/ 0 w 739834"/>
                <a:gd name="connsiteY3" fmla="*/ 631567 h 1050667"/>
                <a:gd name="connsiteX0" fmla="*/ 0 w 739834"/>
                <a:gd name="connsiteY0" fmla="*/ 647632 h 1066732"/>
                <a:gd name="connsiteX1" fmla="*/ 571500 w 739834"/>
                <a:gd name="connsiteY1" fmla="*/ 38032 h 1066732"/>
                <a:gd name="connsiteX2" fmla="*/ 352425 w 739834"/>
                <a:gd name="connsiteY2" fmla="*/ 1066732 h 1066732"/>
                <a:gd name="connsiteX3" fmla="*/ 0 w 739834"/>
                <a:gd name="connsiteY3" fmla="*/ 647632 h 1066732"/>
                <a:gd name="connsiteX0" fmla="*/ 0 w 739834"/>
                <a:gd name="connsiteY0" fmla="*/ 647632 h 1066732"/>
                <a:gd name="connsiteX1" fmla="*/ 571500 w 739834"/>
                <a:gd name="connsiteY1" fmla="*/ 38032 h 1066732"/>
                <a:gd name="connsiteX2" fmla="*/ 352425 w 739834"/>
                <a:gd name="connsiteY2" fmla="*/ 1066732 h 1066732"/>
                <a:gd name="connsiteX3" fmla="*/ 91440 w 739834"/>
                <a:gd name="connsiteY3" fmla="*/ 739072 h 1066732"/>
                <a:gd name="connsiteX0" fmla="*/ 0 w 739834"/>
                <a:gd name="connsiteY0" fmla="*/ 647632 h 1066732"/>
                <a:gd name="connsiteX1" fmla="*/ 571500 w 739834"/>
                <a:gd name="connsiteY1" fmla="*/ 38032 h 1066732"/>
                <a:gd name="connsiteX2" fmla="*/ 352425 w 739834"/>
                <a:gd name="connsiteY2" fmla="*/ 1066732 h 106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834" h="1066732">
                  <a:moveTo>
                    <a:pt x="0" y="647632"/>
                  </a:moveTo>
                  <a:cubicBezTo>
                    <a:pt x="19050" y="463482"/>
                    <a:pt x="123825" y="-158818"/>
                    <a:pt x="571500" y="38032"/>
                  </a:cubicBezTo>
                  <a:cubicBezTo>
                    <a:pt x="984250" y="380932"/>
                    <a:pt x="530225" y="1028632"/>
                    <a:pt x="352425" y="1066732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B7F5BF92-C7C4-42BF-9191-4ECDD6E657EA}"/>
                </a:ext>
              </a:extLst>
            </p:cNvPr>
            <p:cNvSpPr/>
            <p:nvPr/>
          </p:nvSpPr>
          <p:spPr>
            <a:xfrm flipH="1">
              <a:off x="6444403" y="2802943"/>
              <a:ext cx="739834" cy="1066732"/>
            </a:xfrm>
            <a:custGeom>
              <a:avLst/>
              <a:gdLst>
                <a:gd name="connsiteX0" fmla="*/ 0 w 619125"/>
                <a:gd name="connsiteY0" fmla="*/ 0 h 971550"/>
                <a:gd name="connsiteX1" fmla="*/ 619125 w 619125"/>
                <a:gd name="connsiteY1" fmla="*/ 0 h 971550"/>
                <a:gd name="connsiteX2" fmla="*/ 619125 w 619125"/>
                <a:gd name="connsiteY2" fmla="*/ 971550 h 971550"/>
                <a:gd name="connsiteX3" fmla="*/ 0 w 619125"/>
                <a:gd name="connsiteY3" fmla="*/ 971550 h 971550"/>
                <a:gd name="connsiteX4" fmla="*/ 0 w 619125"/>
                <a:gd name="connsiteY4" fmla="*/ 0 h 971550"/>
                <a:gd name="connsiteX0" fmla="*/ 161925 w 781050"/>
                <a:gd name="connsiteY0" fmla="*/ 0 h 971550"/>
                <a:gd name="connsiteX1" fmla="*/ 781050 w 781050"/>
                <a:gd name="connsiteY1" fmla="*/ 0 h 971550"/>
                <a:gd name="connsiteX2" fmla="*/ 781050 w 781050"/>
                <a:gd name="connsiteY2" fmla="*/ 971550 h 971550"/>
                <a:gd name="connsiteX3" fmla="*/ 0 w 781050"/>
                <a:gd name="connsiteY3" fmla="*/ 485775 h 971550"/>
                <a:gd name="connsiteX4" fmla="*/ 161925 w 781050"/>
                <a:gd name="connsiteY4" fmla="*/ 0 h 971550"/>
                <a:gd name="connsiteX0" fmla="*/ 161925 w 781050"/>
                <a:gd name="connsiteY0" fmla="*/ 0 h 904875"/>
                <a:gd name="connsiteX1" fmla="*/ 781050 w 781050"/>
                <a:gd name="connsiteY1" fmla="*/ 0 h 904875"/>
                <a:gd name="connsiteX2" fmla="*/ 352425 w 781050"/>
                <a:gd name="connsiteY2" fmla="*/ 904875 h 904875"/>
                <a:gd name="connsiteX3" fmla="*/ 0 w 781050"/>
                <a:gd name="connsiteY3" fmla="*/ 485775 h 904875"/>
                <a:gd name="connsiteX4" fmla="*/ 161925 w 781050"/>
                <a:gd name="connsiteY4" fmla="*/ 0 h 904875"/>
                <a:gd name="connsiteX0" fmla="*/ 0 w 781050"/>
                <a:gd name="connsiteY0" fmla="*/ 485775 h 904875"/>
                <a:gd name="connsiteX1" fmla="*/ 781050 w 781050"/>
                <a:gd name="connsiteY1" fmla="*/ 0 h 904875"/>
                <a:gd name="connsiteX2" fmla="*/ 352425 w 781050"/>
                <a:gd name="connsiteY2" fmla="*/ 904875 h 904875"/>
                <a:gd name="connsiteX3" fmla="*/ 0 w 781050"/>
                <a:gd name="connsiteY3" fmla="*/ 485775 h 904875"/>
                <a:gd name="connsiteX0" fmla="*/ 0 w 571500"/>
                <a:gd name="connsiteY0" fmla="*/ 609600 h 1028700"/>
                <a:gd name="connsiteX1" fmla="*/ 571500 w 571500"/>
                <a:gd name="connsiteY1" fmla="*/ 0 h 1028700"/>
                <a:gd name="connsiteX2" fmla="*/ 352425 w 571500"/>
                <a:gd name="connsiteY2" fmla="*/ 1028700 h 1028700"/>
                <a:gd name="connsiteX3" fmla="*/ 0 w 571500"/>
                <a:gd name="connsiteY3" fmla="*/ 609600 h 1028700"/>
                <a:gd name="connsiteX0" fmla="*/ 0 w 571500"/>
                <a:gd name="connsiteY0" fmla="*/ 632177 h 1051277"/>
                <a:gd name="connsiteX1" fmla="*/ 571500 w 571500"/>
                <a:gd name="connsiteY1" fmla="*/ 22577 h 1051277"/>
                <a:gd name="connsiteX2" fmla="*/ 352425 w 571500"/>
                <a:gd name="connsiteY2" fmla="*/ 1051277 h 1051277"/>
                <a:gd name="connsiteX3" fmla="*/ 0 w 571500"/>
                <a:gd name="connsiteY3" fmla="*/ 632177 h 1051277"/>
                <a:gd name="connsiteX0" fmla="*/ 0 w 726169"/>
                <a:gd name="connsiteY0" fmla="*/ 632177 h 1051277"/>
                <a:gd name="connsiteX1" fmla="*/ 571500 w 726169"/>
                <a:gd name="connsiteY1" fmla="*/ 22577 h 1051277"/>
                <a:gd name="connsiteX2" fmla="*/ 352425 w 726169"/>
                <a:gd name="connsiteY2" fmla="*/ 1051277 h 1051277"/>
                <a:gd name="connsiteX3" fmla="*/ 0 w 726169"/>
                <a:gd name="connsiteY3" fmla="*/ 632177 h 1051277"/>
                <a:gd name="connsiteX0" fmla="*/ 0 w 744027"/>
                <a:gd name="connsiteY0" fmla="*/ 632177 h 1051277"/>
                <a:gd name="connsiteX1" fmla="*/ 571500 w 744027"/>
                <a:gd name="connsiteY1" fmla="*/ 22577 h 1051277"/>
                <a:gd name="connsiteX2" fmla="*/ 352425 w 744027"/>
                <a:gd name="connsiteY2" fmla="*/ 1051277 h 1051277"/>
                <a:gd name="connsiteX3" fmla="*/ 0 w 744027"/>
                <a:gd name="connsiteY3" fmla="*/ 632177 h 1051277"/>
                <a:gd name="connsiteX0" fmla="*/ 0 w 744027"/>
                <a:gd name="connsiteY0" fmla="*/ 631567 h 1050667"/>
                <a:gd name="connsiteX1" fmla="*/ 571500 w 744027"/>
                <a:gd name="connsiteY1" fmla="*/ 21967 h 1050667"/>
                <a:gd name="connsiteX2" fmla="*/ 352425 w 744027"/>
                <a:gd name="connsiteY2" fmla="*/ 1050667 h 1050667"/>
                <a:gd name="connsiteX3" fmla="*/ 0 w 744027"/>
                <a:gd name="connsiteY3" fmla="*/ 631567 h 1050667"/>
                <a:gd name="connsiteX0" fmla="*/ 0 w 739834"/>
                <a:gd name="connsiteY0" fmla="*/ 631567 h 1050667"/>
                <a:gd name="connsiteX1" fmla="*/ 571500 w 739834"/>
                <a:gd name="connsiteY1" fmla="*/ 21967 h 1050667"/>
                <a:gd name="connsiteX2" fmla="*/ 352425 w 739834"/>
                <a:gd name="connsiteY2" fmla="*/ 1050667 h 1050667"/>
                <a:gd name="connsiteX3" fmla="*/ 0 w 739834"/>
                <a:gd name="connsiteY3" fmla="*/ 631567 h 1050667"/>
                <a:gd name="connsiteX0" fmla="*/ 0 w 739834"/>
                <a:gd name="connsiteY0" fmla="*/ 647632 h 1066732"/>
                <a:gd name="connsiteX1" fmla="*/ 571500 w 739834"/>
                <a:gd name="connsiteY1" fmla="*/ 38032 h 1066732"/>
                <a:gd name="connsiteX2" fmla="*/ 352425 w 739834"/>
                <a:gd name="connsiteY2" fmla="*/ 1066732 h 1066732"/>
                <a:gd name="connsiteX3" fmla="*/ 0 w 739834"/>
                <a:gd name="connsiteY3" fmla="*/ 647632 h 1066732"/>
                <a:gd name="connsiteX0" fmla="*/ 0 w 739834"/>
                <a:gd name="connsiteY0" fmla="*/ 647632 h 1066732"/>
                <a:gd name="connsiteX1" fmla="*/ 571500 w 739834"/>
                <a:gd name="connsiteY1" fmla="*/ 38032 h 1066732"/>
                <a:gd name="connsiteX2" fmla="*/ 352425 w 739834"/>
                <a:gd name="connsiteY2" fmla="*/ 1066732 h 1066732"/>
                <a:gd name="connsiteX3" fmla="*/ 91440 w 739834"/>
                <a:gd name="connsiteY3" fmla="*/ 739072 h 1066732"/>
                <a:gd name="connsiteX0" fmla="*/ 0 w 739834"/>
                <a:gd name="connsiteY0" fmla="*/ 647632 h 1066732"/>
                <a:gd name="connsiteX1" fmla="*/ 571500 w 739834"/>
                <a:gd name="connsiteY1" fmla="*/ 38032 h 1066732"/>
                <a:gd name="connsiteX2" fmla="*/ 352425 w 739834"/>
                <a:gd name="connsiteY2" fmla="*/ 1066732 h 106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834" h="1066732">
                  <a:moveTo>
                    <a:pt x="0" y="647632"/>
                  </a:moveTo>
                  <a:cubicBezTo>
                    <a:pt x="19050" y="463482"/>
                    <a:pt x="123825" y="-158818"/>
                    <a:pt x="571500" y="38032"/>
                  </a:cubicBezTo>
                  <a:cubicBezTo>
                    <a:pt x="984250" y="380932"/>
                    <a:pt x="530225" y="1028632"/>
                    <a:pt x="352425" y="1066732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4629FC-98EE-44E7-8F1F-86A2204827B6}"/>
                </a:ext>
              </a:extLst>
            </p:cNvPr>
            <p:cNvSpPr/>
            <p:nvPr/>
          </p:nvSpPr>
          <p:spPr>
            <a:xfrm>
              <a:off x="4981570" y="1612155"/>
              <a:ext cx="685806" cy="283319"/>
            </a:xfrm>
            <a:custGeom>
              <a:avLst/>
              <a:gdLst>
                <a:gd name="connsiteX0" fmla="*/ 0 w 752475"/>
                <a:gd name="connsiteY0" fmla="*/ 9525 h 9525"/>
                <a:gd name="connsiteX1" fmla="*/ 752475 w 752475"/>
                <a:gd name="connsiteY1" fmla="*/ 0 h 9525"/>
                <a:gd name="connsiteX2" fmla="*/ 752475 w 752475"/>
                <a:gd name="connsiteY2" fmla="*/ 0 h 9525"/>
                <a:gd name="connsiteX0" fmla="*/ 0 w 9114"/>
                <a:gd name="connsiteY0" fmla="*/ 10000 h 10000"/>
                <a:gd name="connsiteX1" fmla="*/ 9114 w 9114"/>
                <a:gd name="connsiteY1" fmla="*/ 0 h 10000"/>
                <a:gd name="connsiteX2" fmla="*/ 9114 w 9114"/>
                <a:gd name="connsiteY2" fmla="*/ 0 h 10000"/>
                <a:gd name="connsiteX0" fmla="*/ 0 w 10000"/>
                <a:gd name="connsiteY0" fmla="*/ 216685 h 216685"/>
                <a:gd name="connsiteX1" fmla="*/ 10000 w 10000"/>
                <a:gd name="connsiteY1" fmla="*/ 206685 h 216685"/>
                <a:gd name="connsiteX2" fmla="*/ 10000 w 10000"/>
                <a:gd name="connsiteY2" fmla="*/ 206685 h 216685"/>
                <a:gd name="connsiteX0" fmla="*/ 0 w 10000"/>
                <a:gd name="connsiteY0" fmla="*/ 297448 h 297448"/>
                <a:gd name="connsiteX1" fmla="*/ 10000 w 10000"/>
                <a:gd name="connsiteY1" fmla="*/ 287448 h 297448"/>
                <a:gd name="connsiteX2" fmla="*/ 10000 w 10000"/>
                <a:gd name="connsiteY2" fmla="*/ 287448 h 2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297448">
                  <a:moveTo>
                    <a:pt x="0" y="297448"/>
                  </a:moveTo>
                  <a:cubicBezTo>
                    <a:pt x="2916" y="-185885"/>
                    <a:pt x="8195" y="781"/>
                    <a:pt x="10000" y="287448"/>
                  </a:cubicBezTo>
                  <a:lnTo>
                    <a:pt x="10000" y="287448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4B6E07-D82C-43DC-9246-D3B9AEA6B781}"/>
                </a:ext>
              </a:extLst>
            </p:cNvPr>
            <p:cNvSpPr/>
            <p:nvPr/>
          </p:nvSpPr>
          <p:spPr>
            <a:xfrm rot="316599">
              <a:off x="6310342" y="1682446"/>
              <a:ext cx="685806" cy="283319"/>
            </a:xfrm>
            <a:custGeom>
              <a:avLst/>
              <a:gdLst>
                <a:gd name="connsiteX0" fmla="*/ 0 w 752475"/>
                <a:gd name="connsiteY0" fmla="*/ 9525 h 9525"/>
                <a:gd name="connsiteX1" fmla="*/ 752475 w 752475"/>
                <a:gd name="connsiteY1" fmla="*/ 0 h 9525"/>
                <a:gd name="connsiteX2" fmla="*/ 752475 w 752475"/>
                <a:gd name="connsiteY2" fmla="*/ 0 h 9525"/>
                <a:gd name="connsiteX0" fmla="*/ 0 w 9114"/>
                <a:gd name="connsiteY0" fmla="*/ 10000 h 10000"/>
                <a:gd name="connsiteX1" fmla="*/ 9114 w 9114"/>
                <a:gd name="connsiteY1" fmla="*/ 0 h 10000"/>
                <a:gd name="connsiteX2" fmla="*/ 9114 w 9114"/>
                <a:gd name="connsiteY2" fmla="*/ 0 h 10000"/>
                <a:gd name="connsiteX0" fmla="*/ 0 w 10000"/>
                <a:gd name="connsiteY0" fmla="*/ 216685 h 216685"/>
                <a:gd name="connsiteX1" fmla="*/ 10000 w 10000"/>
                <a:gd name="connsiteY1" fmla="*/ 206685 h 216685"/>
                <a:gd name="connsiteX2" fmla="*/ 10000 w 10000"/>
                <a:gd name="connsiteY2" fmla="*/ 206685 h 216685"/>
                <a:gd name="connsiteX0" fmla="*/ 0 w 10000"/>
                <a:gd name="connsiteY0" fmla="*/ 297448 h 297448"/>
                <a:gd name="connsiteX1" fmla="*/ 10000 w 10000"/>
                <a:gd name="connsiteY1" fmla="*/ 287448 h 297448"/>
                <a:gd name="connsiteX2" fmla="*/ 10000 w 10000"/>
                <a:gd name="connsiteY2" fmla="*/ 287448 h 2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297448">
                  <a:moveTo>
                    <a:pt x="0" y="297448"/>
                  </a:moveTo>
                  <a:cubicBezTo>
                    <a:pt x="2916" y="-185885"/>
                    <a:pt x="8195" y="781"/>
                    <a:pt x="10000" y="287448"/>
                  </a:cubicBezTo>
                  <a:lnTo>
                    <a:pt x="10000" y="287448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E57106-7C19-4787-B5F7-28A45044976B}"/>
                </a:ext>
              </a:extLst>
            </p:cNvPr>
            <p:cNvSpPr/>
            <p:nvPr/>
          </p:nvSpPr>
          <p:spPr>
            <a:xfrm>
              <a:off x="5681547" y="2241270"/>
              <a:ext cx="414453" cy="4283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ttsMP3.com_VoiceText_2025-4-19_23-12-50">
            <a:hlinkClick r:id="" action="ppaction://media"/>
            <a:extLst>
              <a:ext uri="{FF2B5EF4-FFF2-40B4-BE49-F238E27FC236}">
                <a16:creationId xmlns:a16="http://schemas.microsoft.com/office/drawing/2014/main" id="{5C9CE784-A4D2-4653-8C22-A35B246FEB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3400" y="1040089"/>
            <a:ext cx="609600" cy="609600"/>
          </a:xfrm>
          <a:prstGeom prst="rect">
            <a:avLst/>
          </a:prstGeom>
        </p:spPr>
      </p:pic>
      <p:pic>
        <p:nvPicPr>
          <p:cNvPr id="15" name="1sec">
            <a:hlinkClick r:id="" action="ppaction://media"/>
            <a:extLst>
              <a:ext uri="{FF2B5EF4-FFF2-40B4-BE49-F238E27FC236}">
                <a16:creationId xmlns:a16="http://schemas.microsoft.com/office/drawing/2014/main" id="{ADF3CD56-9ACE-4DD5-8ACC-BF7638D74B6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61194" y="733483"/>
            <a:ext cx="609600" cy="609600"/>
          </a:xfrm>
          <a:prstGeom prst="rect">
            <a:avLst/>
          </a:prstGeom>
        </p:spPr>
      </p:pic>
      <p:pic>
        <p:nvPicPr>
          <p:cNvPr id="16" name="ttsMP3.com_VoiceText_2025-4-19_23-13-27">
            <a:hlinkClick r:id="" action="ppaction://media"/>
            <a:extLst>
              <a:ext uri="{FF2B5EF4-FFF2-40B4-BE49-F238E27FC236}">
                <a16:creationId xmlns:a16="http://schemas.microsoft.com/office/drawing/2014/main" id="{02BFA5AF-ECC8-4E74-844D-D97A2F2A16A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08773" y="948974"/>
            <a:ext cx="609600" cy="609600"/>
          </a:xfrm>
          <a:prstGeom prst="rect">
            <a:avLst/>
          </a:prstGeom>
        </p:spPr>
      </p:pic>
      <p:pic>
        <p:nvPicPr>
          <p:cNvPr id="17" name="1sec">
            <a:hlinkClick r:id="" action="ppaction://media"/>
            <a:extLst>
              <a:ext uri="{FF2B5EF4-FFF2-40B4-BE49-F238E27FC236}">
                <a16:creationId xmlns:a16="http://schemas.microsoft.com/office/drawing/2014/main" id="{F5ACC0AA-BB67-4A7E-97F1-EE88665A0BD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00007" y="1033425"/>
            <a:ext cx="609600" cy="609600"/>
          </a:xfrm>
          <a:prstGeom prst="rect">
            <a:avLst/>
          </a:prstGeom>
        </p:spPr>
      </p:pic>
      <p:pic>
        <p:nvPicPr>
          <p:cNvPr id="18" name="1sec">
            <a:hlinkClick r:id="" action="ppaction://media"/>
            <a:extLst>
              <a:ext uri="{FF2B5EF4-FFF2-40B4-BE49-F238E27FC236}">
                <a16:creationId xmlns:a16="http://schemas.microsoft.com/office/drawing/2014/main" id="{D9117ECA-7068-4BF3-9810-3640D1ED426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24580" y="948974"/>
            <a:ext cx="609600" cy="6096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ADF3B1-3A80-4AC7-A2E9-1F78E2D575FD}"/>
              </a:ext>
            </a:extLst>
          </p:cNvPr>
          <p:cNvSpPr/>
          <p:nvPr/>
        </p:nvSpPr>
        <p:spPr>
          <a:xfrm>
            <a:off x="1205893" y="1949805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Gh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A7A2FB-185C-463C-8BA9-DBDEA40E1205}"/>
              </a:ext>
            </a:extLst>
          </p:cNvPr>
          <p:cNvSpPr/>
          <p:nvPr/>
        </p:nvSpPr>
        <p:spPr>
          <a:xfrm>
            <a:off x="3005153" y="1966089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Gh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ost</a:t>
            </a:r>
          </a:p>
        </p:txBody>
      </p:sp>
    </p:spTree>
    <p:extLst>
      <p:ext uri="{BB962C8B-B14F-4D97-AF65-F5344CB8AC3E}">
        <p14:creationId xmlns:p14="http://schemas.microsoft.com/office/powerpoint/2010/main" val="77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8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3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1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87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1D7BAC1-DFC6-49B6-8980-7B7C900D9EDC}"/>
              </a:ext>
            </a:extLst>
          </p:cNvPr>
          <p:cNvGrpSpPr/>
          <p:nvPr/>
        </p:nvGrpSpPr>
        <p:grpSpPr>
          <a:xfrm>
            <a:off x="5791200" y="486164"/>
            <a:ext cx="5717539" cy="5885671"/>
            <a:chOff x="4772012" y="976314"/>
            <a:chExt cx="2428887" cy="250031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273CE59-8EB3-41FD-B82A-B977BBBD6B3A}"/>
                </a:ext>
              </a:extLst>
            </p:cNvPr>
            <p:cNvSpPr/>
            <p:nvPr/>
          </p:nvSpPr>
          <p:spPr>
            <a:xfrm>
              <a:off x="4772012" y="976314"/>
              <a:ext cx="2428887" cy="2500312"/>
            </a:xfrm>
            <a:prstGeom prst="ellipse">
              <a:avLst/>
            </a:pr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B2234D02-3AEE-4266-9E35-3F83D1F51D16}"/>
                </a:ext>
              </a:extLst>
            </p:cNvPr>
            <p:cNvSpPr/>
            <p:nvPr/>
          </p:nvSpPr>
          <p:spPr>
            <a:xfrm>
              <a:off x="5276838" y="1986375"/>
              <a:ext cx="1323713" cy="936941"/>
            </a:xfrm>
            <a:custGeom>
              <a:avLst/>
              <a:gdLst>
                <a:gd name="connsiteX0" fmla="*/ 0 w 1126435"/>
                <a:gd name="connsiteY0" fmla="*/ 0 h 689113"/>
                <a:gd name="connsiteX1" fmla="*/ 1126435 w 1126435"/>
                <a:gd name="connsiteY1" fmla="*/ 0 h 689113"/>
                <a:gd name="connsiteX2" fmla="*/ 1126435 w 1126435"/>
                <a:gd name="connsiteY2" fmla="*/ 689113 h 689113"/>
                <a:gd name="connsiteX3" fmla="*/ 0 w 1126435"/>
                <a:gd name="connsiteY3" fmla="*/ 689113 h 689113"/>
                <a:gd name="connsiteX4" fmla="*/ 0 w 1126435"/>
                <a:gd name="connsiteY4" fmla="*/ 0 h 689113"/>
                <a:gd name="connsiteX0" fmla="*/ 0 w 1126435"/>
                <a:gd name="connsiteY0" fmla="*/ 0 h 765313"/>
                <a:gd name="connsiteX1" fmla="*/ 1126435 w 1126435"/>
                <a:gd name="connsiteY1" fmla="*/ 76200 h 765313"/>
                <a:gd name="connsiteX2" fmla="*/ 1126435 w 1126435"/>
                <a:gd name="connsiteY2" fmla="*/ 765313 h 765313"/>
                <a:gd name="connsiteX3" fmla="*/ 0 w 1126435"/>
                <a:gd name="connsiteY3" fmla="*/ 765313 h 765313"/>
                <a:gd name="connsiteX4" fmla="*/ 0 w 1126435"/>
                <a:gd name="connsiteY4" fmla="*/ 0 h 765313"/>
                <a:gd name="connsiteX0" fmla="*/ 0 w 1126435"/>
                <a:gd name="connsiteY0" fmla="*/ 0 h 765313"/>
                <a:gd name="connsiteX1" fmla="*/ 1097860 w 1126435"/>
                <a:gd name="connsiteY1" fmla="*/ 42863 h 765313"/>
                <a:gd name="connsiteX2" fmla="*/ 1126435 w 1126435"/>
                <a:gd name="connsiteY2" fmla="*/ 765313 h 765313"/>
                <a:gd name="connsiteX3" fmla="*/ 0 w 1126435"/>
                <a:gd name="connsiteY3" fmla="*/ 765313 h 765313"/>
                <a:gd name="connsiteX4" fmla="*/ 0 w 1126435"/>
                <a:gd name="connsiteY4" fmla="*/ 0 h 765313"/>
                <a:gd name="connsiteX0" fmla="*/ 0 w 1126435"/>
                <a:gd name="connsiteY0" fmla="*/ 0 h 917713"/>
                <a:gd name="connsiteX1" fmla="*/ 1097860 w 1126435"/>
                <a:gd name="connsiteY1" fmla="*/ 42863 h 917713"/>
                <a:gd name="connsiteX2" fmla="*/ 1126435 w 1126435"/>
                <a:gd name="connsiteY2" fmla="*/ 765313 h 917713"/>
                <a:gd name="connsiteX3" fmla="*/ 485775 w 1126435"/>
                <a:gd name="connsiteY3" fmla="*/ 917713 h 917713"/>
                <a:gd name="connsiteX4" fmla="*/ 0 w 1126435"/>
                <a:gd name="connsiteY4" fmla="*/ 0 h 917713"/>
                <a:gd name="connsiteX0" fmla="*/ 0 w 1088335"/>
                <a:gd name="connsiteY0" fmla="*/ 0 h 927238"/>
                <a:gd name="connsiteX1" fmla="*/ 1059760 w 1088335"/>
                <a:gd name="connsiteY1" fmla="*/ 52388 h 927238"/>
                <a:gd name="connsiteX2" fmla="*/ 1088335 w 1088335"/>
                <a:gd name="connsiteY2" fmla="*/ 774838 h 927238"/>
                <a:gd name="connsiteX3" fmla="*/ 447675 w 1088335"/>
                <a:gd name="connsiteY3" fmla="*/ 927238 h 927238"/>
                <a:gd name="connsiteX4" fmla="*/ 0 w 1088335"/>
                <a:gd name="connsiteY4" fmla="*/ 0 h 927238"/>
                <a:gd name="connsiteX0" fmla="*/ 0 w 1088335"/>
                <a:gd name="connsiteY0" fmla="*/ 0 h 927238"/>
                <a:gd name="connsiteX1" fmla="*/ 997848 w 1088335"/>
                <a:gd name="connsiteY1" fmla="*/ 66676 h 927238"/>
                <a:gd name="connsiteX2" fmla="*/ 1088335 w 1088335"/>
                <a:gd name="connsiteY2" fmla="*/ 774838 h 927238"/>
                <a:gd name="connsiteX3" fmla="*/ 447675 w 1088335"/>
                <a:gd name="connsiteY3" fmla="*/ 927238 h 927238"/>
                <a:gd name="connsiteX4" fmla="*/ 0 w 1088335"/>
                <a:gd name="connsiteY4" fmla="*/ 0 h 927238"/>
                <a:gd name="connsiteX0" fmla="*/ 0 w 1088335"/>
                <a:gd name="connsiteY0" fmla="*/ 0 h 927238"/>
                <a:gd name="connsiteX1" fmla="*/ 997848 w 1088335"/>
                <a:gd name="connsiteY1" fmla="*/ 66676 h 927238"/>
                <a:gd name="connsiteX2" fmla="*/ 1088335 w 1088335"/>
                <a:gd name="connsiteY2" fmla="*/ 774838 h 927238"/>
                <a:gd name="connsiteX3" fmla="*/ 447675 w 1088335"/>
                <a:gd name="connsiteY3" fmla="*/ 927238 h 927238"/>
                <a:gd name="connsiteX4" fmla="*/ 0 w 1088335"/>
                <a:gd name="connsiteY4" fmla="*/ 0 h 927238"/>
                <a:gd name="connsiteX0" fmla="*/ 0 w 1088335"/>
                <a:gd name="connsiteY0" fmla="*/ 0 h 927238"/>
                <a:gd name="connsiteX1" fmla="*/ 997848 w 1088335"/>
                <a:gd name="connsiteY1" fmla="*/ 66676 h 927238"/>
                <a:gd name="connsiteX2" fmla="*/ 1088335 w 1088335"/>
                <a:gd name="connsiteY2" fmla="*/ 774838 h 927238"/>
                <a:gd name="connsiteX3" fmla="*/ 447675 w 1088335"/>
                <a:gd name="connsiteY3" fmla="*/ 927238 h 927238"/>
                <a:gd name="connsiteX4" fmla="*/ 0 w 1088335"/>
                <a:gd name="connsiteY4" fmla="*/ 0 h 927238"/>
                <a:gd name="connsiteX0" fmla="*/ 0 w 1078810"/>
                <a:gd name="connsiteY0" fmla="*/ 0 h 936763"/>
                <a:gd name="connsiteX1" fmla="*/ 988323 w 1078810"/>
                <a:gd name="connsiteY1" fmla="*/ 76201 h 936763"/>
                <a:gd name="connsiteX2" fmla="*/ 1078810 w 1078810"/>
                <a:gd name="connsiteY2" fmla="*/ 784363 h 936763"/>
                <a:gd name="connsiteX3" fmla="*/ 438150 w 1078810"/>
                <a:gd name="connsiteY3" fmla="*/ 936763 h 936763"/>
                <a:gd name="connsiteX4" fmla="*/ 0 w 1078810"/>
                <a:gd name="connsiteY4" fmla="*/ 0 h 936763"/>
                <a:gd name="connsiteX0" fmla="*/ 131194 w 1210004"/>
                <a:gd name="connsiteY0" fmla="*/ 0 h 936763"/>
                <a:gd name="connsiteX1" fmla="*/ 1119517 w 1210004"/>
                <a:gd name="connsiteY1" fmla="*/ 76201 h 936763"/>
                <a:gd name="connsiteX2" fmla="*/ 1210004 w 1210004"/>
                <a:gd name="connsiteY2" fmla="*/ 784363 h 936763"/>
                <a:gd name="connsiteX3" fmla="*/ 569344 w 1210004"/>
                <a:gd name="connsiteY3" fmla="*/ 936763 h 936763"/>
                <a:gd name="connsiteX4" fmla="*/ 131194 w 1210004"/>
                <a:gd name="connsiteY4" fmla="*/ 0 h 936763"/>
                <a:gd name="connsiteX0" fmla="*/ 186163 w 1264973"/>
                <a:gd name="connsiteY0" fmla="*/ 0 h 938682"/>
                <a:gd name="connsiteX1" fmla="*/ 1174486 w 1264973"/>
                <a:gd name="connsiteY1" fmla="*/ 76201 h 938682"/>
                <a:gd name="connsiteX2" fmla="*/ 1264973 w 1264973"/>
                <a:gd name="connsiteY2" fmla="*/ 784363 h 938682"/>
                <a:gd name="connsiteX3" fmla="*/ 624313 w 1264973"/>
                <a:gd name="connsiteY3" fmla="*/ 936763 h 938682"/>
                <a:gd name="connsiteX4" fmla="*/ 186163 w 1264973"/>
                <a:gd name="connsiteY4" fmla="*/ 0 h 938682"/>
                <a:gd name="connsiteX0" fmla="*/ 186163 w 1264973"/>
                <a:gd name="connsiteY0" fmla="*/ 0 h 936763"/>
                <a:gd name="connsiteX1" fmla="*/ 1174486 w 1264973"/>
                <a:gd name="connsiteY1" fmla="*/ 76201 h 936763"/>
                <a:gd name="connsiteX2" fmla="*/ 1264973 w 1264973"/>
                <a:gd name="connsiteY2" fmla="*/ 784363 h 936763"/>
                <a:gd name="connsiteX3" fmla="*/ 624313 w 1264973"/>
                <a:gd name="connsiteY3" fmla="*/ 936763 h 936763"/>
                <a:gd name="connsiteX4" fmla="*/ 186163 w 1264973"/>
                <a:gd name="connsiteY4" fmla="*/ 0 h 936763"/>
                <a:gd name="connsiteX0" fmla="*/ 186163 w 1174486"/>
                <a:gd name="connsiteY0" fmla="*/ 0 h 936763"/>
                <a:gd name="connsiteX1" fmla="*/ 1174486 w 1174486"/>
                <a:gd name="connsiteY1" fmla="*/ 76201 h 936763"/>
                <a:gd name="connsiteX2" fmla="*/ 624313 w 1174486"/>
                <a:gd name="connsiteY2" fmla="*/ 936763 h 936763"/>
                <a:gd name="connsiteX3" fmla="*/ 186163 w 1174486"/>
                <a:gd name="connsiteY3" fmla="*/ 0 h 936763"/>
                <a:gd name="connsiteX0" fmla="*/ 186163 w 1291250"/>
                <a:gd name="connsiteY0" fmla="*/ 0 h 936763"/>
                <a:gd name="connsiteX1" fmla="*/ 1174486 w 1291250"/>
                <a:gd name="connsiteY1" fmla="*/ 76201 h 936763"/>
                <a:gd name="connsiteX2" fmla="*/ 624313 w 1291250"/>
                <a:gd name="connsiteY2" fmla="*/ 936763 h 936763"/>
                <a:gd name="connsiteX3" fmla="*/ 186163 w 1291250"/>
                <a:gd name="connsiteY3" fmla="*/ 0 h 936763"/>
                <a:gd name="connsiteX0" fmla="*/ 186163 w 1323713"/>
                <a:gd name="connsiteY0" fmla="*/ 0 h 936941"/>
                <a:gd name="connsiteX1" fmla="*/ 1174486 w 1323713"/>
                <a:gd name="connsiteY1" fmla="*/ 76201 h 936941"/>
                <a:gd name="connsiteX2" fmla="*/ 624313 w 1323713"/>
                <a:gd name="connsiteY2" fmla="*/ 936763 h 936941"/>
                <a:gd name="connsiteX3" fmla="*/ 186163 w 1323713"/>
                <a:gd name="connsiteY3" fmla="*/ 0 h 93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713" h="936941">
                  <a:moveTo>
                    <a:pt x="186163" y="0"/>
                  </a:moveTo>
                  <a:cubicBezTo>
                    <a:pt x="575929" y="217487"/>
                    <a:pt x="651370" y="258763"/>
                    <a:pt x="1174486" y="76201"/>
                  </a:cubicBezTo>
                  <a:cubicBezTo>
                    <a:pt x="1581645" y="229705"/>
                    <a:pt x="1074404" y="949946"/>
                    <a:pt x="624313" y="936763"/>
                  </a:cubicBezTo>
                  <a:cubicBezTo>
                    <a:pt x="121076" y="934072"/>
                    <a:pt x="-234524" y="55079"/>
                    <a:pt x="186163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FD3E8EE-85D1-4BE6-9250-13B11F8C30EA}"/>
                </a:ext>
              </a:extLst>
            </p:cNvPr>
            <p:cNvSpPr/>
            <p:nvPr/>
          </p:nvSpPr>
          <p:spPr>
            <a:xfrm>
              <a:off x="5568443" y="2576513"/>
              <a:ext cx="740501" cy="346803"/>
            </a:xfrm>
            <a:custGeom>
              <a:avLst/>
              <a:gdLst>
                <a:gd name="connsiteX0" fmla="*/ 376979 w 740501"/>
                <a:gd name="connsiteY0" fmla="*/ 0 h 346803"/>
                <a:gd name="connsiteX1" fmla="*/ 704758 w 740501"/>
                <a:gd name="connsiteY1" fmla="*/ 132284 h 346803"/>
                <a:gd name="connsiteX2" fmla="*/ 740501 w 740501"/>
                <a:gd name="connsiteY2" fmla="*/ 182268 h 346803"/>
                <a:gd name="connsiteX3" fmla="*/ 738808 w 740501"/>
                <a:gd name="connsiteY3" fmla="*/ 183792 h 346803"/>
                <a:gd name="connsiteX4" fmla="*/ 329754 w 740501"/>
                <a:gd name="connsiteY4" fmla="*/ 346625 h 346803"/>
                <a:gd name="connsiteX5" fmla="*/ 66398 w 740501"/>
                <a:gd name="connsiteY5" fmla="*/ 263896 h 346803"/>
                <a:gd name="connsiteX6" fmla="*/ 0 w 740501"/>
                <a:gd name="connsiteY6" fmla="*/ 214440 h 346803"/>
                <a:gd name="connsiteX7" fmla="*/ 12755 w 740501"/>
                <a:gd name="connsiteY7" fmla="*/ 183250 h 346803"/>
                <a:gd name="connsiteX8" fmla="*/ 376979 w 740501"/>
                <a:gd name="connsiteY8" fmla="*/ 0 h 3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0501" h="346803">
                  <a:moveTo>
                    <a:pt x="376979" y="0"/>
                  </a:moveTo>
                  <a:cubicBezTo>
                    <a:pt x="513424" y="0"/>
                    <a:pt x="633722" y="52474"/>
                    <a:pt x="704758" y="132284"/>
                  </a:cubicBezTo>
                  <a:lnTo>
                    <a:pt x="740501" y="182268"/>
                  </a:lnTo>
                  <a:lnTo>
                    <a:pt x="738808" y="183792"/>
                  </a:lnTo>
                  <a:cubicBezTo>
                    <a:pt x="616642" y="283241"/>
                    <a:pt x="470408" y="350745"/>
                    <a:pt x="329754" y="346625"/>
                  </a:cubicBezTo>
                  <a:cubicBezTo>
                    <a:pt x="235397" y="346121"/>
                    <a:pt x="146231" y="314809"/>
                    <a:pt x="66398" y="263896"/>
                  </a:cubicBezTo>
                  <a:lnTo>
                    <a:pt x="0" y="214440"/>
                  </a:lnTo>
                  <a:lnTo>
                    <a:pt x="12755" y="183250"/>
                  </a:lnTo>
                  <a:cubicBezTo>
                    <a:pt x="72763" y="75562"/>
                    <a:pt x="213245" y="0"/>
                    <a:pt x="376979" y="0"/>
                  </a:cubicBez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5888F9-86CA-412B-9493-8456C8DE6B02}"/>
                </a:ext>
              </a:extLst>
            </p:cNvPr>
            <p:cNvSpPr/>
            <p:nvPr/>
          </p:nvSpPr>
          <p:spPr>
            <a:xfrm>
              <a:off x="5291570" y="1996167"/>
              <a:ext cx="1294248" cy="262630"/>
            </a:xfrm>
            <a:custGeom>
              <a:avLst/>
              <a:gdLst>
                <a:gd name="connsiteX0" fmla="*/ 165851 w 1294248"/>
                <a:gd name="connsiteY0" fmla="*/ 0 h 262630"/>
                <a:gd name="connsiteX1" fmla="*/ 1154174 w 1294248"/>
                <a:gd name="connsiteY1" fmla="*/ 76201 h 262630"/>
                <a:gd name="connsiteX2" fmla="*/ 1293165 w 1294248"/>
                <a:gd name="connsiteY2" fmla="*/ 213750 h 262630"/>
                <a:gd name="connsiteX3" fmla="*/ 1294248 w 1294248"/>
                <a:gd name="connsiteY3" fmla="*/ 220554 h 262630"/>
                <a:gd name="connsiteX4" fmla="*/ 1209838 w 1294248"/>
                <a:gd name="connsiteY4" fmla="*/ 231931 h 262630"/>
                <a:gd name="connsiteX5" fmla="*/ 108585 w 1294248"/>
                <a:gd name="connsiteY5" fmla="*/ 167079 h 262630"/>
                <a:gd name="connsiteX6" fmla="*/ 0 w 1294248"/>
                <a:gd name="connsiteY6" fmla="*/ 127483 h 262630"/>
                <a:gd name="connsiteX7" fmla="*/ 6945 w 1294248"/>
                <a:gd name="connsiteY7" fmla="*/ 106672 h 262630"/>
                <a:gd name="connsiteX8" fmla="*/ 165851 w 1294248"/>
                <a:gd name="connsiteY8" fmla="*/ 0 h 26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248" h="262630">
                  <a:moveTo>
                    <a:pt x="165851" y="0"/>
                  </a:moveTo>
                  <a:cubicBezTo>
                    <a:pt x="555617" y="217487"/>
                    <a:pt x="631058" y="258763"/>
                    <a:pt x="1154174" y="76201"/>
                  </a:cubicBezTo>
                  <a:cubicBezTo>
                    <a:pt x="1230517" y="104983"/>
                    <a:pt x="1274712" y="153689"/>
                    <a:pt x="1293165" y="213750"/>
                  </a:cubicBezTo>
                  <a:lnTo>
                    <a:pt x="1294248" y="220554"/>
                  </a:lnTo>
                  <a:lnTo>
                    <a:pt x="1209838" y="231931"/>
                  </a:lnTo>
                  <a:cubicBezTo>
                    <a:pt x="790515" y="281974"/>
                    <a:pt x="458257" y="277770"/>
                    <a:pt x="108585" y="167079"/>
                  </a:cubicBezTo>
                  <a:lnTo>
                    <a:pt x="0" y="127483"/>
                  </a:lnTo>
                  <a:lnTo>
                    <a:pt x="6945" y="106672"/>
                  </a:lnTo>
                  <a:cubicBezTo>
                    <a:pt x="35385" y="49620"/>
                    <a:pt x="86972" y="10327"/>
                    <a:pt x="165851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3C3D8D-D41B-48F3-BC57-0AABADD762EC}"/>
                </a:ext>
              </a:extLst>
            </p:cNvPr>
            <p:cNvSpPr/>
            <p:nvPr/>
          </p:nvSpPr>
          <p:spPr>
            <a:xfrm>
              <a:off x="6191250" y="1577121"/>
              <a:ext cx="419100" cy="70704"/>
            </a:xfrm>
            <a:custGeom>
              <a:avLst/>
              <a:gdLst>
                <a:gd name="connsiteX0" fmla="*/ 0 w 419100"/>
                <a:gd name="connsiteY0" fmla="*/ 0 h 47625"/>
                <a:gd name="connsiteX1" fmla="*/ 419100 w 419100"/>
                <a:gd name="connsiteY1" fmla="*/ 47625 h 47625"/>
                <a:gd name="connsiteX2" fmla="*/ 419100 w 419100"/>
                <a:gd name="connsiteY2" fmla="*/ 47625 h 47625"/>
                <a:gd name="connsiteX0" fmla="*/ 0 w 419100"/>
                <a:gd name="connsiteY0" fmla="*/ 20260 h 67885"/>
                <a:gd name="connsiteX1" fmla="*/ 419100 w 419100"/>
                <a:gd name="connsiteY1" fmla="*/ 67885 h 67885"/>
                <a:gd name="connsiteX2" fmla="*/ 419100 w 419100"/>
                <a:gd name="connsiteY2" fmla="*/ 67885 h 67885"/>
                <a:gd name="connsiteX0" fmla="*/ 0 w 419100"/>
                <a:gd name="connsiteY0" fmla="*/ 23079 h 70704"/>
                <a:gd name="connsiteX1" fmla="*/ 419100 w 419100"/>
                <a:gd name="connsiteY1" fmla="*/ 70704 h 70704"/>
                <a:gd name="connsiteX2" fmla="*/ 419100 w 419100"/>
                <a:gd name="connsiteY2" fmla="*/ 70704 h 7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70704">
                  <a:moveTo>
                    <a:pt x="0" y="23079"/>
                  </a:moveTo>
                  <a:cubicBezTo>
                    <a:pt x="230187" y="-37246"/>
                    <a:pt x="293688" y="35779"/>
                    <a:pt x="419100" y="70704"/>
                  </a:cubicBezTo>
                  <a:lnTo>
                    <a:pt x="419100" y="70704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9B3937-DA23-4B4E-90F3-CCCF8591A8FE}"/>
                </a:ext>
              </a:extLst>
            </p:cNvPr>
            <p:cNvSpPr/>
            <p:nvPr/>
          </p:nvSpPr>
          <p:spPr>
            <a:xfrm>
              <a:off x="5358893" y="1506417"/>
              <a:ext cx="419100" cy="70704"/>
            </a:xfrm>
            <a:custGeom>
              <a:avLst/>
              <a:gdLst>
                <a:gd name="connsiteX0" fmla="*/ 0 w 419100"/>
                <a:gd name="connsiteY0" fmla="*/ 0 h 47625"/>
                <a:gd name="connsiteX1" fmla="*/ 419100 w 419100"/>
                <a:gd name="connsiteY1" fmla="*/ 47625 h 47625"/>
                <a:gd name="connsiteX2" fmla="*/ 419100 w 419100"/>
                <a:gd name="connsiteY2" fmla="*/ 47625 h 47625"/>
                <a:gd name="connsiteX0" fmla="*/ 0 w 419100"/>
                <a:gd name="connsiteY0" fmla="*/ 20260 h 67885"/>
                <a:gd name="connsiteX1" fmla="*/ 419100 w 419100"/>
                <a:gd name="connsiteY1" fmla="*/ 67885 h 67885"/>
                <a:gd name="connsiteX2" fmla="*/ 419100 w 419100"/>
                <a:gd name="connsiteY2" fmla="*/ 67885 h 67885"/>
                <a:gd name="connsiteX0" fmla="*/ 0 w 419100"/>
                <a:gd name="connsiteY0" fmla="*/ 23079 h 70704"/>
                <a:gd name="connsiteX1" fmla="*/ 419100 w 419100"/>
                <a:gd name="connsiteY1" fmla="*/ 70704 h 70704"/>
                <a:gd name="connsiteX2" fmla="*/ 419100 w 419100"/>
                <a:gd name="connsiteY2" fmla="*/ 70704 h 7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70704">
                  <a:moveTo>
                    <a:pt x="0" y="23079"/>
                  </a:moveTo>
                  <a:cubicBezTo>
                    <a:pt x="230187" y="-37246"/>
                    <a:pt x="293688" y="35779"/>
                    <a:pt x="419100" y="70704"/>
                  </a:cubicBezTo>
                  <a:lnTo>
                    <a:pt x="419100" y="70704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ardrop 12">
            <a:extLst>
              <a:ext uri="{FF2B5EF4-FFF2-40B4-BE49-F238E27FC236}">
                <a16:creationId xmlns:a16="http://schemas.microsoft.com/office/drawing/2014/main" id="{06BE3D8B-B73F-41F5-9175-27E7E9C9B27D}"/>
              </a:ext>
            </a:extLst>
          </p:cNvPr>
          <p:cNvSpPr/>
          <p:nvPr/>
        </p:nvSpPr>
        <p:spPr>
          <a:xfrm rot="19451710" flipH="1">
            <a:off x="10258676" y="3875300"/>
            <a:ext cx="76200" cy="76200"/>
          </a:xfrm>
          <a:prstGeom prst="teardrop">
            <a:avLst>
              <a:gd name="adj" fmla="val 1687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BF21005-C298-4A07-8CEB-F999C3001C1F}"/>
              </a:ext>
            </a:extLst>
          </p:cNvPr>
          <p:cNvSpPr/>
          <p:nvPr/>
        </p:nvSpPr>
        <p:spPr>
          <a:xfrm rot="174564" flipH="1">
            <a:off x="10154289" y="4144811"/>
            <a:ext cx="76200" cy="76200"/>
          </a:xfrm>
          <a:prstGeom prst="teardrop">
            <a:avLst>
              <a:gd name="adj" fmla="val 1687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36383A7B-D75B-4A44-A4A1-610E03C8A821}"/>
              </a:ext>
            </a:extLst>
          </p:cNvPr>
          <p:cNvSpPr/>
          <p:nvPr/>
        </p:nvSpPr>
        <p:spPr>
          <a:xfrm rot="20896554" flipH="1">
            <a:off x="10067799" y="3928489"/>
            <a:ext cx="76200" cy="76200"/>
          </a:xfrm>
          <a:prstGeom prst="teardrop">
            <a:avLst>
              <a:gd name="adj" fmla="val 1687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ttsMP3.com_VoiceText_2025-4-19_23-15-25">
            <a:hlinkClick r:id="" action="ppaction://media"/>
            <a:extLst>
              <a:ext uri="{FF2B5EF4-FFF2-40B4-BE49-F238E27FC236}">
                <a16:creationId xmlns:a16="http://schemas.microsoft.com/office/drawing/2014/main" id="{2B0530B5-F100-4166-B20C-201C3A7B0C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8461" y="733483"/>
            <a:ext cx="609600" cy="609600"/>
          </a:xfrm>
          <a:prstGeom prst="rect">
            <a:avLst/>
          </a:prstGeom>
        </p:spPr>
      </p:pic>
      <p:pic>
        <p:nvPicPr>
          <p:cNvPr id="21" name="1sec">
            <a:hlinkClick r:id="" action="ppaction://media"/>
            <a:extLst>
              <a:ext uri="{FF2B5EF4-FFF2-40B4-BE49-F238E27FC236}">
                <a16:creationId xmlns:a16="http://schemas.microsoft.com/office/drawing/2014/main" id="{702C4141-A106-4320-84A7-1612A03C020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61194" y="733483"/>
            <a:ext cx="609600" cy="609600"/>
          </a:xfrm>
          <a:prstGeom prst="rect">
            <a:avLst/>
          </a:prstGeom>
        </p:spPr>
      </p:pic>
      <p:pic>
        <p:nvPicPr>
          <p:cNvPr id="22" name="ttsMP3.com_VoiceText_2025-4-19_23-16-36">
            <a:hlinkClick r:id="" action="ppaction://media"/>
            <a:extLst>
              <a:ext uri="{FF2B5EF4-FFF2-40B4-BE49-F238E27FC236}">
                <a16:creationId xmlns:a16="http://schemas.microsoft.com/office/drawing/2014/main" id="{4FFD54F8-E93E-4063-BA15-E95A874B89A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97364" y="733483"/>
            <a:ext cx="609600" cy="609600"/>
          </a:xfrm>
          <a:prstGeom prst="rect">
            <a:avLst/>
          </a:prstGeom>
        </p:spPr>
      </p:pic>
      <p:pic>
        <p:nvPicPr>
          <p:cNvPr id="23" name="1sec">
            <a:hlinkClick r:id="" action="ppaction://media"/>
            <a:extLst>
              <a:ext uri="{FF2B5EF4-FFF2-40B4-BE49-F238E27FC236}">
                <a16:creationId xmlns:a16="http://schemas.microsoft.com/office/drawing/2014/main" id="{3B41B98C-F6BA-484F-96E7-C0E852DBF04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41831" y="733483"/>
            <a:ext cx="609600" cy="609600"/>
          </a:xfrm>
          <a:prstGeom prst="rect">
            <a:avLst/>
          </a:prstGeom>
        </p:spPr>
      </p:pic>
      <p:pic>
        <p:nvPicPr>
          <p:cNvPr id="24" name="1sec">
            <a:hlinkClick r:id="" action="ppaction://media"/>
            <a:extLst>
              <a:ext uri="{FF2B5EF4-FFF2-40B4-BE49-F238E27FC236}">
                <a16:creationId xmlns:a16="http://schemas.microsoft.com/office/drawing/2014/main" id="{C909CC46-20C1-4FDA-8575-8C6798F08C6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78001" y="733483"/>
            <a:ext cx="609600" cy="6096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3E4862-3282-421B-960D-7E2D44B945A7}"/>
              </a:ext>
            </a:extLst>
          </p:cNvPr>
          <p:cNvSpPr/>
          <p:nvPr/>
        </p:nvSpPr>
        <p:spPr>
          <a:xfrm>
            <a:off x="683261" y="270454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gh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D7AF6F-A675-4A12-848E-8E4C2AFBD97D}"/>
              </a:ext>
            </a:extLst>
          </p:cNvPr>
          <p:cNvSpPr/>
          <p:nvPr/>
        </p:nvSpPr>
        <p:spPr>
          <a:xfrm>
            <a:off x="2482521" y="2720832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Lau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9D452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5937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8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24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32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38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366DF1-80D1-4FF8-B82A-DD34373A65B7}"/>
              </a:ext>
            </a:extLst>
          </p:cNvPr>
          <p:cNvGrpSpPr/>
          <p:nvPr/>
        </p:nvGrpSpPr>
        <p:grpSpPr>
          <a:xfrm>
            <a:off x="5574890" y="476086"/>
            <a:ext cx="6617110" cy="6381914"/>
            <a:chOff x="2123661" y="1005"/>
            <a:chExt cx="7083287" cy="683152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2725DD8-ADE3-42DC-8B0F-84DFE2756309}"/>
                </a:ext>
              </a:extLst>
            </p:cNvPr>
            <p:cNvSpPr/>
            <p:nvPr/>
          </p:nvSpPr>
          <p:spPr>
            <a:xfrm rot="19701310">
              <a:off x="3554672" y="6057664"/>
              <a:ext cx="426406" cy="351713"/>
            </a:xfrm>
            <a:custGeom>
              <a:avLst/>
              <a:gdLst>
                <a:gd name="connsiteX0" fmla="*/ 426406 w 426406"/>
                <a:gd name="connsiteY0" fmla="*/ 0 h 351713"/>
                <a:gd name="connsiteX1" fmla="*/ 222882 w 426406"/>
                <a:gd name="connsiteY1" fmla="*/ 351713 h 351713"/>
                <a:gd name="connsiteX2" fmla="*/ 0 w 426406"/>
                <a:gd name="connsiteY2" fmla="*/ 11938 h 351713"/>
                <a:gd name="connsiteX3" fmla="*/ 19726 w 426406"/>
                <a:gd name="connsiteY3" fmla="*/ 11386 h 351713"/>
                <a:gd name="connsiteX4" fmla="*/ 25181 w 426406"/>
                <a:gd name="connsiteY4" fmla="*/ 38410 h 351713"/>
                <a:gd name="connsiteX5" fmla="*/ 108268 w 426406"/>
                <a:gd name="connsiteY5" fmla="*/ 93483 h 351713"/>
                <a:gd name="connsiteX6" fmla="*/ 299953 w 426406"/>
                <a:gd name="connsiteY6" fmla="*/ 93483 h 351713"/>
                <a:gd name="connsiteX7" fmla="*/ 390125 w 426406"/>
                <a:gd name="connsiteY7" fmla="*/ 3311 h 351713"/>
                <a:gd name="connsiteX8" fmla="*/ 390125 w 426406"/>
                <a:gd name="connsiteY8" fmla="*/ 1016 h 351713"/>
                <a:gd name="connsiteX9" fmla="*/ 426406 w 426406"/>
                <a:gd name="connsiteY9" fmla="*/ 0 h 3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406" h="351713">
                  <a:moveTo>
                    <a:pt x="426406" y="0"/>
                  </a:moveTo>
                  <a:lnTo>
                    <a:pt x="222882" y="351713"/>
                  </a:lnTo>
                  <a:lnTo>
                    <a:pt x="0" y="11938"/>
                  </a:lnTo>
                  <a:lnTo>
                    <a:pt x="19726" y="11386"/>
                  </a:lnTo>
                  <a:lnTo>
                    <a:pt x="25181" y="38410"/>
                  </a:lnTo>
                  <a:cubicBezTo>
                    <a:pt x="38871" y="70774"/>
                    <a:pt x="70917" y="93483"/>
                    <a:pt x="108268" y="93483"/>
                  </a:cubicBezTo>
                  <a:lnTo>
                    <a:pt x="299953" y="93483"/>
                  </a:lnTo>
                  <a:cubicBezTo>
                    <a:pt x="349754" y="93483"/>
                    <a:pt x="390125" y="53111"/>
                    <a:pt x="390125" y="3311"/>
                  </a:cubicBezTo>
                  <a:lnTo>
                    <a:pt x="390125" y="1016"/>
                  </a:lnTo>
                  <a:lnTo>
                    <a:pt x="426406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12272-49BE-4CAE-8AF8-11277EEDFFEA}"/>
                </a:ext>
              </a:extLst>
            </p:cNvPr>
            <p:cNvSpPr/>
            <p:nvPr/>
          </p:nvSpPr>
          <p:spPr>
            <a:xfrm>
              <a:off x="3924284" y="4385089"/>
              <a:ext cx="3618115" cy="961023"/>
            </a:xfrm>
            <a:prstGeom prst="roundRect">
              <a:avLst/>
            </a:prstGeom>
            <a:solidFill>
              <a:srgbClr val="EDB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4">
              <a:extLst>
                <a:ext uri="{FF2B5EF4-FFF2-40B4-BE49-F238E27FC236}">
                  <a16:creationId xmlns:a16="http://schemas.microsoft.com/office/drawing/2014/main" id="{05AA6408-52F3-497B-ACBB-F7D0009DCFFF}"/>
                </a:ext>
              </a:extLst>
            </p:cNvPr>
            <p:cNvSpPr/>
            <p:nvPr/>
          </p:nvSpPr>
          <p:spPr>
            <a:xfrm>
              <a:off x="4366128" y="4000500"/>
              <a:ext cx="2996715" cy="1638300"/>
            </a:xfrm>
            <a:custGeom>
              <a:avLst/>
              <a:gdLst>
                <a:gd name="connsiteX0" fmla="*/ 0 w 1733504"/>
                <a:gd name="connsiteY0" fmla="*/ 0 h 1504950"/>
                <a:gd name="connsiteX1" fmla="*/ 1733504 w 1733504"/>
                <a:gd name="connsiteY1" fmla="*/ 0 h 1504950"/>
                <a:gd name="connsiteX2" fmla="*/ 1733504 w 1733504"/>
                <a:gd name="connsiteY2" fmla="*/ 1504950 h 1504950"/>
                <a:gd name="connsiteX3" fmla="*/ 0 w 1733504"/>
                <a:gd name="connsiteY3" fmla="*/ 1504950 h 1504950"/>
                <a:gd name="connsiteX4" fmla="*/ 0 w 1733504"/>
                <a:gd name="connsiteY4" fmla="*/ 0 h 1504950"/>
                <a:gd name="connsiteX0" fmla="*/ 723946 w 2457450"/>
                <a:gd name="connsiteY0" fmla="*/ 0 h 1504950"/>
                <a:gd name="connsiteX1" fmla="*/ 2457450 w 2457450"/>
                <a:gd name="connsiteY1" fmla="*/ 0 h 1504950"/>
                <a:gd name="connsiteX2" fmla="*/ 2457450 w 2457450"/>
                <a:gd name="connsiteY2" fmla="*/ 1504950 h 1504950"/>
                <a:gd name="connsiteX3" fmla="*/ 723946 w 2457450"/>
                <a:gd name="connsiteY3" fmla="*/ 1504950 h 1504950"/>
                <a:gd name="connsiteX4" fmla="*/ 0 w 2457450"/>
                <a:gd name="connsiteY4" fmla="*/ 866775 h 1504950"/>
                <a:gd name="connsiteX5" fmla="*/ 723946 w 2457450"/>
                <a:gd name="connsiteY5" fmla="*/ 0 h 1504950"/>
                <a:gd name="connsiteX0" fmla="*/ 723946 w 2457450"/>
                <a:gd name="connsiteY0" fmla="*/ 0 h 1609725"/>
                <a:gd name="connsiteX1" fmla="*/ 2457450 w 2457450"/>
                <a:gd name="connsiteY1" fmla="*/ 0 h 1609725"/>
                <a:gd name="connsiteX2" fmla="*/ 2457450 w 2457450"/>
                <a:gd name="connsiteY2" fmla="*/ 1504950 h 1609725"/>
                <a:gd name="connsiteX3" fmla="*/ 485821 w 2457450"/>
                <a:gd name="connsiteY3" fmla="*/ 1609725 h 1609725"/>
                <a:gd name="connsiteX4" fmla="*/ 0 w 2457450"/>
                <a:gd name="connsiteY4" fmla="*/ 866775 h 1609725"/>
                <a:gd name="connsiteX5" fmla="*/ 723946 w 2457450"/>
                <a:gd name="connsiteY5" fmla="*/ 0 h 1609725"/>
                <a:gd name="connsiteX0" fmla="*/ 799521 w 2533025"/>
                <a:gd name="connsiteY0" fmla="*/ 0 h 1609725"/>
                <a:gd name="connsiteX1" fmla="*/ 2533025 w 2533025"/>
                <a:gd name="connsiteY1" fmla="*/ 0 h 1609725"/>
                <a:gd name="connsiteX2" fmla="*/ 2533025 w 2533025"/>
                <a:gd name="connsiteY2" fmla="*/ 1504950 h 1609725"/>
                <a:gd name="connsiteX3" fmla="*/ 561396 w 2533025"/>
                <a:gd name="connsiteY3" fmla="*/ 1609725 h 1609725"/>
                <a:gd name="connsiteX4" fmla="*/ 75575 w 2533025"/>
                <a:gd name="connsiteY4" fmla="*/ 866775 h 1609725"/>
                <a:gd name="connsiteX5" fmla="*/ 799521 w 2533025"/>
                <a:gd name="connsiteY5" fmla="*/ 0 h 1609725"/>
                <a:gd name="connsiteX0" fmla="*/ 773116 w 2506620"/>
                <a:gd name="connsiteY0" fmla="*/ 0 h 1609725"/>
                <a:gd name="connsiteX1" fmla="*/ 2506620 w 2506620"/>
                <a:gd name="connsiteY1" fmla="*/ 0 h 1609725"/>
                <a:gd name="connsiteX2" fmla="*/ 2506620 w 2506620"/>
                <a:gd name="connsiteY2" fmla="*/ 1504950 h 1609725"/>
                <a:gd name="connsiteX3" fmla="*/ 534991 w 2506620"/>
                <a:gd name="connsiteY3" fmla="*/ 1609725 h 1609725"/>
                <a:gd name="connsiteX4" fmla="*/ 77745 w 2506620"/>
                <a:gd name="connsiteY4" fmla="*/ 809625 h 1609725"/>
                <a:gd name="connsiteX5" fmla="*/ 773116 w 2506620"/>
                <a:gd name="connsiteY5" fmla="*/ 0 h 1609725"/>
                <a:gd name="connsiteX0" fmla="*/ 709306 w 2442810"/>
                <a:gd name="connsiteY0" fmla="*/ 0 h 1609725"/>
                <a:gd name="connsiteX1" fmla="*/ 2442810 w 2442810"/>
                <a:gd name="connsiteY1" fmla="*/ 0 h 1609725"/>
                <a:gd name="connsiteX2" fmla="*/ 2442810 w 2442810"/>
                <a:gd name="connsiteY2" fmla="*/ 1504950 h 1609725"/>
                <a:gd name="connsiteX3" fmla="*/ 471181 w 2442810"/>
                <a:gd name="connsiteY3" fmla="*/ 1609725 h 1609725"/>
                <a:gd name="connsiteX4" fmla="*/ 652110 w 2442810"/>
                <a:gd name="connsiteY4" fmla="*/ 809625 h 1609725"/>
                <a:gd name="connsiteX5" fmla="*/ 13935 w 2442810"/>
                <a:gd name="connsiteY5" fmla="*/ 809625 h 1609725"/>
                <a:gd name="connsiteX6" fmla="*/ 709306 w 2442810"/>
                <a:gd name="connsiteY6" fmla="*/ 0 h 1609725"/>
                <a:gd name="connsiteX0" fmla="*/ 700979 w 2434483"/>
                <a:gd name="connsiteY0" fmla="*/ 0 h 1609725"/>
                <a:gd name="connsiteX1" fmla="*/ 2434483 w 2434483"/>
                <a:gd name="connsiteY1" fmla="*/ 0 h 1609725"/>
                <a:gd name="connsiteX2" fmla="*/ 2434483 w 2434483"/>
                <a:gd name="connsiteY2" fmla="*/ 1504950 h 1609725"/>
                <a:gd name="connsiteX3" fmla="*/ 462854 w 2434483"/>
                <a:gd name="connsiteY3" fmla="*/ 1609725 h 1609725"/>
                <a:gd name="connsiteX4" fmla="*/ 643783 w 2434483"/>
                <a:gd name="connsiteY4" fmla="*/ 809625 h 1609725"/>
                <a:gd name="connsiteX5" fmla="*/ 5608 w 2434483"/>
                <a:gd name="connsiteY5" fmla="*/ 809625 h 1609725"/>
                <a:gd name="connsiteX6" fmla="*/ 700979 w 2434483"/>
                <a:gd name="connsiteY6" fmla="*/ 0 h 1609725"/>
                <a:gd name="connsiteX0" fmla="*/ 700979 w 2434483"/>
                <a:gd name="connsiteY0" fmla="*/ 0 h 1609725"/>
                <a:gd name="connsiteX1" fmla="*/ 2434483 w 2434483"/>
                <a:gd name="connsiteY1" fmla="*/ 0 h 1609725"/>
                <a:gd name="connsiteX2" fmla="*/ 2434483 w 2434483"/>
                <a:gd name="connsiteY2" fmla="*/ 1504950 h 1609725"/>
                <a:gd name="connsiteX3" fmla="*/ 462854 w 2434483"/>
                <a:gd name="connsiteY3" fmla="*/ 1609725 h 1609725"/>
                <a:gd name="connsiteX4" fmla="*/ 643783 w 2434483"/>
                <a:gd name="connsiteY4" fmla="*/ 847725 h 1609725"/>
                <a:gd name="connsiteX5" fmla="*/ 5608 w 2434483"/>
                <a:gd name="connsiteY5" fmla="*/ 809625 h 1609725"/>
                <a:gd name="connsiteX6" fmla="*/ 700979 w 2434483"/>
                <a:gd name="connsiteY6" fmla="*/ 0 h 1609725"/>
                <a:gd name="connsiteX0" fmla="*/ 701218 w 2434722"/>
                <a:gd name="connsiteY0" fmla="*/ 0 h 1609725"/>
                <a:gd name="connsiteX1" fmla="*/ 2434722 w 2434722"/>
                <a:gd name="connsiteY1" fmla="*/ 0 h 1609725"/>
                <a:gd name="connsiteX2" fmla="*/ 2434722 w 2434722"/>
                <a:gd name="connsiteY2" fmla="*/ 1504950 h 1609725"/>
                <a:gd name="connsiteX3" fmla="*/ 463093 w 2434722"/>
                <a:gd name="connsiteY3" fmla="*/ 1609725 h 1609725"/>
                <a:gd name="connsiteX4" fmla="*/ 644022 w 2434722"/>
                <a:gd name="connsiteY4" fmla="*/ 847725 h 1609725"/>
                <a:gd name="connsiteX5" fmla="*/ 5847 w 2434722"/>
                <a:gd name="connsiteY5" fmla="*/ 809625 h 1609725"/>
                <a:gd name="connsiteX6" fmla="*/ 701218 w 2434722"/>
                <a:gd name="connsiteY6" fmla="*/ 0 h 1609725"/>
                <a:gd name="connsiteX0" fmla="*/ 701218 w 2434722"/>
                <a:gd name="connsiteY0" fmla="*/ 0 h 1600200"/>
                <a:gd name="connsiteX1" fmla="*/ 2434722 w 2434722"/>
                <a:gd name="connsiteY1" fmla="*/ 0 h 1600200"/>
                <a:gd name="connsiteX2" fmla="*/ 2434722 w 2434722"/>
                <a:gd name="connsiteY2" fmla="*/ 1504950 h 1600200"/>
                <a:gd name="connsiteX3" fmla="*/ 720268 w 2434722"/>
                <a:gd name="connsiteY3" fmla="*/ 1600200 h 1600200"/>
                <a:gd name="connsiteX4" fmla="*/ 644022 w 2434722"/>
                <a:gd name="connsiteY4" fmla="*/ 847725 h 1600200"/>
                <a:gd name="connsiteX5" fmla="*/ 5847 w 2434722"/>
                <a:gd name="connsiteY5" fmla="*/ 809625 h 1600200"/>
                <a:gd name="connsiteX6" fmla="*/ 701218 w 2434722"/>
                <a:gd name="connsiteY6" fmla="*/ 0 h 1600200"/>
                <a:gd name="connsiteX0" fmla="*/ 701218 w 2996710"/>
                <a:gd name="connsiteY0" fmla="*/ 0 h 1600200"/>
                <a:gd name="connsiteX1" fmla="*/ 2434722 w 2996710"/>
                <a:gd name="connsiteY1" fmla="*/ 0 h 1600200"/>
                <a:gd name="connsiteX2" fmla="*/ 2996697 w 2996710"/>
                <a:gd name="connsiteY2" fmla="*/ 657225 h 1600200"/>
                <a:gd name="connsiteX3" fmla="*/ 2434722 w 2996710"/>
                <a:gd name="connsiteY3" fmla="*/ 1504950 h 1600200"/>
                <a:gd name="connsiteX4" fmla="*/ 720268 w 2996710"/>
                <a:gd name="connsiteY4" fmla="*/ 1600200 h 1600200"/>
                <a:gd name="connsiteX5" fmla="*/ 644022 w 2996710"/>
                <a:gd name="connsiteY5" fmla="*/ 847725 h 1600200"/>
                <a:gd name="connsiteX6" fmla="*/ 5847 w 2996710"/>
                <a:gd name="connsiteY6" fmla="*/ 809625 h 1600200"/>
                <a:gd name="connsiteX7" fmla="*/ 701218 w 2996710"/>
                <a:gd name="connsiteY7" fmla="*/ 0 h 1600200"/>
                <a:gd name="connsiteX0" fmla="*/ 701218 w 2996710"/>
                <a:gd name="connsiteY0" fmla="*/ 0 h 1600200"/>
                <a:gd name="connsiteX1" fmla="*/ 2434722 w 2996710"/>
                <a:gd name="connsiteY1" fmla="*/ 0 h 1600200"/>
                <a:gd name="connsiteX2" fmla="*/ 2996697 w 2996710"/>
                <a:gd name="connsiteY2" fmla="*/ 657225 h 1600200"/>
                <a:gd name="connsiteX3" fmla="*/ 2377572 w 2996710"/>
                <a:gd name="connsiteY3" fmla="*/ 885825 h 1600200"/>
                <a:gd name="connsiteX4" fmla="*/ 2434722 w 2996710"/>
                <a:gd name="connsiteY4" fmla="*/ 1504950 h 1600200"/>
                <a:gd name="connsiteX5" fmla="*/ 720268 w 2996710"/>
                <a:gd name="connsiteY5" fmla="*/ 1600200 h 1600200"/>
                <a:gd name="connsiteX6" fmla="*/ 644022 w 2996710"/>
                <a:gd name="connsiteY6" fmla="*/ 847725 h 1600200"/>
                <a:gd name="connsiteX7" fmla="*/ 5847 w 2996710"/>
                <a:gd name="connsiteY7" fmla="*/ 809625 h 1600200"/>
                <a:gd name="connsiteX8" fmla="*/ 701218 w 2996710"/>
                <a:gd name="connsiteY8" fmla="*/ 0 h 1600200"/>
                <a:gd name="connsiteX0" fmla="*/ 701218 w 2996710"/>
                <a:gd name="connsiteY0" fmla="*/ 0 h 1638300"/>
                <a:gd name="connsiteX1" fmla="*/ 2434722 w 2996710"/>
                <a:gd name="connsiteY1" fmla="*/ 0 h 1638300"/>
                <a:gd name="connsiteX2" fmla="*/ 2996697 w 2996710"/>
                <a:gd name="connsiteY2" fmla="*/ 657225 h 1638300"/>
                <a:gd name="connsiteX3" fmla="*/ 2377572 w 2996710"/>
                <a:gd name="connsiteY3" fmla="*/ 885825 h 1638300"/>
                <a:gd name="connsiteX4" fmla="*/ 2425197 w 2996710"/>
                <a:gd name="connsiteY4" fmla="*/ 1638300 h 1638300"/>
                <a:gd name="connsiteX5" fmla="*/ 720268 w 2996710"/>
                <a:gd name="connsiteY5" fmla="*/ 1600200 h 1638300"/>
                <a:gd name="connsiteX6" fmla="*/ 644022 w 2996710"/>
                <a:gd name="connsiteY6" fmla="*/ 847725 h 1638300"/>
                <a:gd name="connsiteX7" fmla="*/ 5847 w 2996710"/>
                <a:gd name="connsiteY7" fmla="*/ 809625 h 1638300"/>
                <a:gd name="connsiteX8" fmla="*/ 701218 w 2996710"/>
                <a:gd name="connsiteY8" fmla="*/ 0 h 1638300"/>
                <a:gd name="connsiteX0" fmla="*/ 701218 w 2996710"/>
                <a:gd name="connsiteY0" fmla="*/ 0 h 1638300"/>
                <a:gd name="connsiteX1" fmla="*/ 2434722 w 2996710"/>
                <a:gd name="connsiteY1" fmla="*/ 0 h 1638300"/>
                <a:gd name="connsiteX2" fmla="*/ 2996697 w 2996710"/>
                <a:gd name="connsiteY2" fmla="*/ 657225 h 1638300"/>
                <a:gd name="connsiteX3" fmla="*/ 2377572 w 2996710"/>
                <a:gd name="connsiteY3" fmla="*/ 885825 h 1638300"/>
                <a:gd name="connsiteX4" fmla="*/ 2425197 w 2996710"/>
                <a:gd name="connsiteY4" fmla="*/ 1638300 h 1638300"/>
                <a:gd name="connsiteX5" fmla="*/ 720268 w 2996710"/>
                <a:gd name="connsiteY5" fmla="*/ 1600200 h 1638300"/>
                <a:gd name="connsiteX6" fmla="*/ 644022 w 2996710"/>
                <a:gd name="connsiteY6" fmla="*/ 847725 h 1638300"/>
                <a:gd name="connsiteX7" fmla="*/ 5847 w 2996710"/>
                <a:gd name="connsiteY7" fmla="*/ 809625 h 1638300"/>
                <a:gd name="connsiteX8" fmla="*/ 701218 w 2996710"/>
                <a:gd name="connsiteY8" fmla="*/ 0 h 1638300"/>
                <a:gd name="connsiteX0" fmla="*/ 701218 w 2996710"/>
                <a:gd name="connsiteY0" fmla="*/ 0 h 1638300"/>
                <a:gd name="connsiteX1" fmla="*/ 2434722 w 2996710"/>
                <a:gd name="connsiteY1" fmla="*/ 0 h 1638300"/>
                <a:gd name="connsiteX2" fmla="*/ 2996697 w 2996710"/>
                <a:gd name="connsiteY2" fmla="*/ 657225 h 1638300"/>
                <a:gd name="connsiteX3" fmla="*/ 2377572 w 2996710"/>
                <a:gd name="connsiteY3" fmla="*/ 885825 h 1638300"/>
                <a:gd name="connsiteX4" fmla="*/ 2425197 w 2996710"/>
                <a:gd name="connsiteY4" fmla="*/ 1638300 h 1638300"/>
                <a:gd name="connsiteX5" fmla="*/ 720268 w 2996710"/>
                <a:gd name="connsiteY5" fmla="*/ 1600200 h 1638300"/>
                <a:gd name="connsiteX6" fmla="*/ 644022 w 2996710"/>
                <a:gd name="connsiteY6" fmla="*/ 847725 h 1638300"/>
                <a:gd name="connsiteX7" fmla="*/ 5847 w 2996710"/>
                <a:gd name="connsiteY7" fmla="*/ 809625 h 1638300"/>
                <a:gd name="connsiteX8" fmla="*/ 701218 w 2996710"/>
                <a:gd name="connsiteY8" fmla="*/ 0 h 1638300"/>
                <a:gd name="connsiteX0" fmla="*/ 868858 w 2996710"/>
                <a:gd name="connsiteY0" fmla="*/ 0 h 1638300"/>
                <a:gd name="connsiteX1" fmla="*/ 2434722 w 2996710"/>
                <a:gd name="connsiteY1" fmla="*/ 0 h 1638300"/>
                <a:gd name="connsiteX2" fmla="*/ 2996697 w 2996710"/>
                <a:gd name="connsiteY2" fmla="*/ 657225 h 1638300"/>
                <a:gd name="connsiteX3" fmla="*/ 2377572 w 2996710"/>
                <a:gd name="connsiteY3" fmla="*/ 885825 h 1638300"/>
                <a:gd name="connsiteX4" fmla="*/ 2425197 w 2996710"/>
                <a:gd name="connsiteY4" fmla="*/ 1638300 h 1638300"/>
                <a:gd name="connsiteX5" fmla="*/ 720268 w 2996710"/>
                <a:gd name="connsiteY5" fmla="*/ 1600200 h 1638300"/>
                <a:gd name="connsiteX6" fmla="*/ 644022 w 2996710"/>
                <a:gd name="connsiteY6" fmla="*/ 847725 h 1638300"/>
                <a:gd name="connsiteX7" fmla="*/ 5847 w 2996710"/>
                <a:gd name="connsiteY7" fmla="*/ 809625 h 1638300"/>
                <a:gd name="connsiteX8" fmla="*/ 868858 w 2996710"/>
                <a:gd name="connsiteY8" fmla="*/ 0 h 1638300"/>
                <a:gd name="connsiteX0" fmla="*/ 868858 w 2996710"/>
                <a:gd name="connsiteY0" fmla="*/ 0 h 1638300"/>
                <a:gd name="connsiteX1" fmla="*/ 2434722 w 2996710"/>
                <a:gd name="connsiteY1" fmla="*/ 0 h 1638300"/>
                <a:gd name="connsiteX2" fmla="*/ 2996697 w 2996710"/>
                <a:gd name="connsiteY2" fmla="*/ 657225 h 1638300"/>
                <a:gd name="connsiteX3" fmla="*/ 2377572 w 2996710"/>
                <a:gd name="connsiteY3" fmla="*/ 885825 h 1638300"/>
                <a:gd name="connsiteX4" fmla="*/ 2425197 w 2996710"/>
                <a:gd name="connsiteY4" fmla="*/ 1638300 h 1638300"/>
                <a:gd name="connsiteX5" fmla="*/ 720268 w 2996710"/>
                <a:gd name="connsiteY5" fmla="*/ 1600200 h 1638300"/>
                <a:gd name="connsiteX6" fmla="*/ 644022 w 2996710"/>
                <a:gd name="connsiteY6" fmla="*/ 847725 h 1638300"/>
                <a:gd name="connsiteX7" fmla="*/ 5847 w 2996710"/>
                <a:gd name="connsiteY7" fmla="*/ 809625 h 1638300"/>
                <a:gd name="connsiteX8" fmla="*/ 868858 w 2996710"/>
                <a:gd name="connsiteY8" fmla="*/ 0 h 1638300"/>
                <a:gd name="connsiteX0" fmla="*/ 868858 w 2996715"/>
                <a:gd name="connsiteY0" fmla="*/ 0 h 1638300"/>
                <a:gd name="connsiteX1" fmla="*/ 2434722 w 2996715"/>
                <a:gd name="connsiteY1" fmla="*/ 0 h 1638300"/>
                <a:gd name="connsiteX2" fmla="*/ 2996697 w 2996715"/>
                <a:gd name="connsiteY2" fmla="*/ 657225 h 1638300"/>
                <a:gd name="connsiteX3" fmla="*/ 2377572 w 2996715"/>
                <a:gd name="connsiteY3" fmla="*/ 885825 h 1638300"/>
                <a:gd name="connsiteX4" fmla="*/ 2425197 w 2996715"/>
                <a:gd name="connsiteY4" fmla="*/ 1638300 h 1638300"/>
                <a:gd name="connsiteX5" fmla="*/ 720268 w 2996715"/>
                <a:gd name="connsiteY5" fmla="*/ 1600200 h 1638300"/>
                <a:gd name="connsiteX6" fmla="*/ 644022 w 2996715"/>
                <a:gd name="connsiteY6" fmla="*/ 847725 h 1638300"/>
                <a:gd name="connsiteX7" fmla="*/ 5847 w 2996715"/>
                <a:gd name="connsiteY7" fmla="*/ 809625 h 1638300"/>
                <a:gd name="connsiteX8" fmla="*/ 868858 w 2996715"/>
                <a:gd name="connsiteY8" fmla="*/ 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6715" h="1638300">
                  <a:moveTo>
                    <a:pt x="868858" y="0"/>
                  </a:moveTo>
                  <a:lnTo>
                    <a:pt x="2434722" y="0"/>
                  </a:lnTo>
                  <a:cubicBezTo>
                    <a:pt x="2599187" y="22225"/>
                    <a:pt x="2999872" y="596900"/>
                    <a:pt x="2996697" y="657225"/>
                  </a:cubicBezTo>
                  <a:cubicBezTo>
                    <a:pt x="2898272" y="793750"/>
                    <a:pt x="2475997" y="749300"/>
                    <a:pt x="2377572" y="885825"/>
                  </a:cubicBezTo>
                  <a:cubicBezTo>
                    <a:pt x="2602997" y="1403350"/>
                    <a:pt x="2656972" y="1558925"/>
                    <a:pt x="2425197" y="1638300"/>
                  </a:cubicBezTo>
                  <a:lnTo>
                    <a:pt x="720268" y="1600200"/>
                  </a:lnTo>
                  <a:cubicBezTo>
                    <a:pt x="312281" y="1568450"/>
                    <a:pt x="720230" y="981075"/>
                    <a:pt x="644022" y="847725"/>
                  </a:cubicBezTo>
                  <a:cubicBezTo>
                    <a:pt x="539239" y="790575"/>
                    <a:pt x="-65598" y="952500"/>
                    <a:pt x="5847" y="809625"/>
                  </a:cubicBezTo>
                  <a:cubicBezTo>
                    <a:pt x="293517" y="539750"/>
                    <a:pt x="329728" y="48895"/>
                    <a:pt x="86885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47FD89-7B7A-4567-80B4-F857040CE9FE}"/>
                </a:ext>
              </a:extLst>
            </p:cNvPr>
            <p:cNvGrpSpPr/>
            <p:nvPr/>
          </p:nvGrpSpPr>
          <p:grpSpPr>
            <a:xfrm>
              <a:off x="2123661" y="5470101"/>
              <a:ext cx="7083287" cy="1362425"/>
              <a:chOff x="2123661" y="5470101"/>
              <a:chExt cx="7083287" cy="1362425"/>
            </a:xfrm>
          </p:grpSpPr>
          <p:sp>
            <p:nvSpPr>
              <p:cNvPr id="6" name="Rectangle 47">
                <a:extLst>
                  <a:ext uri="{FF2B5EF4-FFF2-40B4-BE49-F238E27FC236}">
                    <a16:creationId xmlns:a16="http://schemas.microsoft.com/office/drawing/2014/main" id="{C61896CA-5442-4D91-98A6-82AF083D4E84}"/>
                  </a:ext>
                </a:extLst>
              </p:cNvPr>
              <p:cNvSpPr/>
              <p:nvPr/>
            </p:nvSpPr>
            <p:spPr>
              <a:xfrm>
                <a:off x="2123661" y="5470101"/>
                <a:ext cx="7083287" cy="1362425"/>
              </a:xfrm>
              <a:custGeom>
                <a:avLst/>
                <a:gdLst>
                  <a:gd name="connsiteX0" fmla="*/ 0 w 6858000"/>
                  <a:gd name="connsiteY0" fmla="*/ 0 h 1296164"/>
                  <a:gd name="connsiteX1" fmla="*/ 6858000 w 6858000"/>
                  <a:gd name="connsiteY1" fmla="*/ 0 h 1296164"/>
                  <a:gd name="connsiteX2" fmla="*/ 6858000 w 6858000"/>
                  <a:gd name="connsiteY2" fmla="*/ 1296164 h 1296164"/>
                  <a:gd name="connsiteX3" fmla="*/ 0 w 6858000"/>
                  <a:gd name="connsiteY3" fmla="*/ 1296164 h 1296164"/>
                  <a:gd name="connsiteX4" fmla="*/ 0 w 6858000"/>
                  <a:gd name="connsiteY4" fmla="*/ 0 h 1296164"/>
                  <a:gd name="connsiteX0" fmla="*/ 543339 w 6858000"/>
                  <a:gd name="connsiteY0" fmla="*/ 0 h 1349173"/>
                  <a:gd name="connsiteX1" fmla="*/ 6858000 w 6858000"/>
                  <a:gd name="connsiteY1" fmla="*/ 53009 h 1349173"/>
                  <a:gd name="connsiteX2" fmla="*/ 6858000 w 6858000"/>
                  <a:gd name="connsiteY2" fmla="*/ 1349173 h 1349173"/>
                  <a:gd name="connsiteX3" fmla="*/ 0 w 6858000"/>
                  <a:gd name="connsiteY3" fmla="*/ 1349173 h 1349173"/>
                  <a:gd name="connsiteX4" fmla="*/ 543339 w 6858000"/>
                  <a:gd name="connsiteY4" fmla="*/ 0 h 1349173"/>
                  <a:gd name="connsiteX0" fmla="*/ 742122 w 7056783"/>
                  <a:gd name="connsiteY0" fmla="*/ 0 h 1349173"/>
                  <a:gd name="connsiteX1" fmla="*/ 7056783 w 7056783"/>
                  <a:gd name="connsiteY1" fmla="*/ 53009 h 1349173"/>
                  <a:gd name="connsiteX2" fmla="*/ 7056783 w 7056783"/>
                  <a:gd name="connsiteY2" fmla="*/ 1349173 h 1349173"/>
                  <a:gd name="connsiteX3" fmla="*/ 0 w 7056783"/>
                  <a:gd name="connsiteY3" fmla="*/ 1322668 h 1349173"/>
                  <a:gd name="connsiteX4" fmla="*/ 742122 w 7056783"/>
                  <a:gd name="connsiteY4" fmla="*/ 0 h 1349173"/>
                  <a:gd name="connsiteX0" fmla="*/ 768626 w 7083287"/>
                  <a:gd name="connsiteY0" fmla="*/ 0 h 1362425"/>
                  <a:gd name="connsiteX1" fmla="*/ 7083287 w 7083287"/>
                  <a:gd name="connsiteY1" fmla="*/ 53009 h 1362425"/>
                  <a:gd name="connsiteX2" fmla="*/ 7083287 w 7083287"/>
                  <a:gd name="connsiteY2" fmla="*/ 1349173 h 1362425"/>
                  <a:gd name="connsiteX3" fmla="*/ 0 w 7083287"/>
                  <a:gd name="connsiteY3" fmla="*/ 1362425 h 1362425"/>
                  <a:gd name="connsiteX4" fmla="*/ 768626 w 7083287"/>
                  <a:gd name="connsiteY4" fmla="*/ 0 h 136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3287" h="1362425">
                    <a:moveTo>
                      <a:pt x="768626" y="0"/>
                    </a:moveTo>
                    <a:lnTo>
                      <a:pt x="7083287" y="53009"/>
                    </a:lnTo>
                    <a:lnTo>
                      <a:pt x="7083287" y="1349173"/>
                    </a:lnTo>
                    <a:lnTo>
                      <a:pt x="0" y="1362425"/>
                    </a:lnTo>
                    <a:lnTo>
                      <a:pt x="768626" y="0"/>
                    </a:lnTo>
                    <a:close/>
                  </a:path>
                </a:pathLst>
              </a:custGeom>
              <a:solidFill>
                <a:srgbClr val="EDB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48">
                <a:extLst>
                  <a:ext uri="{FF2B5EF4-FFF2-40B4-BE49-F238E27FC236}">
                    <a16:creationId xmlns:a16="http://schemas.microsoft.com/office/drawing/2014/main" id="{F4F1CB3D-504D-4736-A82D-5A4444A8475B}"/>
                  </a:ext>
                </a:extLst>
              </p:cNvPr>
              <p:cNvSpPr/>
              <p:nvPr/>
            </p:nvSpPr>
            <p:spPr>
              <a:xfrm>
                <a:off x="4094920" y="5506760"/>
                <a:ext cx="2889963" cy="1082300"/>
              </a:xfrm>
              <a:custGeom>
                <a:avLst/>
                <a:gdLst>
                  <a:gd name="connsiteX0" fmla="*/ 0 w 2094832"/>
                  <a:gd name="connsiteY0" fmla="*/ 0 h 883518"/>
                  <a:gd name="connsiteX1" fmla="*/ 2094832 w 2094832"/>
                  <a:gd name="connsiteY1" fmla="*/ 0 h 883518"/>
                  <a:gd name="connsiteX2" fmla="*/ 2094832 w 2094832"/>
                  <a:gd name="connsiteY2" fmla="*/ 883518 h 883518"/>
                  <a:gd name="connsiteX3" fmla="*/ 0 w 2094832"/>
                  <a:gd name="connsiteY3" fmla="*/ 883518 h 883518"/>
                  <a:gd name="connsiteX4" fmla="*/ 0 w 2094832"/>
                  <a:gd name="connsiteY4" fmla="*/ 0 h 883518"/>
                  <a:gd name="connsiteX0" fmla="*/ 437322 w 2532154"/>
                  <a:gd name="connsiteY0" fmla="*/ 0 h 1055796"/>
                  <a:gd name="connsiteX1" fmla="*/ 2532154 w 2532154"/>
                  <a:gd name="connsiteY1" fmla="*/ 0 h 1055796"/>
                  <a:gd name="connsiteX2" fmla="*/ 2532154 w 2532154"/>
                  <a:gd name="connsiteY2" fmla="*/ 883518 h 1055796"/>
                  <a:gd name="connsiteX3" fmla="*/ 0 w 2532154"/>
                  <a:gd name="connsiteY3" fmla="*/ 1055796 h 1055796"/>
                  <a:gd name="connsiteX4" fmla="*/ 437322 w 2532154"/>
                  <a:gd name="connsiteY4" fmla="*/ 0 h 1055796"/>
                  <a:gd name="connsiteX0" fmla="*/ 437322 w 2889963"/>
                  <a:gd name="connsiteY0" fmla="*/ 0 h 1082300"/>
                  <a:gd name="connsiteX1" fmla="*/ 2532154 w 2889963"/>
                  <a:gd name="connsiteY1" fmla="*/ 0 h 1082300"/>
                  <a:gd name="connsiteX2" fmla="*/ 2889963 w 2889963"/>
                  <a:gd name="connsiteY2" fmla="*/ 1082300 h 1082300"/>
                  <a:gd name="connsiteX3" fmla="*/ 0 w 2889963"/>
                  <a:gd name="connsiteY3" fmla="*/ 1055796 h 1082300"/>
                  <a:gd name="connsiteX4" fmla="*/ 437322 w 2889963"/>
                  <a:gd name="connsiteY4" fmla="*/ 0 h 108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9963" h="1082300">
                    <a:moveTo>
                      <a:pt x="437322" y="0"/>
                    </a:moveTo>
                    <a:lnTo>
                      <a:pt x="2532154" y="0"/>
                    </a:lnTo>
                    <a:lnTo>
                      <a:pt x="2889963" y="1082300"/>
                    </a:lnTo>
                    <a:lnTo>
                      <a:pt x="0" y="1055796"/>
                    </a:lnTo>
                    <a:lnTo>
                      <a:pt x="4373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C0757A-1BE9-4351-9F20-3636F74C1ABE}"/>
                </a:ext>
              </a:extLst>
            </p:cNvPr>
            <p:cNvGrpSpPr/>
            <p:nvPr/>
          </p:nvGrpSpPr>
          <p:grpSpPr>
            <a:xfrm>
              <a:off x="3225836" y="1005"/>
              <a:ext cx="5536088" cy="4410331"/>
              <a:chOff x="3124236" y="15661"/>
              <a:chExt cx="5536088" cy="441033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BB6A71-1ABF-4262-BBE4-0A654254000F}"/>
                  </a:ext>
                </a:extLst>
              </p:cNvPr>
              <p:cNvSpPr/>
              <p:nvPr/>
            </p:nvSpPr>
            <p:spPr>
              <a:xfrm>
                <a:off x="5449990" y="3622001"/>
                <a:ext cx="884580" cy="803991"/>
              </a:xfrm>
              <a:prstGeom prst="ellipse">
                <a:avLst/>
              </a:prstGeom>
              <a:solidFill>
                <a:srgbClr val="FEE5C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B8DCFB8-78CA-4285-91AE-B8E65695D49C}"/>
                  </a:ext>
                </a:extLst>
              </p:cNvPr>
              <p:cNvGrpSpPr/>
              <p:nvPr/>
            </p:nvGrpSpPr>
            <p:grpSpPr>
              <a:xfrm>
                <a:off x="3124236" y="15661"/>
                <a:ext cx="5536088" cy="4145522"/>
                <a:chOff x="3124236" y="15661"/>
                <a:chExt cx="5536088" cy="4145522"/>
              </a:xfrm>
            </p:grpSpPr>
            <p:sp>
              <p:nvSpPr>
                <p:cNvPr id="11" name="Rectangle 22">
                  <a:extLst>
                    <a:ext uri="{FF2B5EF4-FFF2-40B4-BE49-F238E27FC236}">
                      <a16:creationId xmlns:a16="http://schemas.microsoft.com/office/drawing/2014/main" id="{251C76BB-5045-40B3-B499-192794A2862F}"/>
                    </a:ext>
                  </a:extLst>
                </p:cNvPr>
                <p:cNvSpPr/>
                <p:nvPr/>
              </p:nvSpPr>
              <p:spPr>
                <a:xfrm>
                  <a:off x="3124236" y="15661"/>
                  <a:ext cx="5536088" cy="4144977"/>
                </a:xfrm>
                <a:custGeom>
                  <a:avLst/>
                  <a:gdLst>
                    <a:gd name="connsiteX0" fmla="*/ 0 w 3238832"/>
                    <a:gd name="connsiteY0" fmla="*/ 0 h 1195956"/>
                    <a:gd name="connsiteX1" fmla="*/ 3238832 w 3238832"/>
                    <a:gd name="connsiteY1" fmla="*/ 0 h 1195956"/>
                    <a:gd name="connsiteX2" fmla="*/ 3238832 w 3238832"/>
                    <a:gd name="connsiteY2" fmla="*/ 1195956 h 1195956"/>
                    <a:gd name="connsiteX3" fmla="*/ 0 w 3238832"/>
                    <a:gd name="connsiteY3" fmla="*/ 1195956 h 1195956"/>
                    <a:gd name="connsiteX4" fmla="*/ 0 w 3238832"/>
                    <a:gd name="connsiteY4" fmla="*/ 0 h 1195956"/>
                    <a:gd name="connsiteX0" fmla="*/ 1276350 w 3238832"/>
                    <a:gd name="connsiteY0" fmla="*/ 0 h 2148456"/>
                    <a:gd name="connsiteX1" fmla="*/ 3238832 w 3238832"/>
                    <a:gd name="connsiteY1" fmla="*/ 952500 h 2148456"/>
                    <a:gd name="connsiteX2" fmla="*/ 3238832 w 3238832"/>
                    <a:gd name="connsiteY2" fmla="*/ 2148456 h 2148456"/>
                    <a:gd name="connsiteX3" fmla="*/ 0 w 3238832"/>
                    <a:gd name="connsiteY3" fmla="*/ 2148456 h 2148456"/>
                    <a:gd name="connsiteX4" fmla="*/ 1276350 w 3238832"/>
                    <a:gd name="connsiteY4" fmla="*/ 0 h 2148456"/>
                    <a:gd name="connsiteX0" fmla="*/ 1323975 w 3238832"/>
                    <a:gd name="connsiteY0" fmla="*/ 0 h 2177031"/>
                    <a:gd name="connsiteX1" fmla="*/ 3238832 w 3238832"/>
                    <a:gd name="connsiteY1" fmla="*/ 981075 h 2177031"/>
                    <a:gd name="connsiteX2" fmla="*/ 3238832 w 3238832"/>
                    <a:gd name="connsiteY2" fmla="*/ 2177031 h 2177031"/>
                    <a:gd name="connsiteX3" fmla="*/ 0 w 3238832"/>
                    <a:gd name="connsiteY3" fmla="*/ 2177031 h 2177031"/>
                    <a:gd name="connsiteX4" fmla="*/ 1323975 w 3238832"/>
                    <a:gd name="connsiteY4" fmla="*/ 0 h 2177031"/>
                    <a:gd name="connsiteX0" fmla="*/ 1752600 w 3667457"/>
                    <a:gd name="connsiteY0" fmla="*/ 0 h 2177031"/>
                    <a:gd name="connsiteX1" fmla="*/ 3667457 w 3667457"/>
                    <a:gd name="connsiteY1" fmla="*/ 981075 h 2177031"/>
                    <a:gd name="connsiteX2" fmla="*/ 3667457 w 3667457"/>
                    <a:gd name="connsiteY2" fmla="*/ 2177031 h 2177031"/>
                    <a:gd name="connsiteX3" fmla="*/ 0 w 3667457"/>
                    <a:gd name="connsiteY3" fmla="*/ 2148456 h 2177031"/>
                    <a:gd name="connsiteX4" fmla="*/ 1752600 w 3667457"/>
                    <a:gd name="connsiteY4" fmla="*/ 0 h 2177031"/>
                    <a:gd name="connsiteX0" fmla="*/ 1752600 w 3667457"/>
                    <a:gd name="connsiteY0" fmla="*/ 0 h 4011976"/>
                    <a:gd name="connsiteX1" fmla="*/ 3667457 w 3667457"/>
                    <a:gd name="connsiteY1" fmla="*/ 981075 h 4011976"/>
                    <a:gd name="connsiteX2" fmla="*/ 3667457 w 3667457"/>
                    <a:gd name="connsiteY2" fmla="*/ 2177031 h 4011976"/>
                    <a:gd name="connsiteX3" fmla="*/ 865203 w 3667457"/>
                    <a:gd name="connsiteY3" fmla="*/ 4011931 h 4011976"/>
                    <a:gd name="connsiteX4" fmla="*/ 0 w 3667457"/>
                    <a:gd name="connsiteY4" fmla="*/ 2148456 h 4011976"/>
                    <a:gd name="connsiteX5" fmla="*/ 1752600 w 3667457"/>
                    <a:gd name="connsiteY5" fmla="*/ 0 h 4011976"/>
                    <a:gd name="connsiteX0" fmla="*/ 1752600 w 3667457"/>
                    <a:gd name="connsiteY0" fmla="*/ 0 h 4108361"/>
                    <a:gd name="connsiteX1" fmla="*/ 3667457 w 3667457"/>
                    <a:gd name="connsiteY1" fmla="*/ 981075 h 4108361"/>
                    <a:gd name="connsiteX2" fmla="*/ 3667457 w 3667457"/>
                    <a:gd name="connsiteY2" fmla="*/ 2177031 h 4108361"/>
                    <a:gd name="connsiteX3" fmla="*/ 865203 w 3667457"/>
                    <a:gd name="connsiteY3" fmla="*/ 4011931 h 4108361"/>
                    <a:gd name="connsiteX4" fmla="*/ 169878 w 3667457"/>
                    <a:gd name="connsiteY4" fmla="*/ 4021455 h 4108361"/>
                    <a:gd name="connsiteX5" fmla="*/ 0 w 3667457"/>
                    <a:gd name="connsiteY5" fmla="*/ 2148456 h 4108361"/>
                    <a:gd name="connsiteX6" fmla="*/ 1752600 w 3667457"/>
                    <a:gd name="connsiteY6" fmla="*/ 0 h 4108361"/>
                    <a:gd name="connsiteX0" fmla="*/ 1752600 w 3667457"/>
                    <a:gd name="connsiteY0" fmla="*/ 0 h 4108361"/>
                    <a:gd name="connsiteX1" fmla="*/ 3667457 w 3667457"/>
                    <a:gd name="connsiteY1" fmla="*/ 981075 h 4108361"/>
                    <a:gd name="connsiteX2" fmla="*/ 3667457 w 3667457"/>
                    <a:gd name="connsiteY2" fmla="*/ 2177031 h 4108361"/>
                    <a:gd name="connsiteX3" fmla="*/ 865203 w 3667457"/>
                    <a:gd name="connsiteY3" fmla="*/ 4011931 h 4108361"/>
                    <a:gd name="connsiteX4" fmla="*/ 169878 w 3667457"/>
                    <a:gd name="connsiteY4" fmla="*/ 4021455 h 4108361"/>
                    <a:gd name="connsiteX5" fmla="*/ 0 w 3667457"/>
                    <a:gd name="connsiteY5" fmla="*/ 2148456 h 4108361"/>
                    <a:gd name="connsiteX6" fmla="*/ 1752600 w 3667457"/>
                    <a:gd name="connsiteY6" fmla="*/ 0 h 4108361"/>
                    <a:gd name="connsiteX0" fmla="*/ 2609850 w 4524707"/>
                    <a:gd name="connsiteY0" fmla="*/ 0 h 4108361"/>
                    <a:gd name="connsiteX1" fmla="*/ 4524707 w 4524707"/>
                    <a:gd name="connsiteY1" fmla="*/ 981075 h 4108361"/>
                    <a:gd name="connsiteX2" fmla="*/ 4524707 w 4524707"/>
                    <a:gd name="connsiteY2" fmla="*/ 2177031 h 4108361"/>
                    <a:gd name="connsiteX3" fmla="*/ 1722453 w 4524707"/>
                    <a:gd name="connsiteY3" fmla="*/ 4011931 h 4108361"/>
                    <a:gd name="connsiteX4" fmla="*/ 1027128 w 4524707"/>
                    <a:gd name="connsiteY4" fmla="*/ 4021455 h 4108361"/>
                    <a:gd name="connsiteX5" fmla="*/ 0 w 4524707"/>
                    <a:gd name="connsiteY5" fmla="*/ 2291331 h 4108361"/>
                    <a:gd name="connsiteX6" fmla="*/ 2609850 w 4524707"/>
                    <a:gd name="connsiteY6" fmla="*/ 0 h 4108361"/>
                    <a:gd name="connsiteX0" fmla="*/ 2609850 w 4524707"/>
                    <a:gd name="connsiteY0" fmla="*/ 0 h 4108361"/>
                    <a:gd name="connsiteX1" fmla="*/ 4524707 w 4524707"/>
                    <a:gd name="connsiteY1" fmla="*/ 981075 h 4108361"/>
                    <a:gd name="connsiteX2" fmla="*/ 4524707 w 4524707"/>
                    <a:gd name="connsiteY2" fmla="*/ 2177031 h 4108361"/>
                    <a:gd name="connsiteX3" fmla="*/ 1722453 w 4524707"/>
                    <a:gd name="connsiteY3" fmla="*/ 4011931 h 4108361"/>
                    <a:gd name="connsiteX4" fmla="*/ 1027128 w 4524707"/>
                    <a:gd name="connsiteY4" fmla="*/ 4021455 h 4108361"/>
                    <a:gd name="connsiteX5" fmla="*/ 0 w 4524707"/>
                    <a:gd name="connsiteY5" fmla="*/ 2291331 h 4108361"/>
                    <a:gd name="connsiteX6" fmla="*/ 2609850 w 4524707"/>
                    <a:gd name="connsiteY6" fmla="*/ 0 h 4108361"/>
                    <a:gd name="connsiteX0" fmla="*/ 2713273 w 4628130"/>
                    <a:gd name="connsiteY0" fmla="*/ 0 h 4108361"/>
                    <a:gd name="connsiteX1" fmla="*/ 4628130 w 4628130"/>
                    <a:gd name="connsiteY1" fmla="*/ 981075 h 4108361"/>
                    <a:gd name="connsiteX2" fmla="*/ 4628130 w 4628130"/>
                    <a:gd name="connsiteY2" fmla="*/ 2177031 h 4108361"/>
                    <a:gd name="connsiteX3" fmla="*/ 1825876 w 4628130"/>
                    <a:gd name="connsiteY3" fmla="*/ 4011931 h 4108361"/>
                    <a:gd name="connsiteX4" fmla="*/ 1130551 w 4628130"/>
                    <a:gd name="connsiteY4" fmla="*/ 4021455 h 4108361"/>
                    <a:gd name="connsiteX5" fmla="*/ 103423 w 4628130"/>
                    <a:gd name="connsiteY5" fmla="*/ 2291331 h 4108361"/>
                    <a:gd name="connsiteX6" fmla="*/ 2713273 w 4628130"/>
                    <a:gd name="connsiteY6" fmla="*/ 0 h 4108361"/>
                    <a:gd name="connsiteX0" fmla="*/ 2727229 w 4642086"/>
                    <a:gd name="connsiteY0" fmla="*/ 0 h 4108361"/>
                    <a:gd name="connsiteX1" fmla="*/ 4642086 w 4642086"/>
                    <a:gd name="connsiteY1" fmla="*/ 981075 h 4108361"/>
                    <a:gd name="connsiteX2" fmla="*/ 4642086 w 4642086"/>
                    <a:gd name="connsiteY2" fmla="*/ 2177031 h 4108361"/>
                    <a:gd name="connsiteX3" fmla="*/ 1839832 w 4642086"/>
                    <a:gd name="connsiteY3" fmla="*/ 4011931 h 4108361"/>
                    <a:gd name="connsiteX4" fmla="*/ 1144507 w 4642086"/>
                    <a:gd name="connsiteY4" fmla="*/ 4021455 h 4108361"/>
                    <a:gd name="connsiteX5" fmla="*/ 117379 w 4642086"/>
                    <a:gd name="connsiteY5" fmla="*/ 2291331 h 4108361"/>
                    <a:gd name="connsiteX6" fmla="*/ 2727229 w 4642086"/>
                    <a:gd name="connsiteY6" fmla="*/ 0 h 4108361"/>
                    <a:gd name="connsiteX0" fmla="*/ 2727229 w 4642086"/>
                    <a:gd name="connsiteY0" fmla="*/ 0 h 4177525"/>
                    <a:gd name="connsiteX1" fmla="*/ 4642086 w 4642086"/>
                    <a:gd name="connsiteY1" fmla="*/ 981075 h 4177525"/>
                    <a:gd name="connsiteX2" fmla="*/ 4642086 w 4642086"/>
                    <a:gd name="connsiteY2" fmla="*/ 2177031 h 4177525"/>
                    <a:gd name="connsiteX3" fmla="*/ 1839832 w 4642086"/>
                    <a:gd name="connsiteY3" fmla="*/ 4011931 h 4177525"/>
                    <a:gd name="connsiteX4" fmla="*/ 1144507 w 4642086"/>
                    <a:gd name="connsiteY4" fmla="*/ 4021455 h 4177525"/>
                    <a:gd name="connsiteX5" fmla="*/ 117379 w 4642086"/>
                    <a:gd name="connsiteY5" fmla="*/ 2291331 h 4177525"/>
                    <a:gd name="connsiteX6" fmla="*/ 2727229 w 4642086"/>
                    <a:gd name="connsiteY6" fmla="*/ 0 h 4177525"/>
                    <a:gd name="connsiteX0" fmla="*/ 2727229 w 4642086"/>
                    <a:gd name="connsiteY0" fmla="*/ 0 h 4111679"/>
                    <a:gd name="connsiteX1" fmla="*/ 4642086 w 4642086"/>
                    <a:gd name="connsiteY1" fmla="*/ 981075 h 4111679"/>
                    <a:gd name="connsiteX2" fmla="*/ 4642086 w 4642086"/>
                    <a:gd name="connsiteY2" fmla="*/ 2177031 h 4111679"/>
                    <a:gd name="connsiteX3" fmla="*/ 1839832 w 4642086"/>
                    <a:gd name="connsiteY3" fmla="*/ 4011931 h 4111679"/>
                    <a:gd name="connsiteX4" fmla="*/ 1144507 w 4642086"/>
                    <a:gd name="connsiteY4" fmla="*/ 4021455 h 4111679"/>
                    <a:gd name="connsiteX5" fmla="*/ 117379 w 4642086"/>
                    <a:gd name="connsiteY5" fmla="*/ 2291331 h 4111679"/>
                    <a:gd name="connsiteX6" fmla="*/ 2727229 w 4642086"/>
                    <a:gd name="connsiteY6" fmla="*/ 0 h 4111679"/>
                    <a:gd name="connsiteX0" fmla="*/ 2727229 w 4642086"/>
                    <a:gd name="connsiteY0" fmla="*/ 0 h 4131960"/>
                    <a:gd name="connsiteX1" fmla="*/ 4642086 w 4642086"/>
                    <a:gd name="connsiteY1" fmla="*/ 981075 h 4131960"/>
                    <a:gd name="connsiteX2" fmla="*/ 4642086 w 4642086"/>
                    <a:gd name="connsiteY2" fmla="*/ 2177031 h 4131960"/>
                    <a:gd name="connsiteX3" fmla="*/ 1839832 w 4642086"/>
                    <a:gd name="connsiteY3" fmla="*/ 4011931 h 4131960"/>
                    <a:gd name="connsiteX4" fmla="*/ 1144507 w 4642086"/>
                    <a:gd name="connsiteY4" fmla="*/ 4021455 h 4131960"/>
                    <a:gd name="connsiteX5" fmla="*/ 117379 w 4642086"/>
                    <a:gd name="connsiteY5" fmla="*/ 2291331 h 4131960"/>
                    <a:gd name="connsiteX6" fmla="*/ 2727229 w 4642086"/>
                    <a:gd name="connsiteY6" fmla="*/ 0 h 4131960"/>
                    <a:gd name="connsiteX0" fmla="*/ 2725688 w 4640545"/>
                    <a:gd name="connsiteY0" fmla="*/ 0 h 4131960"/>
                    <a:gd name="connsiteX1" fmla="*/ 4640545 w 4640545"/>
                    <a:gd name="connsiteY1" fmla="*/ 981075 h 4131960"/>
                    <a:gd name="connsiteX2" fmla="*/ 4640545 w 4640545"/>
                    <a:gd name="connsiteY2" fmla="*/ 2177031 h 4131960"/>
                    <a:gd name="connsiteX3" fmla="*/ 1838291 w 4640545"/>
                    <a:gd name="connsiteY3" fmla="*/ 4011931 h 4131960"/>
                    <a:gd name="connsiteX4" fmla="*/ 1142966 w 4640545"/>
                    <a:gd name="connsiteY4" fmla="*/ 4021455 h 4131960"/>
                    <a:gd name="connsiteX5" fmla="*/ 115838 w 4640545"/>
                    <a:gd name="connsiteY5" fmla="*/ 2291331 h 4131960"/>
                    <a:gd name="connsiteX6" fmla="*/ 2725688 w 4640545"/>
                    <a:gd name="connsiteY6" fmla="*/ 0 h 4131960"/>
                    <a:gd name="connsiteX0" fmla="*/ 2725688 w 4640545"/>
                    <a:gd name="connsiteY0" fmla="*/ 0 h 4131960"/>
                    <a:gd name="connsiteX1" fmla="*/ 4640545 w 4640545"/>
                    <a:gd name="connsiteY1" fmla="*/ 981075 h 4131960"/>
                    <a:gd name="connsiteX2" fmla="*/ 3878545 w 4640545"/>
                    <a:gd name="connsiteY2" fmla="*/ 4120131 h 4131960"/>
                    <a:gd name="connsiteX3" fmla="*/ 1838291 w 4640545"/>
                    <a:gd name="connsiteY3" fmla="*/ 4011931 h 4131960"/>
                    <a:gd name="connsiteX4" fmla="*/ 1142966 w 4640545"/>
                    <a:gd name="connsiteY4" fmla="*/ 4021455 h 4131960"/>
                    <a:gd name="connsiteX5" fmla="*/ 115838 w 4640545"/>
                    <a:gd name="connsiteY5" fmla="*/ 2291331 h 4131960"/>
                    <a:gd name="connsiteX6" fmla="*/ 2725688 w 4640545"/>
                    <a:gd name="connsiteY6" fmla="*/ 0 h 4131960"/>
                    <a:gd name="connsiteX0" fmla="*/ 2725688 w 4640545"/>
                    <a:gd name="connsiteY0" fmla="*/ 0 h 4131960"/>
                    <a:gd name="connsiteX1" fmla="*/ 4640545 w 4640545"/>
                    <a:gd name="connsiteY1" fmla="*/ 981075 h 4131960"/>
                    <a:gd name="connsiteX2" fmla="*/ 4381466 w 4640545"/>
                    <a:gd name="connsiteY2" fmla="*/ 4011929 h 4131960"/>
                    <a:gd name="connsiteX3" fmla="*/ 3878545 w 4640545"/>
                    <a:gd name="connsiteY3" fmla="*/ 4120131 h 4131960"/>
                    <a:gd name="connsiteX4" fmla="*/ 1838291 w 4640545"/>
                    <a:gd name="connsiteY4" fmla="*/ 4011931 h 4131960"/>
                    <a:gd name="connsiteX5" fmla="*/ 1142966 w 4640545"/>
                    <a:gd name="connsiteY5" fmla="*/ 4021455 h 4131960"/>
                    <a:gd name="connsiteX6" fmla="*/ 115838 w 4640545"/>
                    <a:gd name="connsiteY6" fmla="*/ 2291331 h 4131960"/>
                    <a:gd name="connsiteX7" fmla="*/ 2725688 w 4640545"/>
                    <a:gd name="connsiteY7" fmla="*/ 0 h 4131960"/>
                    <a:gd name="connsiteX0" fmla="*/ 2725688 w 5412070"/>
                    <a:gd name="connsiteY0" fmla="*/ 0 h 4131960"/>
                    <a:gd name="connsiteX1" fmla="*/ 5412070 w 5412070"/>
                    <a:gd name="connsiteY1" fmla="*/ 2057400 h 4131960"/>
                    <a:gd name="connsiteX2" fmla="*/ 4381466 w 5412070"/>
                    <a:gd name="connsiteY2" fmla="*/ 4011929 h 4131960"/>
                    <a:gd name="connsiteX3" fmla="*/ 3878545 w 5412070"/>
                    <a:gd name="connsiteY3" fmla="*/ 4120131 h 4131960"/>
                    <a:gd name="connsiteX4" fmla="*/ 1838291 w 5412070"/>
                    <a:gd name="connsiteY4" fmla="*/ 4011931 h 4131960"/>
                    <a:gd name="connsiteX5" fmla="*/ 1142966 w 5412070"/>
                    <a:gd name="connsiteY5" fmla="*/ 4021455 h 4131960"/>
                    <a:gd name="connsiteX6" fmla="*/ 115838 w 5412070"/>
                    <a:gd name="connsiteY6" fmla="*/ 2291331 h 4131960"/>
                    <a:gd name="connsiteX7" fmla="*/ 2725688 w 5412070"/>
                    <a:gd name="connsiteY7" fmla="*/ 0 h 4131960"/>
                    <a:gd name="connsiteX0" fmla="*/ 2725688 w 5412070"/>
                    <a:gd name="connsiteY0" fmla="*/ 1664 h 4133624"/>
                    <a:gd name="connsiteX1" fmla="*/ 5412070 w 5412070"/>
                    <a:gd name="connsiteY1" fmla="*/ 2059064 h 4133624"/>
                    <a:gd name="connsiteX2" fmla="*/ 4381466 w 5412070"/>
                    <a:gd name="connsiteY2" fmla="*/ 4013593 h 4133624"/>
                    <a:gd name="connsiteX3" fmla="*/ 3878545 w 5412070"/>
                    <a:gd name="connsiteY3" fmla="*/ 4121795 h 4133624"/>
                    <a:gd name="connsiteX4" fmla="*/ 1838291 w 5412070"/>
                    <a:gd name="connsiteY4" fmla="*/ 4013595 h 4133624"/>
                    <a:gd name="connsiteX5" fmla="*/ 1142966 w 5412070"/>
                    <a:gd name="connsiteY5" fmla="*/ 4023119 h 4133624"/>
                    <a:gd name="connsiteX6" fmla="*/ 115838 w 5412070"/>
                    <a:gd name="connsiteY6" fmla="*/ 2292995 h 4133624"/>
                    <a:gd name="connsiteX7" fmla="*/ 2725688 w 5412070"/>
                    <a:gd name="connsiteY7" fmla="*/ 1664 h 4133624"/>
                    <a:gd name="connsiteX0" fmla="*/ 2725688 w 5412070"/>
                    <a:gd name="connsiteY0" fmla="*/ 1484 h 4133444"/>
                    <a:gd name="connsiteX1" fmla="*/ 5412070 w 5412070"/>
                    <a:gd name="connsiteY1" fmla="*/ 2058884 h 4133444"/>
                    <a:gd name="connsiteX2" fmla="*/ 4381466 w 5412070"/>
                    <a:gd name="connsiteY2" fmla="*/ 4013413 h 4133444"/>
                    <a:gd name="connsiteX3" fmla="*/ 3878545 w 5412070"/>
                    <a:gd name="connsiteY3" fmla="*/ 4121615 h 4133444"/>
                    <a:gd name="connsiteX4" fmla="*/ 1838291 w 5412070"/>
                    <a:gd name="connsiteY4" fmla="*/ 4013415 h 4133444"/>
                    <a:gd name="connsiteX5" fmla="*/ 1142966 w 5412070"/>
                    <a:gd name="connsiteY5" fmla="*/ 4022939 h 4133444"/>
                    <a:gd name="connsiteX6" fmla="*/ 115838 w 5412070"/>
                    <a:gd name="connsiteY6" fmla="*/ 2292815 h 4133444"/>
                    <a:gd name="connsiteX7" fmla="*/ 2725688 w 5412070"/>
                    <a:gd name="connsiteY7" fmla="*/ 1484 h 4133444"/>
                    <a:gd name="connsiteX0" fmla="*/ 2725688 w 5498107"/>
                    <a:gd name="connsiteY0" fmla="*/ 1484 h 4133444"/>
                    <a:gd name="connsiteX1" fmla="*/ 5412070 w 5498107"/>
                    <a:gd name="connsiteY1" fmla="*/ 2058884 h 4133444"/>
                    <a:gd name="connsiteX2" fmla="*/ 4381466 w 5498107"/>
                    <a:gd name="connsiteY2" fmla="*/ 4013413 h 4133444"/>
                    <a:gd name="connsiteX3" fmla="*/ 3878545 w 5498107"/>
                    <a:gd name="connsiteY3" fmla="*/ 4121615 h 4133444"/>
                    <a:gd name="connsiteX4" fmla="*/ 1838291 w 5498107"/>
                    <a:gd name="connsiteY4" fmla="*/ 4013415 h 4133444"/>
                    <a:gd name="connsiteX5" fmla="*/ 1142966 w 5498107"/>
                    <a:gd name="connsiteY5" fmla="*/ 4022939 h 4133444"/>
                    <a:gd name="connsiteX6" fmla="*/ 115838 w 5498107"/>
                    <a:gd name="connsiteY6" fmla="*/ 2292815 h 4133444"/>
                    <a:gd name="connsiteX7" fmla="*/ 2725688 w 5498107"/>
                    <a:gd name="connsiteY7" fmla="*/ 1484 h 4133444"/>
                    <a:gd name="connsiteX0" fmla="*/ 2725688 w 5536088"/>
                    <a:gd name="connsiteY0" fmla="*/ 1484 h 4133444"/>
                    <a:gd name="connsiteX1" fmla="*/ 5412070 w 5536088"/>
                    <a:gd name="connsiteY1" fmla="*/ 2058884 h 4133444"/>
                    <a:gd name="connsiteX2" fmla="*/ 4381466 w 5536088"/>
                    <a:gd name="connsiteY2" fmla="*/ 4013413 h 4133444"/>
                    <a:gd name="connsiteX3" fmla="*/ 3878545 w 5536088"/>
                    <a:gd name="connsiteY3" fmla="*/ 4121615 h 4133444"/>
                    <a:gd name="connsiteX4" fmla="*/ 1838291 w 5536088"/>
                    <a:gd name="connsiteY4" fmla="*/ 4013415 h 4133444"/>
                    <a:gd name="connsiteX5" fmla="*/ 1142966 w 5536088"/>
                    <a:gd name="connsiteY5" fmla="*/ 4022939 h 4133444"/>
                    <a:gd name="connsiteX6" fmla="*/ 115838 w 5536088"/>
                    <a:gd name="connsiteY6" fmla="*/ 2292815 h 4133444"/>
                    <a:gd name="connsiteX7" fmla="*/ 2725688 w 5536088"/>
                    <a:gd name="connsiteY7" fmla="*/ 1484 h 4133444"/>
                    <a:gd name="connsiteX0" fmla="*/ 2725688 w 5536088"/>
                    <a:gd name="connsiteY0" fmla="*/ 1484 h 4133444"/>
                    <a:gd name="connsiteX1" fmla="*/ 5412070 w 5536088"/>
                    <a:gd name="connsiteY1" fmla="*/ 2058884 h 4133444"/>
                    <a:gd name="connsiteX2" fmla="*/ 4381466 w 5536088"/>
                    <a:gd name="connsiteY2" fmla="*/ 4013413 h 4133444"/>
                    <a:gd name="connsiteX3" fmla="*/ 3878545 w 5536088"/>
                    <a:gd name="connsiteY3" fmla="*/ 4121615 h 4133444"/>
                    <a:gd name="connsiteX4" fmla="*/ 1838291 w 5536088"/>
                    <a:gd name="connsiteY4" fmla="*/ 4013415 h 4133444"/>
                    <a:gd name="connsiteX5" fmla="*/ 1142966 w 5536088"/>
                    <a:gd name="connsiteY5" fmla="*/ 4022939 h 4133444"/>
                    <a:gd name="connsiteX6" fmla="*/ 115838 w 5536088"/>
                    <a:gd name="connsiteY6" fmla="*/ 2292815 h 4133444"/>
                    <a:gd name="connsiteX7" fmla="*/ 2725688 w 5536088"/>
                    <a:gd name="connsiteY7" fmla="*/ 1484 h 4133444"/>
                    <a:gd name="connsiteX0" fmla="*/ 2725688 w 5536088"/>
                    <a:gd name="connsiteY0" fmla="*/ 1484 h 4133444"/>
                    <a:gd name="connsiteX1" fmla="*/ 5412070 w 5536088"/>
                    <a:gd name="connsiteY1" fmla="*/ 2058884 h 4133444"/>
                    <a:gd name="connsiteX2" fmla="*/ 4381466 w 5536088"/>
                    <a:gd name="connsiteY2" fmla="*/ 4013413 h 4133444"/>
                    <a:gd name="connsiteX3" fmla="*/ 3878545 w 5536088"/>
                    <a:gd name="connsiteY3" fmla="*/ 4121615 h 4133444"/>
                    <a:gd name="connsiteX4" fmla="*/ 1838291 w 5536088"/>
                    <a:gd name="connsiteY4" fmla="*/ 4013415 h 4133444"/>
                    <a:gd name="connsiteX5" fmla="*/ 1142966 w 5536088"/>
                    <a:gd name="connsiteY5" fmla="*/ 4022939 h 4133444"/>
                    <a:gd name="connsiteX6" fmla="*/ 115838 w 5536088"/>
                    <a:gd name="connsiteY6" fmla="*/ 2292815 h 4133444"/>
                    <a:gd name="connsiteX7" fmla="*/ 2725688 w 5536088"/>
                    <a:gd name="connsiteY7" fmla="*/ 1484 h 4133444"/>
                    <a:gd name="connsiteX0" fmla="*/ 2725688 w 5536088"/>
                    <a:gd name="connsiteY0" fmla="*/ 1484 h 4153880"/>
                    <a:gd name="connsiteX1" fmla="*/ 5412070 w 5536088"/>
                    <a:gd name="connsiteY1" fmla="*/ 2058884 h 4153880"/>
                    <a:gd name="connsiteX2" fmla="*/ 4381466 w 5536088"/>
                    <a:gd name="connsiteY2" fmla="*/ 4013413 h 4153880"/>
                    <a:gd name="connsiteX3" fmla="*/ 3878545 w 5536088"/>
                    <a:gd name="connsiteY3" fmla="*/ 4121615 h 4153880"/>
                    <a:gd name="connsiteX4" fmla="*/ 1838291 w 5536088"/>
                    <a:gd name="connsiteY4" fmla="*/ 4013415 h 4153880"/>
                    <a:gd name="connsiteX5" fmla="*/ 1142966 w 5536088"/>
                    <a:gd name="connsiteY5" fmla="*/ 4022939 h 4153880"/>
                    <a:gd name="connsiteX6" fmla="*/ 115838 w 5536088"/>
                    <a:gd name="connsiteY6" fmla="*/ 2292815 h 4153880"/>
                    <a:gd name="connsiteX7" fmla="*/ 2725688 w 5536088"/>
                    <a:gd name="connsiteY7" fmla="*/ 1484 h 4153880"/>
                    <a:gd name="connsiteX0" fmla="*/ 2725688 w 5536088"/>
                    <a:gd name="connsiteY0" fmla="*/ 1484 h 4144977"/>
                    <a:gd name="connsiteX1" fmla="*/ 5412070 w 5536088"/>
                    <a:gd name="connsiteY1" fmla="*/ 2058884 h 4144977"/>
                    <a:gd name="connsiteX2" fmla="*/ 4381466 w 5536088"/>
                    <a:gd name="connsiteY2" fmla="*/ 4013413 h 4144977"/>
                    <a:gd name="connsiteX3" fmla="*/ 3878545 w 5536088"/>
                    <a:gd name="connsiteY3" fmla="*/ 4121615 h 4144977"/>
                    <a:gd name="connsiteX4" fmla="*/ 1838291 w 5536088"/>
                    <a:gd name="connsiteY4" fmla="*/ 4013415 h 4144977"/>
                    <a:gd name="connsiteX5" fmla="*/ 1142966 w 5536088"/>
                    <a:gd name="connsiteY5" fmla="*/ 4022939 h 4144977"/>
                    <a:gd name="connsiteX6" fmla="*/ 115838 w 5536088"/>
                    <a:gd name="connsiteY6" fmla="*/ 2292815 h 4144977"/>
                    <a:gd name="connsiteX7" fmla="*/ 2725688 w 5536088"/>
                    <a:gd name="connsiteY7" fmla="*/ 1484 h 4144977"/>
                    <a:gd name="connsiteX0" fmla="*/ 2725688 w 5536088"/>
                    <a:gd name="connsiteY0" fmla="*/ 1484 h 4144977"/>
                    <a:gd name="connsiteX1" fmla="*/ 5412070 w 5536088"/>
                    <a:gd name="connsiteY1" fmla="*/ 2058884 h 4144977"/>
                    <a:gd name="connsiteX2" fmla="*/ 4381466 w 5536088"/>
                    <a:gd name="connsiteY2" fmla="*/ 4013413 h 4144977"/>
                    <a:gd name="connsiteX3" fmla="*/ 3878545 w 5536088"/>
                    <a:gd name="connsiteY3" fmla="*/ 4121615 h 4144977"/>
                    <a:gd name="connsiteX4" fmla="*/ 3495639 w 5536088"/>
                    <a:gd name="connsiteY4" fmla="*/ 4013414 h 4144977"/>
                    <a:gd name="connsiteX5" fmla="*/ 1838291 w 5536088"/>
                    <a:gd name="connsiteY5" fmla="*/ 4013415 h 4144977"/>
                    <a:gd name="connsiteX6" fmla="*/ 1142966 w 5536088"/>
                    <a:gd name="connsiteY6" fmla="*/ 4022939 h 4144977"/>
                    <a:gd name="connsiteX7" fmla="*/ 115838 w 5536088"/>
                    <a:gd name="connsiteY7" fmla="*/ 2292815 h 4144977"/>
                    <a:gd name="connsiteX8" fmla="*/ 2725688 w 5536088"/>
                    <a:gd name="connsiteY8" fmla="*/ 1484 h 4144977"/>
                    <a:gd name="connsiteX0" fmla="*/ 2725688 w 5536088"/>
                    <a:gd name="connsiteY0" fmla="*/ 1484 h 4144977"/>
                    <a:gd name="connsiteX1" fmla="*/ 5412070 w 5536088"/>
                    <a:gd name="connsiteY1" fmla="*/ 2058884 h 4144977"/>
                    <a:gd name="connsiteX2" fmla="*/ 4381466 w 5536088"/>
                    <a:gd name="connsiteY2" fmla="*/ 4013413 h 4144977"/>
                    <a:gd name="connsiteX3" fmla="*/ 3878545 w 5536088"/>
                    <a:gd name="connsiteY3" fmla="*/ 4121615 h 4144977"/>
                    <a:gd name="connsiteX4" fmla="*/ 3495639 w 5536088"/>
                    <a:gd name="connsiteY4" fmla="*/ 4013414 h 4144977"/>
                    <a:gd name="connsiteX5" fmla="*/ 1838291 w 5536088"/>
                    <a:gd name="connsiteY5" fmla="*/ 4013415 h 4144977"/>
                    <a:gd name="connsiteX6" fmla="*/ 1142966 w 5536088"/>
                    <a:gd name="connsiteY6" fmla="*/ 4022939 h 4144977"/>
                    <a:gd name="connsiteX7" fmla="*/ 115838 w 5536088"/>
                    <a:gd name="connsiteY7" fmla="*/ 2292815 h 4144977"/>
                    <a:gd name="connsiteX8" fmla="*/ 2725688 w 5536088"/>
                    <a:gd name="connsiteY8" fmla="*/ 1484 h 4144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36088" h="4144977">
                      <a:moveTo>
                        <a:pt x="2725688" y="1484"/>
                      </a:moveTo>
                      <a:cubicBezTo>
                        <a:pt x="4887974" y="-55666"/>
                        <a:pt x="5202409" y="1554059"/>
                        <a:pt x="5412070" y="2058884"/>
                      </a:cubicBezTo>
                      <a:cubicBezTo>
                        <a:pt x="5833710" y="3624794"/>
                        <a:pt x="5102826" y="3885778"/>
                        <a:pt x="4381466" y="4013413"/>
                      </a:cubicBezTo>
                      <a:cubicBezTo>
                        <a:pt x="4156676" y="4144730"/>
                        <a:pt x="3969985" y="4171273"/>
                        <a:pt x="3878545" y="4121615"/>
                      </a:cubicBezTo>
                      <a:cubicBezTo>
                        <a:pt x="3730907" y="4139078"/>
                        <a:pt x="3692806" y="4117172"/>
                        <a:pt x="3495639" y="4013414"/>
                      </a:cubicBezTo>
                      <a:cubicBezTo>
                        <a:pt x="3155597" y="3995381"/>
                        <a:pt x="2230403" y="4029290"/>
                        <a:pt x="1838291" y="4013415"/>
                      </a:cubicBezTo>
                      <a:cubicBezTo>
                        <a:pt x="1771616" y="4108665"/>
                        <a:pt x="1600166" y="4222964"/>
                        <a:pt x="1142966" y="4022939"/>
                      </a:cubicBezTo>
                      <a:cubicBezTo>
                        <a:pt x="629140" y="4036781"/>
                        <a:pt x="-332361" y="3612473"/>
                        <a:pt x="115838" y="2292815"/>
                      </a:cubicBezTo>
                      <a:cubicBezTo>
                        <a:pt x="290463" y="1567138"/>
                        <a:pt x="741313" y="50886"/>
                        <a:pt x="2725688" y="1484"/>
                      </a:cubicBezTo>
                      <a:close/>
                    </a:path>
                  </a:pathLst>
                </a:custGeom>
                <a:solidFill>
                  <a:srgbClr val="7842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3">
                  <a:extLst>
                    <a:ext uri="{FF2B5EF4-FFF2-40B4-BE49-F238E27FC236}">
                      <a16:creationId xmlns:a16="http://schemas.microsoft.com/office/drawing/2014/main" id="{8C821ECF-E928-460C-9464-0942EB3EFAFD}"/>
                    </a:ext>
                  </a:extLst>
                </p:cNvPr>
                <p:cNvSpPr/>
                <p:nvPr/>
              </p:nvSpPr>
              <p:spPr>
                <a:xfrm>
                  <a:off x="3551043" y="2213113"/>
                  <a:ext cx="981199" cy="887896"/>
                </a:xfrm>
                <a:custGeom>
                  <a:avLst/>
                  <a:gdLst>
                    <a:gd name="connsiteX0" fmla="*/ 0 w 980660"/>
                    <a:gd name="connsiteY0" fmla="*/ 463826 h 927652"/>
                    <a:gd name="connsiteX1" fmla="*/ 490330 w 980660"/>
                    <a:gd name="connsiteY1" fmla="*/ 0 h 927652"/>
                    <a:gd name="connsiteX2" fmla="*/ 980660 w 980660"/>
                    <a:gd name="connsiteY2" fmla="*/ 463826 h 927652"/>
                    <a:gd name="connsiteX3" fmla="*/ 490330 w 980660"/>
                    <a:gd name="connsiteY3" fmla="*/ 927652 h 927652"/>
                    <a:gd name="connsiteX4" fmla="*/ 0 w 980660"/>
                    <a:gd name="connsiteY4" fmla="*/ 463826 h 927652"/>
                    <a:gd name="connsiteX0" fmla="*/ 539 w 981199"/>
                    <a:gd name="connsiteY0" fmla="*/ 463826 h 927652"/>
                    <a:gd name="connsiteX1" fmla="*/ 490869 w 981199"/>
                    <a:gd name="connsiteY1" fmla="*/ 0 h 927652"/>
                    <a:gd name="connsiteX2" fmla="*/ 981199 w 981199"/>
                    <a:gd name="connsiteY2" fmla="*/ 463826 h 927652"/>
                    <a:gd name="connsiteX3" fmla="*/ 490869 w 981199"/>
                    <a:gd name="connsiteY3" fmla="*/ 927652 h 927652"/>
                    <a:gd name="connsiteX4" fmla="*/ 539 w 981199"/>
                    <a:gd name="connsiteY4" fmla="*/ 463826 h 927652"/>
                    <a:gd name="connsiteX0" fmla="*/ 539 w 981199"/>
                    <a:gd name="connsiteY0" fmla="*/ 463826 h 887896"/>
                    <a:gd name="connsiteX1" fmla="*/ 490869 w 981199"/>
                    <a:gd name="connsiteY1" fmla="*/ 0 h 887896"/>
                    <a:gd name="connsiteX2" fmla="*/ 981199 w 981199"/>
                    <a:gd name="connsiteY2" fmla="*/ 463826 h 887896"/>
                    <a:gd name="connsiteX3" fmla="*/ 517374 w 981199"/>
                    <a:gd name="connsiteY3" fmla="*/ 887896 h 887896"/>
                    <a:gd name="connsiteX4" fmla="*/ 539 w 981199"/>
                    <a:gd name="connsiteY4" fmla="*/ 463826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1199" h="887896">
                      <a:moveTo>
                        <a:pt x="539" y="463826"/>
                      </a:moveTo>
                      <a:cubicBezTo>
                        <a:pt x="-12713" y="61888"/>
                        <a:pt x="220067" y="0"/>
                        <a:pt x="490869" y="0"/>
                      </a:cubicBezTo>
                      <a:cubicBezTo>
                        <a:pt x="761671" y="0"/>
                        <a:pt x="981199" y="207662"/>
                        <a:pt x="981199" y="463826"/>
                      </a:cubicBezTo>
                      <a:cubicBezTo>
                        <a:pt x="981199" y="719990"/>
                        <a:pt x="788176" y="887896"/>
                        <a:pt x="517374" y="887896"/>
                      </a:cubicBezTo>
                      <a:cubicBezTo>
                        <a:pt x="246572" y="887896"/>
                        <a:pt x="539" y="719990"/>
                        <a:pt x="539" y="463826"/>
                      </a:cubicBezTo>
                      <a:close/>
                    </a:path>
                  </a:pathLst>
                </a:custGeom>
                <a:solidFill>
                  <a:srgbClr val="FEE5C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3">
                  <a:extLst>
                    <a:ext uri="{FF2B5EF4-FFF2-40B4-BE49-F238E27FC236}">
                      <a16:creationId xmlns:a16="http://schemas.microsoft.com/office/drawing/2014/main" id="{6806CD38-C387-4E63-970A-DA8AAACA73A0}"/>
                    </a:ext>
                  </a:extLst>
                </p:cNvPr>
                <p:cNvSpPr/>
                <p:nvPr/>
              </p:nvSpPr>
              <p:spPr>
                <a:xfrm flipH="1">
                  <a:off x="7124853" y="2282667"/>
                  <a:ext cx="981199" cy="887896"/>
                </a:xfrm>
                <a:custGeom>
                  <a:avLst/>
                  <a:gdLst>
                    <a:gd name="connsiteX0" fmla="*/ 0 w 980660"/>
                    <a:gd name="connsiteY0" fmla="*/ 463826 h 927652"/>
                    <a:gd name="connsiteX1" fmla="*/ 490330 w 980660"/>
                    <a:gd name="connsiteY1" fmla="*/ 0 h 927652"/>
                    <a:gd name="connsiteX2" fmla="*/ 980660 w 980660"/>
                    <a:gd name="connsiteY2" fmla="*/ 463826 h 927652"/>
                    <a:gd name="connsiteX3" fmla="*/ 490330 w 980660"/>
                    <a:gd name="connsiteY3" fmla="*/ 927652 h 927652"/>
                    <a:gd name="connsiteX4" fmla="*/ 0 w 980660"/>
                    <a:gd name="connsiteY4" fmla="*/ 463826 h 927652"/>
                    <a:gd name="connsiteX0" fmla="*/ 539 w 981199"/>
                    <a:gd name="connsiteY0" fmla="*/ 463826 h 927652"/>
                    <a:gd name="connsiteX1" fmla="*/ 490869 w 981199"/>
                    <a:gd name="connsiteY1" fmla="*/ 0 h 927652"/>
                    <a:gd name="connsiteX2" fmla="*/ 981199 w 981199"/>
                    <a:gd name="connsiteY2" fmla="*/ 463826 h 927652"/>
                    <a:gd name="connsiteX3" fmla="*/ 490869 w 981199"/>
                    <a:gd name="connsiteY3" fmla="*/ 927652 h 927652"/>
                    <a:gd name="connsiteX4" fmla="*/ 539 w 981199"/>
                    <a:gd name="connsiteY4" fmla="*/ 463826 h 927652"/>
                    <a:gd name="connsiteX0" fmla="*/ 539 w 981199"/>
                    <a:gd name="connsiteY0" fmla="*/ 463826 h 887896"/>
                    <a:gd name="connsiteX1" fmla="*/ 490869 w 981199"/>
                    <a:gd name="connsiteY1" fmla="*/ 0 h 887896"/>
                    <a:gd name="connsiteX2" fmla="*/ 981199 w 981199"/>
                    <a:gd name="connsiteY2" fmla="*/ 463826 h 887896"/>
                    <a:gd name="connsiteX3" fmla="*/ 517374 w 981199"/>
                    <a:gd name="connsiteY3" fmla="*/ 887896 h 887896"/>
                    <a:gd name="connsiteX4" fmla="*/ 539 w 981199"/>
                    <a:gd name="connsiteY4" fmla="*/ 463826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1199" h="887896">
                      <a:moveTo>
                        <a:pt x="539" y="463826"/>
                      </a:moveTo>
                      <a:cubicBezTo>
                        <a:pt x="-12713" y="61888"/>
                        <a:pt x="220067" y="0"/>
                        <a:pt x="490869" y="0"/>
                      </a:cubicBezTo>
                      <a:cubicBezTo>
                        <a:pt x="761671" y="0"/>
                        <a:pt x="981199" y="207662"/>
                        <a:pt x="981199" y="463826"/>
                      </a:cubicBezTo>
                      <a:cubicBezTo>
                        <a:pt x="981199" y="719990"/>
                        <a:pt x="788176" y="887896"/>
                        <a:pt x="517374" y="887896"/>
                      </a:cubicBezTo>
                      <a:cubicBezTo>
                        <a:pt x="246572" y="887896"/>
                        <a:pt x="539" y="719990"/>
                        <a:pt x="539" y="463826"/>
                      </a:cubicBezTo>
                      <a:close/>
                    </a:path>
                  </a:pathLst>
                </a:custGeom>
                <a:solidFill>
                  <a:srgbClr val="FEE5C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3A7909B-722A-4142-B1BB-546FD4112FA8}"/>
                    </a:ext>
                  </a:extLst>
                </p:cNvPr>
                <p:cNvSpPr/>
                <p:nvPr/>
              </p:nvSpPr>
              <p:spPr>
                <a:xfrm>
                  <a:off x="4108174" y="1139687"/>
                  <a:ext cx="3551583" cy="3021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5C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B64A075-B106-41E1-A11D-0D71143B6349}"/>
                    </a:ext>
                  </a:extLst>
                </p:cNvPr>
                <p:cNvGrpSpPr/>
                <p:nvPr/>
              </p:nvGrpSpPr>
              <p:grpSpPr>
                <a:xfrm>
                  <a:off x="4611755" y="2299252"/>
                  <a:ext cx="806066" cy="887896"/>
                  <a:chOff x="4611755" y="2299252"/>
                  <a:chExt cx="806066" cy="887896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38635A6-5DC2-457F-A912-2DC160FA9089}"/>
                      </a:ext>
                    </a:extLst>
                  </p:cNvPr>
                  <p:cNvSpPr/>
                  <p:nvPr/>
                </p:nvSpPr>
                <p:spPr>
                  <a:xfrm>
                    <a:off x="4611755" y="2299252"/>
                    <a:ext cx="806066" cy="8878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A4C56F57-7BA4-48B7-8C47-8AB4B88465BF}"/>
                      </a:ext>
                    </a:extLst>
                  </p:cNvPr>
                  <p:cNvSpPr/>
                  <p:nvPr/>
                </p:nvSpPr>
                <p:spPr>
                  <a:xfrm>
                    <a:off x="4611755" y="2299252"/>
                    <a:ext cx="751095" cy="489080"/>
                  </a:xfrm>
                  <a:custGeom>
                    <a:avLst/>
                    <a:gdLst>
                      <a:gd name="connsiteX0" fmla="*/ 403033 w 751095"/>
                      <a:gd name="connsiteY0" fmla="*/ 0 h 489080"/>
                      <a:gd name="connsiteX1" fmla="*/ 737234 w 751095"/>
                      <a:gd name="connsiteY1" fmla="*/ 195732 h 489080"/>
                      <a:gd name="connsiteX2" fmla="*/ 751095 w 751095"/>
                      <a:gd name="connsiteY2" fmla="*/ 223861 h 489080"/>
                      <a:gd name="connsiteX3" fmla="*/ 743161 w 751095"/>
                      <a:gd name="connsiteY3" fmla="*/ 220606 h 489080"/>
                      <a:gd name="connsiteX4" fmla="*/ 18843 w 751095"/>
                      <a:gd name="connsiteY4" fmla="*/ 441902 h 489080"/>
                      <a:gd name="connsiteX5" fmla="*/ 4130 w 751095"/>
                      <a:gd name="connsiteY5" fmla="*/ 489080 h 489080"/>
                      <a:gd name="connsiteX6" fmla="*/ 0 w 751095"/>
                      <a:gd name="connsiteY6" fmla="*/ 443948 h 489080"/>
                      <a:gd name="connsiteX7" fmla="*/ 403033 w 751095"/>
                      <a:gd name="connsiteY7" fmla="*/ 0 h 489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1095" h="489080">
                        <a:moveTo>
                          <a:pt x="403033" y="0"/>
                        </a:moveTo>
                        <a:cubicBezTo>
                          <a:pt x="542151" y="0"/>
                          <a:pt x="664806" y="77642"/>
                          <a:pt x="737234" y="195732"/>
                        </a:cubicBezTo>
                        <a:lnTo>
                          <a:pt x="751095" y="223861"/>
                        </a:lnTo>
                        <a:lnTo>
                          <a:pt x="743161" y="220606"/>
                        </a:lnTo>
                        <a:cubicBezTo>
                          <a:pt x="566183" y="143600"/>
                          <a:pt x="190130" y="-50191"/>
                          <a:pt x="18843" y="441902"/>
                        </a:cubicBezTo>
                        <a:lnTo>
                          <a:pt x="4130" y="489080"/>
                        </a:lnTo>
                        <a:lnTo>
                          <a:pt x="0" y="443948"/>
                        </a:lnTo>
                        <a:cubicBezTo>
                          <a:pt x="0" y="198762"/>
                          <a:pt x="180444" y="0"/>
                          <a:pt x="40303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9318FD9F-B706-4F83-B424-918ED355E69C}"/>
                      </a:ext>
                    </a:extLst>
                  </p:cNvPr>
                  <p:cNvSpPr/>
                  <p:nvPr/>
                </p:nvSpPr>
                <p:spPr>
                  <a:xfrm>
                    <a:off x="4716872" y="2403716"/>
                    <a:ext cx="700949" cy="769144"/>
                  </a:xfrm>
                  <a:custGeom>
                    <a:avLst/>
                    <a:gdLst>
                      <a:gd name="connsiteX0" fmla="*/ 384445 w 700949"/>
                      <a:gd name="connsiteY0" fmla="*/ 0 h 769144"/>
                      <a:gd name="connsiteX1" fmla="*/ 599191 w 700949"/>
                      <a:gd name="connsiteY1" fmla="*/ 65679 h 769144"/>
                      <a:gd name="connsiteX2" fmla="*/ 623894 w 700949"/>
                      <a:gd name="connsiteY2" fmla="*/ 86086 h 769144"/>
                      <a:gd name="connsiteX3" fmla="*/ 632117 w 700949"/>
                      <a:gd name="connsiteY3" fmla="*/ 97065 h 769144"/>
                      <a:gd name="connsiteX4" fmla="*/ 700949 w 700949"/>
                      <a:gd name="connsiteY4" fmla="*/ 345281 h 769144"/>
                      <a:gd name="connsiteX5" fmla="*/ 454795 w 700949"/>
                      <a:gd name="connsiteY5" fmla="*/ 754341 h 769144"/>
                      <a:gd name="connsiteX6" fmla="*/ 422836 w 700949"/>
                      <a:gd name="connsiteY6" fmla="*/ 765269 h 769144"/>
                      <a:gd name="connsiteX7" fmla="*/ 384445 w 700949"/>
                      <a:gd name="connsiteY7" fmla="*/ 769144 h 769144"/>
                      <a:gd name="connsiteX8" fmla="*/ 359 w 700949"/>
                      <a:gd name="connsiteY8" fmla="*/ 384572 h 769144"/>
                      <a:gd name="connsiteX9" fmla="*/ 384445 w 700949"/>
                      <a:gd name="connsiteY9" fmla="*/ 0 h 769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00949" h="769144">
                        <a:moveTo>
                          <a:pt x="384445" y="0"/>
                        </a:moveTo>
                        <a:cubicBezTo>
                          <a:pt x="463992" y="0"/>
                          <a:pt x="537891" y="24213"/>
                          <a:pt x="599191" y="65679"/>
                        </a:cubicBezTo>
                        <a:lnTo>
                          <a:pt x="623894" y="86086"/>
                        </a:lnTo>
                        <a:lnTo>
                          <a:pt x="632117" y="97065"/>
                        </a:lnTo>
                        <a:cubicBezTo>
                          <a:pt x="675574" y="167920"/>
                          <a:pt x="700949" y="253336"/>
                          <a:pt x="700949" y="345281"/>
                        </a:cubicBezTo>
                        <a:cubicBezTo>
                          <a:pt x="700949" y="529171"/>
                          <a:pt x="599449" y="686947"/>
                          <a:pt x="454795" y="754341"/>
                        </a:cubicBezTo>
                        <a:lnTo>
                          <a:pt x="422836" y="765269"/>
                        </a:lnTo>
                        <a:lnTo>
                          <a:pt x="384445" y="769144"/>
                        </a:lnTo>
                        <a:cubicBezTo>
                          <a:pt x="172320" y="769144"/>
                          <a:pt x="5121" y="642208"/>
                          <a:pt x="359" y="384572"/>
                        </a:cubicBezTo>
                        <a:cubicBezTo>
                          <a:pt x="-9165" y="155511"/>
                          <a:pt x="172320" y="0"/>
                          <a:pt x="38444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18">
                    <a:extLst>
                      <a:ext uri="{FF2B5EF4-FFF2-40B4-BE49-F238E27FC236}">
                        <a16:creationId xmlns:a16="http://schemas.microsoft.com/office/drawing/2014/main" id="{29C587AB-581D-4244-976D-83C8E0E247A1}"/>
                      </a:ext>
                    </a:extLst>
                  </p:cNvPr>
                  <p:cNvSpPr/>
                  <p:nvPr/>
                </p:nvSpPr>
                <p:spPr>
                  <a:xfrm>
                    <a:off x="4823789" y="2507205"/>
                    <a:ext cx="248275" cy="262190"/>
                  </a:xfrm>
                  <a:custGeom>
                    <a:avLst/>
                    <a:gdLst>
                      <a:gd name="connsiteX0" fmla="*/ 0 w 236367"/>
                      <a:gd name="connsiteY0" fmla="*/ 130969 h 261938"/>
                      <a:gd name="connsiteX1" fmla="*/ 118184 w 236367"/>
                      <a:gd name="connsiteY1" fmla="*/ 0 h 261938"/>
                      <a:gd name="connsiteX2" fmla="*/ 236368 w 236367"/>
                      <a:gd name="connsiteY2" fmla="*/ 130969 h 261938"/>
                      <a:gd name="connsiteX3" fmla="*/ 118184 w 236367"/>
                      <a:gd name="connsiteY3" fmla="*/ 261938 h 261938"/>
                      <a:gd name="connsiteX4" fmla="*/ 0 w 236367"/>
                      <a:gd name="connsiteY4" fmla="*/ 130969 h 261938"/>
                      <a:gd name="connsiteX0" fmla="*/ 0 w 248275"/>
                      <a:gd name="connsiteY0" fmla="*/ 130969 h 261938"/>
                      <a:gd name="connsiteX1" fmla="*/ 118184 w 248275"/>
                      <a:gd name="connsiteY1" fmla="*/ 0 h 261938"/>
                      <a:gd name="connsiteX2" fmla="*/ 248275 w 248275"/>
                      <a:gd name="connsiteY2" fmla="*/ 130969 h 261938"/>
                      <a:gd name="connsiteX3" fmla="*/ 118184 w 248275"/>
                      <a:gd name="connsiteY3" fmla="*/ 261938 h 261938"/>
                      <a:gd name="connsiteX4" fmla="*/ 0 w 248275"/>
                      <a:gd name="connsiteY4" fmla="*/ 130969 h 261938"/>
                      <a:gd name="connsiteX0" fmla="*/ 0 w 248275"/>
                      <a:gd name="connsiteY0" fmla="*/ 131221 h 262190"/>
                      <a:gd name="connsiteX1" fmla="*/ 118184 w 248275"/>
                      <a:gd name="connsiteY1" fmla="*/ 252 h 262190"/>
                      <a:gd name="connsiteX2" fmla="*/ 248275 w 248275"/>
                      <a:gd name="connsiteY2" fmla="*/ 131221 h 262190"/>
                      <a:gd name="connsiteX3" fmla="*/ 118184 w 248275"/>
                      <a:gd name="connsiteY3" fmla="*/ 262190 h 262190"/>
                      <a:gd name="connsiteX4" fmla="*/ 0 w 248275"/>
                      <a:gd name="connsiteY4" fmla="*/ 131221 h 262190"/>
                      <a:gd name="connsiteX0" fmla="*/ 0 w 248275"/>
                      <a:gd name="connsiteY0" fmla="*/ 131221 h 262190"/>
                      <a:gd name="connsiteX1" fmla="*/ 118184 w 248275"/>
                      <a:gd name="connsiteY1" fmla="*/ 252 h 262190"/>
                      <a:gd name="connsiteX2" fmla="*/ 248275 w 248275"/>
                      <a:gd name="connsiteY2" fmla="*/ 131221 h 262190"/>
                      <a:gd name="connsiteX3" fmla="*/ 118184 w 248275"/>
                      <a:gd name="connsiteY3" fmla="*/ 262190 h 262190"/>
                      <a:gd name="connsiteX4" fmla="*/ 0 w 248275"/>
                      <a:gd name="connsiteY4" fmla="*/ 131221 h 262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275" h="262190">
                        <a:moveTo>
                          <a:pt x="0" y="131221"/>
                        </a:moveTo>
                        <a:cubicBezTo>
                          <a:pt x="0" y="58889"/>
                          <a:pt x="36323" y="5014"/>
                          <a:pt x="118184" y="252"/>
                        </a:cubicBezTo>
                        <a:cubicBezTo>
                          <a:pt x="200045" y="-4510"/>
                          <a:pt x="248275" y="58889"/>
                          <a:pt x="248275" y="131221"/>
                        </a:cubicBezTo>
                        <a:cubicBezTo>
                          <a:pt x="248275" y="203553"/>
                          <a:pt x="183375" y="262190"/>
                          <a:pt x="118184" y="262190"/>
                        </a:cubicBezTo>
                        <a:cubicBezTo>
                          <a:pt x="52993" y="262190"/>
                          <a:pt x="0" y="203553"/>
                          <a:pt x="0" y="13122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B9FA5BE-76D6-4F7E-844B-CCD40133A92C}"/>
                    </a:ext>
                  </a:extLst>
                </p:cNvPr>
                <p:cNvSpPr/>
                <p:nvPr/>
              </p:nvSpPr>
              <p:spPr>
                <a:xfrm>
                  <a:off x="5568705" y="3198834"/>
                  <a:ext cx="640080" cy="184060"/>
                </a:xfrm>
                <a:custGeom>
                  <a:avLst/>
                  <a:gdLst>
                    <a:gd name="connsiteX0" fmla="*/ 0 w 640080"/>
                    <a:gd name="connsiteY0" fmla="*/ 0 h 7620"/>
                    <a:gd name="connsiteX1" fmla="*/ 640080 w 640080"/>
                    <a:gd name="connsiteY1" fmla="*/ 7620 h 7620"/>
                    <a:gd name="connsiteX2" fmla="*/ 640080 w 640080"/>
                    <a:gd name="connsiteY2" fmla="*/ 7620 h 7620"/>
                    <a:gd name="connsiteX0" fmla="*/ 0 w 10000"/>
                    <a:gd name="connsiteY0" fmla="*/ 0 h 212239"/>
                    <a:gd name="connsiteX1" fmla="*/ 10000 w 10000"/>
                    <a:gd name="connsiteY1" fmla="*/ 10000 h 212239"/>
                    <a:gd name="connsiteX2" fmla="*/ 10000 w 10000"/>
                    <a:gd name="connsiteY2" fmla="*/ 10000 h 212239"/>
                    <a:gd name="connsiteX0" fmla="*/ 0 w 10000"/>
                    <a:gd name="connsiteY0" fmla="*/ 0 h 280337"/>
                    <a:gd name="connsiteX1" fmla="*/ 10000 w 10000"/>
                    <a:gd name="connsiteY1" fmla="*/ 10000 h 280337"/>
                    <a:gd name="connsiteX2" fmla="*/ 10000 w 10000"/>
                    <a:gd name="connsiteY2" fmla="*/ 10000 h 280337"/>
                    <a:gd name="connsiteX0" fmla="*/ 0 w 10000"/>
                    <a:gd name="connsiteY0" fmla="*/ 0 h 270942"/>
                    <a:gd name="connsiteX1" fmla="*/ 10000 w 10000"/>
                    <a:gd name="connsiteY1" fmla="*/ 10000 h 270942"/>
                    <a:gd name="connsiteX2" fmla="*/ 10000 w 10000"/>
                    <a:gd name="connsiteY2" fmla="*/ 10000 h 270942"/>
                    <a:gd name="connsiteX0" fmla="*/ 0 w 10000"/>
                    <a:gd name="connsiteY0" fmla="*/ 0 h 241548"/>
                    <a:gd name="connsiteX1" fmla="*/ 10000 w 10000"/>
                    <a:gd name="connsiteY1" fmla="*/ 10000 h 241548"/>
                    <a:gd name="connsiteX2" fmla="*/ 10000 w 10000"/>
                    <a:gd name="connsiteY2" fmla="*/ 10000 h 24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241548">
                      <a:moveTo>
                        <a:pt x="0" y="0"/>
                      </a:moveTo>
                      <a:cubicBezTo>
                        <a:pt x="4047" y="403333"/>
                        <a:pt x="7738" y="226666"/>
                        <a:pt x="10000" y="10000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23">
                  <a:extLst>
                    <a:ext uri="{FF2B5EF4-FFF2-40B4-BE49-F238E27FC236}">
                      <a16:creationId xmlns:a16="http://schemas.microsoft.com/office/drawing/2014/main" id="{9F54EE2B-9C4C-4973-AD8D-61556A31AC0B}"/>
                    </a:ext>
                  </a:extLst>
                </p:cNvPr>
                <p:cNvSpPr/>
                <p:nvPr/>
              </p:nvSpPr>
              <p:spPr>
                <a:xfrm>
                  <a:off x="3702945" y="212035"/>
                  <a:ext cx="4327872" cy="2063844"/>
                </a:xfrm>
                <a:custGeom>
                  <a:avLst/>
                  <a:gdLst>
                    <a:gd name="connsiteX0" fmla="*/ 0 w 3551583"/>
                    <a:gd name="connsiteY0" fmla="*/ 0 h 1083365"/>
                    <a:gd name="connsiteX1" fmla="*/ 3551583 w 3551583"/>
                    <a:gd name="connsiteY1" fmla="*/ 0 h 1083365"/>
                    <a:gd name="connsiteX2" fmla="*/ 3551583 w 3551583"/>
                    <a:gd name="connsiteY2" fmla="*/ 1083365 h 1083365"/>
                    <a:gd name="connsiteX3" fmla="*/ 0 w 3551583"/>
                    <a:gd name="connsiteY3" fmla="*/ 1083365 h 1083365"/>
                    <a:gd name="connsiteX4" fmla="*/ 0 w 3551583"/>
                    <a:gd name="connsiteY4" fmla="*/ 0 h 1083365"/>
                    <a:gd name="connsiteX0" fmla="*/ 503583 w 4055166"/>
                    <a:gd name="connsiteY0" fmla="*/ 0 h 1083365"/>
                    <a:gd name="connsiteX1" fmla="*/ 4055166 w 4055166"/>
                    <a:gd name="connsiteY1" fmla="*/ 0 h 1083365"/>
                    <a:gd name="connsiteX2" fmla="*/ 4055166 w 4055166"/>
                    <a:gd name="connsiteY2" fmla="*/ 1083365 h 1083365"/>
                    <a:gd name="connsiteX3" fmla="*/ 0 w 4055166"/>
                    <a:gd name="connsiteY3" fmla="*/ 990600 h 1083365"/>
                    <a:gd name="connsiteX4" fmla="*/ 503583 w 4055166"/>
                    <a:gd name="connsiteY4" fmla="*/ 0 h 1083365"/>
                    <a:gd name="connsiteX0" fmla="*/ 503583 w 4055166"/>
                    <a:gd name="connsiteY0" fmla="*/ 0 h 1083365"/>
                    <a:gd name="connsiteX1" fmla="*/ 4055166 w 4055166"/>
                    <a:gd name="connsiteY1" fmla="*/ 0 h 1083365"/>
                    <a:gd name="connsiteX2" fmla="*/ 4055166 w 4055166"/>
                    <a:gd name="connsiteY2" fmla="*/ 1083365 h 1083365"/>
                    <a:gd name="connsiteX3" fmla="*/ 1099931 w 4055166"/>
                    <a:gd name="connsiteY3" fmla="*/ 874643 h 1083365"/>
                    <a:gd name="connsiteX4" fmla="*/ 0 w 4055166"/>
                    <a:gd name="connsiteY4" fmla="*/ 990600 h 1083365"/>
                    <a:gd name="connsiteX5" fmla="*/ 503583 w 4055166"/>
                    <a:gd name="connsiteY5" fmla="*/ 0 h 1083365"/>
                    <a:gd name="connsiteX0" fmla="*/ 503583 w 4055166"/>
                    <a:gd name="connsiteY0" fmla="*/ 0 h 1117611"/>
                    <a:gd name="connsiteX1" fmla="*/ 4055166 w 4055166"/>
                    <a:gd name="connsiteY1" fmla="*/ 0 h 1117611"/>
                    <a:gd name="connsiteX2" fmla="*/ 4055166 w 4055166"/>
                    <a:gd name="connsiteY2" fmla="*/ 1083365 h 1117611"/>
                    <a:gd name="connsiteX3" fmla="*/ 1417983 w 4055166"/>
                    <a:gd name="connsiteY3" fmla="*/ 808383 h 1117611"/>
                    <a:gd name="connsiteX4" fmla="*/ 1099931 w 4055166"/>
                    <a:gd name="connsiteY4" fmla="*/ 874643 h 1117611"/>
                    <a:gd name="connsiteX5" fmla="*/ 0 w 4055166"/>
                    <a:gd name="connsiteY5" fmla="*/ 990600 h 1117611"/>
                    <a:gd name="connsiteX6" fmla="*/ 503583 w 4055166"/>
                    <a:gd name="connsiteY6" fmla="*/ 0 h 1117611"/>
                    <a:gd name="connsiteX0" fmla="*/ 503583 w 4055166"/>
                    <a:gd name="connsiteY0" fmla="*/ 0 h 1110063"/>
                    <a:gd name="connsiteX1" fmla="*/ 4055166 w 4055166"/>
                    <a:gd name="connsiteY1" fmla="*/ 0 h 1110063"/>
                    <a:gd name="connsiteX2" fmla="*/ 4055166 w 4055166"/>
                    <a:gd name="connsiteY2" fmla="*/ 1083365 h 1110063"/>
                    <a:gd name="connsiteX3" fmla="*/ 1789044 w 4055166"/>
                    <a:gd name="connsiteY3" fmla="*/ 728870 h 1110063"/>
                    <a:gd name="connsiteX4" fmla="*/ 1417983 w 4055166"/>
                    <a:gd name="connsiteY4" fmla="*/ 808383 h 1110063"/>
                    <a:gd name="connsiteX5" fmla="*/ 1099931 w 4055166"/>
                    <a:gd name="connsiteY5" fmla="*/ 874643 h 1110063"/>
                    <a:gd name="connsiteX6" fmla="*/ 0 w 4055166"/>
                    <a:gd name="connsiteY6" fmla="*/ 990600 h 1110063"/>
                    <a:gd name="connsiteX7" fmla="*/ 503583 w 4055166"/>
                    <a:gd name="connsiteY7" fmla="*/ 0 h 1110063"/>
                    <a:gd name="connsiteX0" fmla="*/ 503583 w 4055166"/>
                    <a:gd name="connsiteY0" fmla="*/ 0 h 1122421"/>
                    <a:gd name="connsiteX1" fmla="*/ 4055166 w 4055166"/>
                    <a:gd name="connsiteY1" fmla="*/ 0 h 1122421"/>
                    <a:gd name="connsiteX2" fmla="*/ 4055166 w 4055166"/>
                    <a:gd name="connsiteY2" fmla="*/ 1083365 h 1122421"/>
                    <a:gd name="connsiteX3" fmla="*/ 1828801 w 4055166"/>
                    <a:gd name="connsiteY3" fmla="*/ 914400 h 1122421"/>
                    <a:gd name="connsiteX4" fmla="*/ 1789044 w 4055166"/>
                    <a:gd name="connsiteY4" fmla="*/ 728870 h 1122421"/>
                    <a:gd name="connsiteX5" fmla="*/ 1417983 w 4055166"/>
                    <a:gd name="connsiteY5" fmla="*/ 808383 h 1122421"/>
                    <a:gd name="connsiteX6" fmla="*/ 1099931 w 4055166"/>
                    <a:gd name="connsiteY6" fmla="*/ 874643 h 1122421"/>
                    <a:gd name="connsiteX7" fmla="*/ 0 w 4055166"/>
                    <a:gd name="connsiteY7" fmla="*/ 990600 h 1122421"/>
                    <a:gd name="connsiteX8" fmla="*/ 503583 w 4055166"/>
                    <a:gd name="connsiteY8" fmla="*/ 0 h 1122421"/>
                    <a:gd name="connsiteX0" fmla="*/ 503583 w 4055166"/>
                    <a:gd name="connsiteY0" fmla="*/ 0 h 1103226"/>
                    <a:gd name="connsiteX1" fmla="*/ 4055166 w 4055166"/>
                    <a:gd name="connsiteY1" fmla="*/ 0 h 1103226"/>
                    <a:gd name="connsiteX2" fmla="*/ 4055166 w 4055166"/>
                    <a:gd name="connsiteY2" fmla="*/ 1083365 h 1103226"/>
                    <a:gd name="connsiteX3" fmla="*/ 2809461 w 4055166"/>
                    <a:gd name="connsiteY3" fmla="*/ 172278 h 1103226"/>
                    <a:gd name="connsiteX4" fmla="*/ 1828801 w 4055166"/>
                    <a:gd name="connsiteY4" fmla="*/ 914400 h 1103226"/>
                    <a:gd name="connsiteX5" fmla="*/ 1789044 w 4055166"/>
                    <a:gd name="connsiteY5" fmla="*/ 728870 h 1103226"/>
                    <a:gd name="connsiteX6" fmla="*/ 1417983 w 4055166"/>
                    <a:gd name="connsiteY6" fmla="*/ 808383 h 1103226"/>
                    <a:gd name="connsiteX7" fmla="*/ 1099931 w 4055166"/>
                    <a:gd name="connsiteY7" fmla="*/ 874643 h 1103226"/>
                    <a:gd name="connsiteX8" fmla="*/ 0 w 4055166"/>
                    <a:gd name="connsiteY8" fmla="*/ 990600 h 1103226"/>
                    <a:gd name="connsiteX9" fmla="*/ 503583 w 4055166"/>
                    <a:gd name="connsiteY9" fmla="*/ 0 h 1103226"/>
                    <a:gd name="connsiteX0" fmla="*/ 503583 w 4333461"/>
                    <a:gd name="connsiteY0" fmla="*/ 0 h 1103226"/>
                    <a:gd name="connsiteX1" fmla="*/ 4055166 w 4333461"/>
                    <a:gd name="connsiteY1" fmla="*/ 0 h 1103226"/>
                    <a:gd name="connsiteX2" fmla="*/ 4333461 w 4333461"/>
                    <a:gd name="connsiteY2" fmla="*/ 927652 h 1103226"/>
                    <a:gd name="connsiteX3" fmla="*/ 4055166 w 4333461"/>
                    <a:gd name="connsiteY3" fmla="*/ 1083365 h 1103226"/>
                    <a:gd name="connsiteX4" fmla="*/ 2809461 w 4333461"/>
                    <a:gd name="connsiteY4" fmla="*/ 172278 h 1103226"/>
                    <a:gd name="connsiteX5" fmla="*/ 1828801 w 4333461"/>
                    <a:gd name="connsiteY5" fmla="*/ 914400 h 1103226"/>
                    <a:gd name="connsiteX6" fmla="*/ 1789044 w 4333461"/>
                    <a:gd name="connsiteY6" fmla="*/ 728870 h 1103226"/>
                    <a:gd name="connsiteX7" fmla="*/ 1417983 w 4333461"/>
                    <a:gd name="connsiteY7" fmla="*/ 808383 h 1103226"/>
                    <a:gd name="connsiteX8" fmla="*/ 1099931 w 4333461"/>
                    <a:gd name="connsiteY8" fmla="*/ 874643 h 1103226"/>
                    <a:gd name="connsiteX9" fmla="*/ 0 w 4333461"/>
                    <a:gd name="connsiteY9" fmla="*/ 990600 h 1103226"/>
                    <a:gd name="connsiteX10" fmla="*/ 503583 w 4333461"/>
                    <a:gd name="connsiteY10" fmla="*/ 0 h 1103226"/>
                    <a:gd name="connsiteX0" fmla="*/ 503583 w 4333461"/>
                    <a:gd name="connsiteY0" fmla="*/ 1073426 h 2176652"/>
                    <a:gd name="connsiteX1" fmla="*/ 2266122 w 4333461"/>
                    <a:gd name="connsiteY1" fmla="*/ 0 h 2176652"/>
                    <a:gd name="connsiteX2" fmla="*/ 4333461 w 4333461"/>
                    <a:gd name="connsiteY2" fmla="*/ 2001078 h 2176652"/>
                    <a:gd name="connsiteX3" fmla="*/ 4055166 w 4333461"/>
                    <a:gd name="connsiteY3" fmla="*/ 2156791 h 2176652"/>
                    <a:gd name="connsiteX4" fmla="*/ 2809461 w 4333461"/>
                    <a:gd name="connsiteY4" fmla="*/ 1245704 h 2176652"/>
                    <a:gd name="connsiteX5" fmla="*/ 1828801 w 4333461"/>
                    <a:gd name="connsiteY5" fmla="*/ 1987826 h 2176652"/>
                    <a:gd name="connsiteX6" fmla="*/ 1789044 w 4333461"/>
                    <a:gd name="connsiteY6" fmla="*/ 1802296 h 2176652"/>
                    <a:gd name="connsiteX7" fmla="*/ 1417983 w 4333461"/>
                    <a:gd name="connsiteY7" fmla="*/ 1881809 h 2176652"/>
                    <a:gd name="connsiteX8" fmla="*/ 1099931 w 4333461"/>
                    <a:gd name="connsiteY8" fmla="*/ 1948069 h 2176652"/>
                    <a:gd name="connsiteX9" fmla="*/ 0 w 4333461"/>
                    <a:gd name="connsiteY9" fmla="*/ 2064026 h 2176652"/>
                    <a:gd name="connsiteX10" fmla="*/ 503583 w 4333461"/>
                    <a:gd name="connsiteY10" fmla="*/ 1073426 h 2176652"/>
                    <a:gd name="connsiteX0" fmla="*/ 503583 w 4333461"/>
                    <a:gd name="connsiteY0" fmla="*/ 927652 h 2030878"/>
                    <a:gd name="connsiteX1" fmla="*/ 2226366 w 4333461"/>
                    <a:gd name="connsiteY1" fmla="*/ 0 h 2030878"/>
                    <a:gd name="connsiteX2" fmla="*/ 4333461 w 4333461"/>
                    <a:gd name="connsiteY2" fmla="*/ 1855304 h 2030878"/>
                    <a:gd name="connsiteX3" fmla="*/ 4055166 w 4333461"/>
                    <a:gd name="connsiteY3" fmla="*/ 2011017 h 2030878"/>
                    <a:gd name="connsiteX4" fmla="*/ 2809461 w 4333461"/>
                    <a:gd name="connsiteY4" fmla="*/ 1099930 h 2030878"/>
                    <a:gd name="connsiteX5" fmla="*/ 1828801 w 4333461"/>
                    <a:gd name="connsiteY5" fmla="*/ 1842052 h 2030878"/>
                    <a:gd name="connsiteX6" fmla="*/ 1789044 w 4333461"/>
                    <a:gd name="connsiteY6" fmla="*/ 1656522 h 2030878"/>
                    <a:gd name="connsiteX7" fmla="*/ 1417983 w 4333461"/>
                    <a:gd name="connsiteY7" fmla="*/ 1736035 h 2030878"/>
                    <a:gd name="connsiteX8" fmla="*/ 1099931 w 4333461"/>
                    <a:gd name="connsiteY8" fmla="*/ 1802295 h 2030878"/>
                    <a:gd name="connsiteX9" fmla="*/ 0 w 4333461"/>
                    <a:gd name="connsiteY9" fmla="*/ 1918252 h 2030878"/>
                    <a:gd name="connsiteX10" fmla="*/ 503583 w 4333461"/>
                    <a:gd name="connsiteY10" fmla="*/ 927652 h 2030878"/>
                    <a:gd name="connsiteX0" fmla="*/ 503583 w 4333461"/>
                    <a:gd name="connsiteY0" fmla="*/ 927652 h 2030878"/>
                    <a:gd name="connsiteX1" fmla="*/ 2226366 w 4333461"/>
                    <a:gd name="connsiteY1" fmla="*/ 0 h 2030878"/>
                    <a:gd name="connsiteX2" fmla="*/ 3763618 w 4333461"/>
                    <a:gd name="connsiteY2" fmla="*/ 914400 h 2030878"/>
                    <a:gd name="connsiteX3" fmla="*/ 4333461 w 4333461"/>
                    <a:gd name="connsiteY3" fmla="*/ 1855304 h 2030878"/>
                    <a:gd name="connsiteX4" fmla="*/ 4055166 w 4333461"/>
                    <a:gd name="connsiteY4" fmla="*/ 2011017 h 2030878"/>
                    <a:gd name="connsiteX5" fmla="*/ 2809461 w 4333461"/>
                    <a:gd name="connsiteY5" fmla="*/ 1099930 h 2030878"/>
                    <a:gd name="connsiteX6" fmla="*/ 1828801 w 4333461"/>
                    <a:gd name="connsiteY6" fmla="*/ 1842052 h 2030878"/>
                    <a:gd name="connsiteX7" fmla="*/ 1789044 w 4333461"/>
                    <a:gd name="connsiteY7" fmla="*/ 1656522 h 2030878"/>
                    <a:gd name="connsiteX8" fmla="*/ 1417983 w 4333461"/>
                    <a:gd name="connsiteY8" fmla="*/ 1736035 h 2030878"/>
                    <a:gd name="connsiteX9" fmla="*/ 1099931 w 4333461"/>
                    <a:gd name="connsiteY9" fmla="*/ 1802295 h 2030878"/>
                    <a:gd name="connsiteX10" fmla="*/ 0 w 4333461"/>
                    <a:gd name="connsiteY10" fmla="*/ 1918252 h 2030878"/>
                    <a:gd name="connsiteX11" fmla="*/ 503583 w 4333461"/>
                    <a:gd name="connsiteY11" fmla="*/ 927652 h 2030878"/>
                    <a:gd name="connsiteX0" fmla="*/ 503583 w 4333461"/>
                    <a:gd name="connsiteY0" fmla="*/ 927652 h 2030878"/>
                    <a:gd name="connsiteX1" fmla="*/ 2146853 w 4333461"/>
                    <a:gd name="connsiteY1" fmla="*/ 0 h 2030878"/>
                    <a:gd name="connsiteX2" fmla="*/ 3763618 w 4333461"/>
                    <a:gd name="connsiteY2" fmla="*/ 914400 h 2030878"/>
                    <a:gd name="connsiteX3" fmla="*/ 4333461 w 4333461"/>
                    <a:gd name="connsiteY3" fmla="*/ 1855304 h 2030878"/>
                    <a:gd name="connsiteX4" fmla="*/ 4055166 w 4333461"/>
                    <a:gd name="connsiteY4" fmla="*/ 2011017 h 2030878"/>
                    <a:gd name="connsiteX5" fmla="*/ 2809461 w 4333461"/>
                    <a:gd name="connsiteY5" fmla="*/ 1099930 h 2030878"/>
                    <a:gd name="connsiteX6" fmla="*/ 1828801 w 4333461"/>
                    <a:gd name="connsiteY6" fmla="*/ 1842052 h 2030878"/>
                    <a:gd name="connsiteX7" fmla="*/ 1789044 w 4333461"/>
                    <a:gd name="connsiteY7" fmla="*/ 1656522 h 2030878"/>
                    <a:gd name="connsiteX8" fmla="*/ 1417983 w 4333461"/>
                    <a:gd name="connsiteY8" fmla="*/ 1736035 h 2030878"/>
                    <a:gd name="connsiteX9" fmla="*/ 1099931 w 4333461"/>
                    <a:gd name="connsiteY9" fmla="*/ 1802295 h 2030878"/>
                    <a:gd name="connsiteX10" fmla="*/ 0 w 4333461"/>
                    <a:gd name="connsiteY10" fmla="*/ 1918252 h 2030878"/>
                    <a:gd name="connsiteX11" fmla="*/ 503583 w 4333461"/>
                    <a:gd name="connsiteY11" fmla="*/ 927652 h 2030878"/>
                    <a:gd name="connsiteX0" fmla="*/ 504221 w 4334099"/>
                    <a:gd name="connsiteY0" fmla="*/ 927652 h 2030878"/>
                    <a:gd name="connsiteX1" fmla="*/ 2147491 w 4334099"/>
                    <a:gd name="connsiteY1" fmla="*/ 0 h 2030878"/>
                    <a:gd name="connsiteX2" fmla="*/ 3764256 w 4334099"/>
                    <a:gd name="connsiteY2" fmla="*/ 914400 h 2030878"/>
                    <a:gd name="connsiteX3" fmla="*/ 4334099 w 4334099"/>
                    <a:gd name="connsiteY3" fmla="*/ 1855304 h 2030878"/>
                    <a:gd name="connsiteX4" fmla="*/ 4055804 w 4334099"/>
                    <a:gd name="connsiteY4" fmla="*/ 2011017 h 2030878"/>
                    <a:gd name="connsiteX5" fmla="*/ 2810099 w 4334099"/>
                    <a:gd name="connsiteY5" fmla="*/ 1099930 h 2030878"/>
                    <a:gd name="connsiteX6" fmla="*/ 1829439 w 4334099"/>
                    <a:gd name="connsiteY6" fmla="*/ 1842052 h 2030878"/>
                    <a:gd name="connsiteX7" fmla="*/ 1789682 w 4334099"/>
                    <a:gd name="connsiteY7" fmla="*/ 1656522 h 2030878"/>
                    <a:gd name="connsiteX8" fmla="*/ 1418621 w 4334099"/>
                    <a:gd name="connsiteY8" fmla="*/ 1736035 h 2030878"/>
                    <a:gd name="connsiteX9" fmla="*/ 1100569 w 4334099"/>
                    <a:gd name="connsiteY9" fmla="*/ 1802295 h 2030878"/>
                    <a:gd name="connsiteX10" fmla="*/ 638 w 4334099"/>
                    <a:gd name="connsiteY10" fmla="*/ 1918252 h 2030878"/>
                    <a:gd name="connsiteX11" fmla="*/ 504221 w 4334099"/>
                    <a:gd name="connsiteY11" fmla="*/ 927652 h 2030878"/>
                    <a:gd name="connsiteX0" fmla="*/ 490993 w 4334123"/>
                    <a:gd name="connsiteY0" fmla="*/ 914400 h 2030878"/>
                    <a:gd name="connsiteX1" fmla="*/ 2147515 w 4334123"/>
                    <a:gd name="connsiteY1" fmla="*/ 0 h 2030878"/>
                    <a:gd name="connsiteX2" fmla="*/ 3764280 w 4334123"/>
                    <a:gd name="connsiteY2" fmla="*/ 914400 h 2030878"/>
                    <a:gd name="connsiteX3" fmla="*/ 4334123 w 4334123"/>
                    <a:gd name="connsiteY3" fmla="*/ 1855304 h 2030878"/>
                    <a:gd name="connsiteX4" fmla="*/ 4055828 w 4334123"/>
                    <a:gd name="connsiteY4" fmla="*/ 2011017 h 2030878"/>
                    <a:gd name="connsiteX5" fmla="*/ 2810123 w 4334123"/>
                    <a:gd name="connsiteY5" fmla="*/ 1099930 h 2030878"/>
                    <a:gd name="connsiteX6" fmla="*/ 1829463 w 4334123"/>
                    <a:gd name="connsiteY6" fmla="*/ 1842052 h 2030878"/>
                    <a:gd name="connsiteX7" fmla="*/ 1789706 w 4334123"/>
                    <a:gd name="connsiteY7" fmla="*/ 1656522 h 2030878"/>
                    <a:gd name="connsiteX8" fmla="*/ 1418645 w 4334123"/>
                    <a:gd name="connsiteY8" fmla="*/ 1736035 h 2030878"/>
                    <a:gd name="connsiteX9" fmla="*/ 1100593 w 4334123"/>
                    <a:gd name="connsiteY9" fmla="*/ 1802295 h 2030878"/>
                    <a:gd name="connsiteX10" fmla="*/ 662 w 4334123"/>
                    <a:gd name="connsiteY10" fmla="*/ 1918252 h 2030878"/>
                    <a:gd name="connsiteX11" fmla="*/ 490993 w 4334123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100676 w 4334206"/>
                    <a:gd name="connsiteY9" fmla="*/ 180229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100676 w 4334206"/>
                    <a:gd name="connsiteY9" fmla="*/ 180229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100676 w 4334206"/>
                    <a:gd name="connsiteY9" fmla="*/ 180229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100676 w 4334206"/>
                    <a:gd name="connsiteY9" fmla="*/ 180229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100676 w 4334206"/>
                    <a:gd name="connsiteY9" fmla="*/ 180229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100676 w 4334206"/>
                    <a:gd name="connsiteY9" fmla="*/ 180229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087976 w 4334206"/>
                    <a:gd name="connsiteY9" fmla="*/ 177054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91076 w 4334206"/>
                    <a:gd name="connsiteY0" fmla="*/ 914400 h 2030878"/>
                    <a:gd name="connsiteX1" fmla="*/ 2147598 w 4334206"/>
                    <a:gd name="connsiteY1" fmla="*/ 0 h 2030878"/>
                    <a:gd name="connsiteX2" fmla="*/ 3764363 w 4334206"/>
                    <a:gd name="connsiteY2" fmla="*/ 914400 h 2030878"/>
                    <a:gd name="connsiteX3" fmla="*/ 4334206 w 4334206"/>
                    <a:gd name="connsiteY3" fmla="*/ 1855304 h 2030878"/>
                    <a:gd name="connsiteX4" fmla="*/ 4055911 w 4334206"/>
                    <a:gd name="connsiteY4" fmla="*/ 2011017 h 2030878"/>
                    <a:gd name="connsiteX5" fmla="*/ 2810206 w 4334206"/>
                    <a:gd name="connsiteY5" fmla="*/ 1099930 h 2030878"/>
                    <a:gd name="connsiteX6" fmla="*/ 1829546 w 4334206"/>
                    <a:gd name="connsiteY6" fmla="*/ 1842052 h 2030878"/>
                    <a:gd name="connsiteX7" fmla="*/ 1789789 w 4334206"/>
                    <a:gd name="connsiteY7" fmla="*/ 1656522 h 2030878"/>
                    <a:gd name="connsiteX8" fmla="*/ 1418728 w 4334206"/>
                    <a:gd name="connsiteY8" fmla="*/ 1736035 h 2030878"/>
                    <a:gd name="connsiteX9" fmla="*/ 1087976 w 4334206"/>
                    <a:gd name="connsiteY9" fmla="*/ 1770545 h 2030878"/>
                    <a:gd name="connsiteX10" fmla="*/ 745 w 4334206"/>
                    <a:gd name="connsiteY10" fmla="*/ 1918252 h 2030878"/>
                    <a:gd name="connsiteX11" fmla="*/ 491076 w 4334206"/>
                    <a:gd name="connsiteY11" fmla="*/ 914400 h 2030878"/>
                    <a:gd name="connsiteX0" fmla="*/ 484742 w 4327872"/>
                    <a:gd name="connsiteY0" fmla="*/ 914400 h 2030878"/>
                    <a:gd name="connsiteX1" fmla="*/ 2141264 w 4327872"/>
                    <a:gd name="connsiteY1" fmla="*/ 0 h 2030878"/>
                    <a:gd name="connsiteX2" fmla="*/ 3758029 w 4327872"/>
                    <a:gd name="connsiteY2" fmla="*/ 914400 h 2030878"/>
                    <a:gd name="connsiteX3" fmla="*/ 4327872 w 4327872"/>
                    <a:gd name="connsiteY3" fmla="*/ 1855304 h 2030878"/>
                    <a:gd name="connsiteX4" fmla="*/ 4049577 w 4327872"/>
                    <a:gd name="connsiteY4" fmla="*/ 2011017 h 2030878"/>
                    <a:gd name="connsiteX5" fmla="*/ 2803872 w 4327872"/>
                    <a:gd name="connsiteY5" fmla="*/ 1099930 h 2030878"/>
                    <a:gd name="connsiteX6" fmla="*/ 1823212 w 4327872"/>
                    <a:gd name="connsiteY6" fmla="*/ 1842052 h 2030878"/>
                    <a:gd name="connsiteX7" fmla="*/ 1783455 w 4327872"/>
                    <a:gd name="connsiteY7" fmla="*/ 1656522 h 2030878"/>
                    <a:gd name="connsiteX8" fmla="*/ 1412394 w 4327872"/>
                    <a:gd name="connsiteY8" fmla="*/ 1736035 h 2030878"/>
                    <a:gd name="connsiteX9" fmla="*/ 1081642 w 4327872"/>
                    <a:gd name="connsiteY9" fmla="*/ 1770545 h 2030878"/>
                    <a:gd name="connsiteX10" fmla="*/ 761 w 4327872"/>
                    <a:gd name="connsiteY10" fmla="*/ 1962702 h 2030878"/>
                    <a:gd name="connsiteX11" fmla="*/ 484742 w 4327872"/>
                    <a:gd name="connsiteY11" fmla="*/ 914400 h 2030878"/>
                    <a:gd name="connsiteX0" fmla="*/ 484742 w 4327872"/>
                    <a:gd name="connsiteY0" fmla="*/ 914400 h 2030878"/>
                    <a:gd name="connsiteX1" fmla="*/ 2141264 w 4327872"/>
                    <a:gd name="connsiteY1" fmla="*/ 0 h 2030878"/>
                    <a:gd name="connsiteX2" fmla="*/ 3758029 w 4327872"/>
                    <a:gd name="connsiteY2" fmla="*/ 914400 h 2030878"/>
                    <a:gd name="connsiteX3" fmla="*/ 4327872 w 4327872"/>
                    <a:gd name="connsiteY3" fmla="*/ 1855304 h 2030878"/>
                    <a:gd name="connsiteX4" fmla="*/ 4049577 w 4327872"/>
                    <a:gd name="connsiteY4" fmla="*/ 2011017 h 2030878"/>
                    <a:gd name="connsiteX5" fmla="*/ 2803872 w 4327872"/>
                    <a:gd name="connsiteY5" fmla="*/ 1099930 h 2030878"/>
                    <a:gd name="connsiteX6" fmla="*/ 1823212 w 4327872"/>
                    <a:gd name="connsiteY6" fmla="*/ 1842052 h 2030878"/>
                    <a:gd name="connsiteX7" fmla="*/ 1783455 w 4327872"/>
                    <a:gd name="connsiteY7" fmla="*/ 1656522 h 2030878"/>
                    <a:gd name="connsiteX8" fmla="*/ 1412394 w 4327872"/>
                    <a:gd name="connsiteY8" fmla="*/ 1736035 h 2030878"/>
                    <a:gd name="connsiteX9" fmla="*/ 1081642 w 4327872"/>
                    <a:gd name="connsiteY9" fmla="*/ 1770545 h 2030878"/>
                    <a:gd name="connsiteX10" fmla="*/ 761 w 4327872"/>
                    <a:gd name="connsiteY10" fmla="*/ 1962702 h 2030878"/>
                    <a:gd name="connsiteX11" fmla="*/ 484742 w 4327872"/>
                    <a:gd name="connsiteY11" fmla="*/ 914400 h 2030878"/>
                    <a:gd name="connsiteX0" fmla="*/ 484742 w 4327872"/>
                    <a:gd name="connsiteY0" fmla="*/ 914400 h 2063844"/>
                    <a:gd name="connsiteX1" fmla="*/ 2141264 w 4327872"/>
                    <a:gd name="connsiteY1" fmla="*/ 0 h 2063844"/>
                    <a:gd name="connsiteX2" fmla="*/ 3758029 w 4327872"/>
                    <a:gd name="connsiteY2" fmla="*/ 914400 h 2063844"/>
                    <a:gd name="connsiteX3" fmla="*/ 4327872 w 4327872"/>
                    <a:gd name="connsiteY3" fmla="*/ 1855304 h 2063844"/>
                    <a:gd name="connsiteX4" fmla="*/ 4049577 w 4327872"/>
                    <a:gd name="connsiteY4" fmla="*/ 2011017 h 2063844"/>
                    <a:gd name="connsiteX5" fmla="*/ 2803872 w 4327872"/>
                    <a:gd name="connsiteY5" fmla="*/ 1099930 h 2063844"/>
                    <a:gd name="connsiteX6" fmla="*/ 1823212 w 4327872"/>
                    <a:gd name="connsiteY6" fmla="*/ 1842052 h 2063844"/>
                    <a:gd name="connsiteX7" fmla="*/ 1783455 w 4327872"/>
                    <a:gd name="connsiteY7" fmla="*/ 1656522 h 2063844"/>
                    <a:gd name="connsiteX8" fmla="*/ 1412394 w 4327872"/>
                    <a:gd name="connsiteY8" fmla="*/ 1736035 h 2063844"/>
                    <a:gd name="connsiteX9" fmla="*/ 1081642 w 4327872"/>
                    <a:gd name="connsiteY9" fmla="*/ 1770545 h 2063844"/>
                    <a:gd name="connsiteX10" fmla="*/ 761 w 4327872"/>
                    <a:gd name="connsiteY10" fmla="*/ 1962702 h 2063844"/>
                    <a:gd name="connsiteX11" fmla="*/ 484742 w 4327872"/>
                    <a:gd name="connsiteY11" fmla="*/ 914400 h 2063844"/>
                    <a:gd name="connsiteX0" fmla="*/ 484742 w 4327872"/>
                    <a:gd name="connsiteY0" fmla="*/ 914400 h 2063844"/>
                    <a:gd name="connsiteX1" fmla="*/ 2141264 w 4327872"/>
                    <a:gd name="connsiteY1" fmla="*/ 0 h 2063844"/>
                    <a:gd name="connsiteX2" fmla="*/ 3758029 w 4327872"/>
                    <a:gd name="connsiteY2" fmla="*/ 914400 h 2063844"/>
                    <a:gd name="connsiteX3" fmla="*/ 4327872 w 4327872"/>
                    <a:gd name="connsiteY3" fmla="*/ 1855304 h 2063844"/>
                    <a:gd name="connsiteX4" fmla="*/ 4049577 w 4327872"/>
                    <a:gd name="connsiteY4" fmla="*/ 2011017 h 2063844"/>
                    <a:gd name="connsiteX5" fmla="*/ 2803872 w 4327872"/>
                    <a:gd name="connsiteY5" fmla="*/ 1099930 h 2063844"/>
                    <a:gd name="connsiteX6" fmla="*/ 1823212 w 4327872"/>
                    <a:gd name="connsiteY6" fmla="*/ 1842052 h 2063844"/>
                    <a:gd name="connsiteX7" fmla="*/ 1783455 w 4327872"/>
                    <a:gd name="connsiteY7" fmla="*/ 1656522 h 2063844"/>
                    <a:gd name="connsiteX8" fmla="*/ 1412394 w 4327872"/>
                    <a:gd name="connsiteY8" fmla="*/ 1736035 h 2063844"/>
                    <a:gd name="connsiteX9" fmla="*/ 1081642 w 4327872"/>
                    <a:gd name="connsiteY9" fmla="*/ 1770545 h 2063844"/>
                    <a:gd name="connsiteX10" fmla="*/ 761 w 4327872"/>
                    <a:gd name="connsiteY10" fmla="*/ 1962702 h 2063844"/>
                    <a:gd name="connsiteX11" fmla="*/ 484742 w 4327872"/>
                    <a:gd name="connsiteY11" fmla="*/ 914400 h 2063844"/>
                    <a:gd name="connsiteX0" fmla="*/ 484742 w 4327872"/>
                    <a:gd name="connsiteY0" fmla="*/ 914400 h 2063844"/>
                    <a:gd name="connsiteX1" fmla="*/ 2141264 w 4327872"/>
                    <a:gd name="connsiteY1" fmla="*/ 0 h 2063844"/>
                    <a:gd name="connsiteX2" fmla="*/ 3758029 w 4327872"/>
                    <a:gd name="connsiteY2" fmla="*/ 914400 h 2063844"/>
                    <a:gd name="connsiteX3" fmla="*/ 4327872 w 4327872"/>
                    <a:gd name="connsiteY3" fmla="*/ 1855304 h 2063844"/>
                    <a:gd name="connsiteX4" fmla="*/ 4049577 w 4327872"/>
                    <a:gd name="connsiteY4" fmla="*/ 2011017 h 2063844"/>
                    <a:gd name="connsiteX5" fmla="*/ 2816572 w 4327872"/>
                    <a:gd name="connsiteY5" fmla="*/ 1068180 h 2063844"/>
                    <a:gd name="connsiteX6" fmla="*/ 1823212 w 4327872"/>
                    <a:gd name="connsiteY6" fmla="*/ 1842052 h 2063844"/>
                    <a:gd name="connsiteX7" fmla="*/ 1783455 w 4327872"/>
                    <a:gd name="connsiteY7" fmla="*/ 1656522 h 2063844"/>
                    <a:gd name="connsiteX8" fmla="*/ 1412394 w 4327872"/>
                    <a:gd name="connsiteY8" fmla="*/ 1736035 h 2063844"/>
                    <a:gd name="connsiteX9" fmla="*/ 1081642 w 4327872"/>
                    <a:gd name="connsiteY9" fmla="*/ 1770545 h 2063844"/>
                    <a:gd name="connsiteX10" fmla="*/ 761 w 4327872"/>
                    <a:gd name="connsiteY10" fmla="*/ 1962702 h 2063844"/>
                    <a:gd name="connsiteX11" fmla="*/ 484742 w 4327872"/>
                    <a:gd name="connsiteY11" fmla="*/ 914400 h 2063844"/>
                    <a:gd name="connsiteX0" fmla="*/ 484742 w 4327872"/>
                    <a:gd name="connsiteY0" fmla="*/ 914400 h 2063844"/>
                    <a:gd name="connsiteX1" fmla="*/ 2141264 w 4327872"/>
                    <a:gd name="connsiteY1" fmla="*/ 0 h 2063844"/>
                    <a:gd name="connsiteX2" fmla="*/ 3758029 w 4327872"/>
                    <a:gd name="connsiteY2" fmla="*/ 914400 h 2063844"/>
                    <a:gd name="connsiteX3" fmla="*/ 4327872 w 4327872"/>
                    <a:gd name="connsiteY3" fmla="*/ 1855304 h 2063844"/>
                    <a:gd name="connsiteX4" fmla="*/ 4049577 w 4327872"/>
                    <a:gd name="connsiteY4" fmla="*/ 2011017 h 2063844"/>
                    <a:gd name="connsiteX5" fmla="*/ 2816572 w 4327872"/>
                    <a:gd name="connsiteY5" fmla="*/ 1068180 h 2063844"/>
                    <a:gd name="connsiteX6" fmla="*/ 1823212 w 4327872"/>
                    <a:gd name="connsiteY6" fmla="*/ 1842052 h 2063844"/>
                    <a:gd name="connsiteX7" fmla="*/ 1783455 w 4327872"/>
                    <a:gd name="connsiteY7" fmla="*/ 1656522 h 2063844"/>
                    <a:gd name="connsiteX8" fmla="*/ 1412394 w 4327872"/>
                    <a:gd name="connsiteY8" fmla="*/ 1736035 h 2063844"/>
                    <a:gd name="connsiteX9" fmla="*/ 1081642 w 4327872"/>
                    <a:gd name="connsiteY9" fmla="*/ 1770545 h 2063844"/>
                    <a:gd name="connsiteX10" fmla="*/ 761 w 4327872"/>
                    <a:gd name="connsiteY10" fmla="*/ 1962702 h 2063844"/>
                    <a:gd name="connsiteX11" fmla="*/ 484742 w 4327872"/>
                    <a:gd name="connsiteY11" fmla="*/ 914400 h 2063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27872" h="2063844">
                      <a:moveTo>
                        <a:pt x="484742" y="914400"/>
                      </a:moveTo>
                      <a:cubicBezTo>
                        <a:pt x="811629" y="516835"/>
                        <a:pt x="1403559" y="92765"/>
                        <a:pt x="2141264" y="0"/>
                      </a:cubicBezTo>
                      <a:cubicBezTo>
                        <a:pt x="2644847" y="30922"/>
                        <a:pt x="3406847" y="605183"/>
                        <a:pt x="3758029" y="914400"/>
                      </a:cubicBezTo>
                      <a:cubicBezTo>
                        <a:pt x="4109212" y="1223617"/>
                        <a:pt x="4239524" y="1705665"/>
                        <a:pt x="4327872" y="1855304"/>
                      </a:cubicBezTo>
                      <a:lnTo>
                        <a:pt x="4049577" y="2011017"/>
                      </a:lnTo>
                      <a:cubicBezTo>
                        <a:pt x="3780116" y="2200413"/>
                        <a:pt x="3117783" y="1724991"/>
                        <a:pt x="2816572" y="1068180"/>
                      </a:cubicBezTo>
                      <a:cubicBezTo>
                        <a:pt x="2631041" y="1768889"/>
                        <a:pt x="1982238" y="1897269"/>
                        <a:pt x="1823212" y="1842052"/>
                      </a:cubicBezTo>
                      <a:cubicBezTo>
                        <a:pt x="1587986" y="1780485"/>
                        <a:pt x="1887264" y="1654313"/>
                        <a:pt x="1783455" y="1656522"/>
                      </a:cubicBezTo>
                      <a:cubicBezTo>
                        <a:pt x="1679646" y="1658731"/>
                        <a:pt x="1564518" y="1843709"/>
                        <a:pt x="1412394" y="1736035"/>
                      </a:cubicBezTo>
                      <a:cubicBezTo>
                        <a:pt x="1317420" y="1742661"/>
                        <a:pt x="1250055" y="1888986"/>
                        <a:pt x="1081642" y="1770545"/>
                      </a:cubicBezTo>
                      <a:cubicBezTo>
                        <a:pt x="695948" y="2044147"/>
                        <a:pt x="449955" y="2165350"/>
                        <a:pt x="761" y="1962702"/>
                      </a:cubicBezTo>
                      <a:cubicBezTo>
                        <a:pt x="-16908" y="1460224"/>
                        <a:pt x="277124" y="1112078"/>
                        <a:pt x="484742" y="914400"/>
                      </a:cubicBezTo>
                      <a:close/>
                    </a:path>
                  </a:pathLst>
                </a:custGeom>
                <a:solidFill>
                  <a:srgbClr val="784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ACEEA3B-A1E3-4D39-BE6F-6A737252FD5E}"/>
                    </a:ext>
                  </a:extLst>
                </p:cNvPr>
                <p:cNvGrpSpPr/>
                <p:nvPr/>
              </p:nvGrpSpPr>
              <p:grpSpPr>
                <a:xfrm flipH="1">
                  <a:off x="6410074" y="2291365"/>
                  <a:ext cx="806066" cy="887896"/>
                  <a:chOff x="4611755" y="2299252"/>
                  <a:chExt cx="806066" cy="887896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68C8956-54BC-4568-80A4-DAE4F19424BF}"/>
                      </a:ext>
                    </a:extLst>
                  </p:cNvPr>
                  <p:cNvSpPr/>
                  <p:nvPr/>
                </p:nvSpPr>
                <p:spPr>
                  <a:xfrm>
                    <a:off x="4611755" y="2299252"/>
                    <a:ext cx="806066" cy="8878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53E306E-2F88-4992-8784-E15AF544749A}"/>
                      </a:ext>
                    </a:extLst>
                  </p:cNvPr>
                  <p:cNvSpPr/>
                  <p:nvPr/>
                </p:nvSpPr>
                <p:spPr>
                  <a:xfrm>
                    <a:off x="4611755" y="2299252"/>
                    <a:ext cx="751095" cy="489080"/>
                  </a:xfrm>
                  <a:custGeom>
                    <a:avLst/>
                    <a:gdLst>
                      <a:gd name="connsiteX0" fmla="*/ 403033 w 751095"/>
                      <a:gd name="connsiteY0" fmla="*/ 0 h 489080"/>
                      <a:gd name="connsiteX1" fmla="*/ 737234 w 751095"/>
                      <a:gd name="connsiteY1" fmla="*/ 195732 h 489080"/>
                      <a:gd name="connsiteX2" fmla="*/ 751095 w 751095"/>
                      <a:gd name="connsiteY2" fmla="*/ 223861 h 489080"/>
                      <a:gd name="connsiteX3" fmla="*/ 743161 w 751095"/>
                      <a:gd name="connsiteY3" fmla="*/ 220606 h 489080"/>
                      <a:gd name="connsiteX4" fmla="*/ 18843 w 751095"/>
                      <a:gd name="connsiteY4" fmla="*/ 441902 h 489080"/>
                      <a:gd name="connsiteX5" fmla="*/ 4130 w 751095"/>
                      <a:gd name="connsiteY5" fmla="*/ 489080 h 489080"/>
                      <a:gd name="connsiteX6" fmla="*/ 0 w 751095"/>
                      <a:gd name="connsiteY6" fmla="*/ 443948 h 489080"/>
                      <a:gd name="connsiteX7" fmla="*/ 403033 w 751095"/>
                      <a:gd name="connsiteY7" fmla="*/ 0 h 489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1095" h="489080">
                        <a:moveTo>
                          <a:pt x="403033" y="0"/>
                        </a:moveTo>
                        <a:cubicBezTo>
                          <a:pt x="542151" y="0"/>
                          <a:pt x="664806" y="77642"/>
                          <a:pt x="737234" y="195732"/>
                        </a:cubicBezTo>
                        <a:lnTo>
                          <a:pt x="751095" y="223861"/>
                        </a:lnTo>
                        <a:lnTo>
                          <a:pt x="743161" y="220606"/>
                        </a:lnTo>
                        <a:cubicBezTo>
                          <a:pt x="566183" y="143600"/>
                          <a:pt x="190130" y="-50191"/>
                          <a:pt x="18843" y="441902"/>
                        </a:cubicBezTo>
                        <a:lnTo>
                          <a:pt x="4130" y="489080"/>
                        </a:lnTo>
                        <a:lnTo>
                          <a:pt x="0" y="443948"/>
                        </a:lnTo>
                        <a:cubicBezTo>
                          <a:pt x="0" y="198762"/>
                          <a:pt x="180444" y="0"/>
                          <a:pt x="40303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756487E2-5D1D-41DC-AF39-C96CDFE9A908}"/>
                      </a:ext>
                    </a:extLst>
                  </p:cNvPr>
                  <p:cNvSpPr/>
                  <p:nvPr/>
                </p:nvSpPr>
                <p:spPr>
                  <a:xfrm>
                    <a:off x="4716872" y="2403716"/>
                    <a:ext cx="700949" cy="769144"/>
                  </a:xfrm>
                  <a:custGeom>
                    <a:avLst/>
                    <a:gdLst>
                      <a:gd name="connsiteX0" fmla="*/ 384445 w 700949"/>
                      <a:gd name="connsiteY0" fmla="*/ 0 h 769144"/>
                      <a:gd name="connsiteX1" fmla="*/ 599191 w 700949"/>
                      <a:gd name="connsiteY1" fmla="*/ 65679 h 769144"/>
                      <a:gd name="connsiteX2" fmla="*/ 623894 w 700949"/>
                      <a:gd name="connsiteY2" fmla="*/ 86086 h 769144"/>
                      <a:gd name="connsiteX3" fmla="*/ 632117 w 700949"/>
                      <a:gd name="connsiteY3" fmla="*/ 97065 h 769144"/>
                      <a:gd name="connsiteX4" fmla="*/ 700949 w 700949"/>
                      <a:gd name="connsiteY4" fmla="*/ 345281 h 769144"/>
                      <a:gd name="connsiteX5" fmla="*/ 454795 w 700949"/>
                      <a:gd name="connsiteY5" fmla="*/ 754341 h 769144"/>
                      <a:gd name="connsiteX6" fmla="*/ 422836 w 700949"/>
                      <a:gd name="connsiteY6" fmla="*/ 765269 h 769144"/>
                      <a:gd name="connsiteX7" fmla="*/ 384445 w 700949"/>
                      <a:gd name="connsiteY7" fmla="*/ 769144 h 769144"/>
                      <a:gd name="connsiteX8" fmla="*/ 359 w 700949"/>
                      <a:gd name="connsiteY8" fmla="*/ 384572 h 769144"/>
                      <a:gd name="connsiteX9" fmla="*/ 384445 w 700949"/>
                      <a:gd name="connsiteY9" fmla="*/ 0 h 769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00949" h="769144">
                        <a:moveTo>
                          <a:pt x="384445" y="0"/>
                        </a:moveTo>
                        <a:cubicBezTo>
                          <a:pt x="463992" y="0"/>
                          <a:pt x="537891" y="24213"/>
                          <a:pt x="599191" y="65679"/>
                        </a:cubicBezTo>
                        <a:lnTo>
                          <a:pt x="623894" y="86086"/>
                        </a:lnTo>
                        <a:lnTo>
                          <a:pt x="632117" y="97065"/>
                        </a:lnTo>
                        <a:cubicBezTo>
                          <a:pt x="675574" y="167920"/>
                          <a:pt x="700949" y="253336"/>
                          <a:pt x="700949" y="345281"/>
                        </a:cubicBezTo>
                        <a:cubicBezTo>
                          <a:pt x="700949" y="529171"/>
                          <a:pt x="599449" y="686947"/>
                          <a:pt x="454795" y="754341"/>
                        </a:cubicBezTo>
                        <a:lnTo>
                          <a:pt x="422836" y="765269"/>
                        </a:lnTo>
                        <a:lnTo>
                          <a:pt x="384445" y="769144"/>
                        </a:lnTo>
                        <a:cubicBezTo>
                          <a:pt x="172320" y="769144"/>
                          <a:pt x="5121" y="642208"/>
                          <a:pt x="359" y="384572"/>
                        </a:cubicBezTo>
                        <a:cubicBezTo>
                          <a:pt x="-9165" y="155511"/>
                          <a:pt x="172320" y="0"/>
                          <a:pt x="38444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18">
                    <a:extLst>
                      <a:ext uri="{FF2B5EF4-FFF2-40B4-BE49-F238E27FC236}">
                        <a16:creationId xmlns:a16="http://schemas.microsoft.com/office/drawing/2014/main" id="{EA8E29D9-6619-4664-8B34-AB13F3081037}"/>
                      </a:ext>
                    </a:extLst>
                  </p:cNvPr>
                  <p:cNvSpPr/>
                  <p:nvPr/>
                </p:nvSpPr>
                <p:spPr>
                  <a:xfrm>
                    <a:off x="4823789" y="2507205"/>
                    <a:ext cx="248275" cy="262190"/>
                  </a:xfrm>
                  <a:custGeom>
                    <a:avLst/>
                    <a:gdLst>
                      <a:gd name="connsiteX0" fmla="*/ 0 w 236367"/>
                      <a:gd name="connsiteY0" fmla="*/ 130969 h 261938"/>
                      <a:gd name="connsiteX1" fmla="*/ 118184 w 236367"/>
                      <a:gd name="connsiteY1" fmla="*/ 0 h 261938"/>
                      <a:gd name="connsiteX2" fmla="*/ 236368 w 236367"/>
                      <a:gd name="connsiteY2" fmla="*/ 130969 h 261938"/>
                      <a:gd name="connsiteX3" fmla="*/ 118184 w 236367"/>
                      <a:gd name="connsiteY3" fmla="*/ 261938 h 261938"/>
                      <a:gd name="connsiteX4" fmla="*/ 0 w 236367"/>
                      <a:gd name="connsiteY4" fmla="*/ 130969 h 261938"/>
                      <a:gd name="connsiteX0" fmla="*/ 0 w 248275"/>
                      <a:gd name="connsiteY0" fmla="*/ 130969 h 261938"/>
                      <a:gd name="connsiteX1" fmla="*/ 118184 w 248275"/>
                      <a:gd name="connsiteY1" fmla="*/ 0 h 261938"/>
                      <a:gd name="connsiteX2" fmla="*/ 248275 w 248275"/>
                      <a:gd name="connsiteY2" fmla="*/ 130969 h 261938"/>
                      <a:gd name="connsiteX3" fmla="*/ 118184 w 248275"/>
                      <a:gd name="connsiteY3" fmla="*/ 261938 h 261938"/>
                      <a:gd name="connsiteX4" fmla="*/ 0 w 248275"/>
                      <a:gd name="connsiteY4" fmla="*/ 130969 h 261938"/>
                      <a:gd name="connsiteX0" fmla="*/ 0 w 248275"/>
                      <a:gd name="connsiteY0" fmla="*/ 131221 h 262190"/>
                      <a:gd name="connsiteX1" fmla="*/ 118184 w 248275"/>
                      <a:gd name="connsiteY1" fmla="*/ 252 h 262190"/>
                      <a:gd name="connsiteX2" fmla="*/ 248275 w 248275"/>
                      <a:gd name="connsiteY2" fmla="*/ 131221 h 262190"/>
                      <a:gd name="connsiteX3" fmla="*/ 118184 w 248275"/>
                      <a:gd name="connsiteY3" fmla="*/ 262190 h 262190"/>
                      <a:gd name="connsiteX4" fmla="*/ 0 w 248275"/>
                      <a:gd name="connsiteY4" fmla="*/ 131221 h 262190"/>
                      <a:gd name="connsiteX0" fmla="*/ 0 w 248275"/>
                      <a:gd name="connsiteY0" fmla="*/ 131221 h 262190"/>
                      <a:gd name="connsiteX1" fmla="*/ 118184 w 248275"/>
                      <a:gd name="connsiteY1" fmla="*/ 252 h 262190"/>
                      <a:gd name="connsiteX2" fmla="*/ 248275 w 248275"/>
                      <a:gd name="connsiteY2" fmla="*/ 131221 h 262190"/>
                      <a:gd name="connsiteX3" fmla="*/ 118184 w 248275"/>
                      <a:gd name="connsiteY3" fmla="*/ 262190 h 262190"/>
                      <a:gd name="connsiteX4" fmla="*/ 0 w 248275"/>
                      <a:gd name="connsiteY4" fmla="*/ 131221 h 262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275" h="262190">
                        <a:moveTo>
                          <a:pt x="0" y="131221"/>
                        </a:moveTo>
                        <a:cubicBezTo>
                          <a:pt x="0" y="58889"/>
                          <a:pt x="36323" y="5014"/>
                          <a:pt x="118184" y="252"/>
                        </a:cubicBezTo>
                        <a:cubicBezTo>
                          <a:pt x="200045" y="-4510"/>
                          <a:pt x="248275" y="58889"/>
                          <a:pt x="248275" y="131221"/>
                        </a:cubicBezTo>
                        <a:cubicBezTo>
                          <a:pt x="248275" y="203553"/>
                          <a:pt x="183375" y="262190"/>
                          <a:pt x="118184" y="262190"/>
                        </a:cubicBezTo>
                        <a:cubicBezTo>
                          <a:pt x="52993" y="262190"/>
                          <a:pt x="0" y="203553"/>
                          <a:pt x="0" y="13122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EA18E45-E449-4676-A736-A31FE60528F8}"/>
                    </a:ext>
                  </a:extLst>
                </p:cNvPr>
                <p:cNvSpPr/>
                <p:nvPr/>
              </p:nvSpPr>
              <p:spPr>
                <a:xfrm rot="2449518" flipH="1">
                  <a:off x="6156371" y="3184353"/>
                  <a:ext cx="158991" cy="45719"/>
                </a:xfrm>
                <a:custGeom>
                  <a:avLst/>
                  <a:gdLst>
                    <a:gd name="connsiteX0" fmla="*/ 0 w 640080"/>
                    <a:gd name="connsiteY0" fmla="*/ 0 h 7620"/>
                    <a:gd name="connsiteX1" fmla="*/ 640080 w 640080"/>
                    <a:gd name="connsiteY1" fmla="*/ 7620 h 7620"/>
                    <a:gd name="connsiteX2" fmla="*/ 640080 w 640080"/>
                    <a:gd name="connsiteY2" fmla="*/ 7620 h 7620"/>
                    <a:gd name="connsiteX0" fmla="*/ 0 w 10000"/>
                    <a:gd name="connsiteY0" fmla="*/ 0 h 212239"/>
                    <a:gd name="connsiteX1" fmla="*/ 10000 w 10000"/>
                    <a:gd name="connsiteY1" fmla="*/ 10000 h 212239"/>
                    <a:gd name="connsiteX2" fmla="*/ 10000 w 10000"/>
                    <a:gd name="connsiteY2" fmla="*/ 10000 h 212239"/>
                    <a:gd name="connsiteX0" fmla="*/ 0 w 10000"/>
                    <a:gd name="connsiteY0" fmla="*/ 0 h 280337"/>
                    <a:gd name="connsiteX1" fmla="*/ 10000 w 10000"/>
                    <a:gd name="connsiteY1" fmla="*/ 10000 h 280337"/>
                    <a:gd name="connsiteX2" fmla="*/ 10000 w 10000"/>
                    <a:gd name="connsiteY2" fmla="*/ 10000 h 280337"/>
                    <a:gd name="connsiteX0" fmla="*/ 0 w 10000"/>
                    <a:gd name="connsiteY0" fmla="*/ 0 h 270942"/>
                    <a:gd name="connsiteX1" fmla="*/ 10000 w 10000"/>
                    <a:gd name="connsiteY1" fmla="*/ 10000 h 270942"/>
                    <a:gd name="connsiteX2" fmla="*/ 10000 w 10000"/>
                    <a:gd name="connsiteY2" fmla="*/ 10000 h 270942"/>
                    <a:gd name="connsiteX0" fmla="*/ 0 w 10000"/>
                    <a:gd name="connsiteY0" fmla="*/ 0 h 241548"/>
                    <a:gd name="connsiteX1" fmla="*/ 10000 w 10000"/>
                    <a:gd name="connsiteY1" fmla="*/ 10000 h 241548"/>
                    <a:gd name="connsiteX2" fmla="*/ 10000 w 10000"/>
                    <a:gd name="connsiteY2" fmla="*/ 10000 h 24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241548">
                      <a:moveTo>
                        <a:pt x="0" y="0"/>
                      </a:moveTo>
                      <a:cubicBezTo>
                        <a:pt x="4047" y="403333"/>
                        <a:pt x="7738" y="226666"/>
                        <a:pt x="10000" y="10000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5A5AF87-ED08-4043-B7CC-075FE824CC6C}"/>
                </a:ext>
              </a:extLst>
            </p:cNvPr>
            <p:cNvSpPr/>
            <p:nvPr/>
          </p:nvSpPr>
          <p:spPr>
            <a:xfrm>
              <a:off x="5699127" y="4723093"/>
              <a:ext cx="1697764" cy="981924"/>
            </a:xfrm>
            <a:custGeom>
              <a:avLst/>
              <a:gdLst>
                <a:gd name="connsiteX0" fmla="*/ 0 w 355194"/>
                <a:gd name="connsiteY0" fmla="*/ 0 h 157637"/>
                <a:gd name="connsiteX1" fmla="*/ 355194 w 355194"/>
                <a:gd name="connsiteY1" fmla="*/ 0 h 157637"/>
                <a:gd name="connsiteX2" fmla="*/ 355194 w 355194"/>
                <a:gd name="connsiteY2" fmla="*/ 157637 h 157637"/>
                <a:gd name="connsiteX3" fmla="*/ 0 w 355194"/>
                <a:gd name="connsiteY3" fmla="*/ 157637 h 157637"/>
                <a:gd name="connsiteX4" fmla="*/ 0 w 355194"/>
                <a:gd name="connsiteY4" fmla="*/ 0 h 157637"/>
                <a:gd name="connsiteX0" fmla="*/ 0 w 355194"/>
                <a:gd name="connsiteY0" fmla="*/ 0 h 224312"/>
                <a:gd name="connsiteX1" fmla="*/ 355194 w 355194"/>
                <a:gd name="connsiteY1" fmla="*/ 0 h 224312"/>
                <a:gd name="connsiteX2" fmla="*/ 355194 w 355194"/>
                <a:gd name="connsiteY2" fmla="*/ 157637 h 224312"/>
                <a:gd name="connsiteX3" fmla="*/ 114300 w 355194"/>
                <a:gd name="connsiteY3" fmla="*/ 224312 h 224312"/>
                <a:gd name="connsiteX4" fmla="*/ 0 w 355194"/>
                <a:gd name="connsiteY4" fmla="*/ 0 h 224312"/>
                <a:gd name="connsiteX0" fmla="*/ 485775 w 840969"/>
                <a:gd name="connsiteY0" fmla="*/ 0 h 334683"/>
                <a:gd name="connsiteX1" fmla="*/ 840969 w 840969"/>
                <a:gd name="connsiteY1" fmla="*/ 0 h 334683"/>
                <a:gd name="connsiteX2" fmla="*/ 840969 w 840969"/>
                <a:gd name="connsiteY2" fmla="*/ 157637 h 334683"/>
                <a:gd name="connsiteX3" fmla="*/ 0 w 840969"/>
                <a:gd name="connsiteY3" fmla="*/ 334683 h 334683"/>
                <a:gd name="connsiteX4" fmla="*/ 600075 w 840969"/>
                <a:gd name="connsiteY4" fmla="*/ 224312 h 334683"/>
                <a:gd name="connsiteX5" fmla="*/ 485775 w 840969"/>
                <a:gd name="connsiteY5" fmla="*/ 0 h 334683"/>
                <a:gd name="connsiteX0" fmla="*/ 485775 w 840969"/>
                <a:gd name="connsiteY0" fmla="*/ 0 h 906183"/>
                <a:gd name="connsiteX1" fmla="*/ 840969 w 840969"/>
                <a:gd name="connsiteY1" fmla="*/ 0 h 906183"/>
                <a:gd name="connsiteX2" fmla="*/ 840969 w 840969"/>
                <a:gd name="connsiteY2" fmla="*/ 157637 h 906183"/>
                <a:gd name="connsiteX3" fmla="*/ 142876 w 840969"/>
                <a:gd name="connsiteY3" fmla="*/ 906183 h 906183"/>
                <a:gd name="connsiteX4" fmla="*/ 0 w 840969"/>
                <a:gd name="connsiteY4" fmla="*/ 334683 h 906183"/>
                <a:gd name="connsiteX5" fmla="*/ 600075 w 840969"/>
                <a:gd name="connsiteY5" fmla="*/ 224312 h 906183"/>
                <a:gd name="connsiteX6" fmla="*/ 485775 w 840969"/>
                <a:gd name="connsiteY6" fmla="*/ 0 h 906183"/>
                <a:gd name="connsiteX0" fmla="*/ 485775 w 840969"/>
                <a:gd name="connsiteY0" fmla="*/ 0 h 906183"/>
                <a:gd name="connsiteX1" fmla="*/ 840969 w 840969"/>
                <a:gd name="connsiteY1" fmla="*/ 0 h 906183"/>
                <a:gd name="connsiteX2" fmla="*/ 142876 w 840969"/>
                <a:gd name="connsiteY2" fmla="*/ 906183 h 906183"/>
                <a:gd name="connsiteX3" fmla="*/ 0 w 840969"/>
                <a:gd name="connsiteY3" fmla="*/ 334683 h 906183"/>
                <a:gd name="connsiteX4" fmla="*/ 600075 w 840969"/>
                <a:gd name="connsiteY4" fmla="*/ 224312 h 906183"/>
                <a:gd name="connsiteX5" fmla="*/ 485775 w 840969"/>
                <a:gd name="connsiteY5" fmla="*/ 0 h 906183"/>
                <a:gd name="connsiteX0" fmla="*/ 485775 w 972051"/>
                <a:gd name="connsiteY0" fmla="*/ 0 h 906183"/>
                <a:gd name="connsiteX1" fmla="*/ 840969 w 972051"/>
                <a:gd name="connsiteY1" fmla="*/ 0 h 906183"/>
                <a:gd name="connsiteX2" fmla="*/ 142876 w 972051"/>
                <a:gd name="connsiteY2" fmla="*/ 906183 h 906183"/>
                <a:gd name="connsiteX3" fmla="*/ 0 w 972051"/>
                <a:gd name="connsiteY3" fmla="*/ 334683 h 906183"/>
                <a:gd name="connsiteX4" fmla="*/ 600075 w 972051"/>
                <a:gd name="connsiteY4" fmla="*/ 224312 h 906183"/>
                <a:gd name="connsiteX5" fmla="*/ 485775 w 972051"/>
                <a:gd name="connsiteY5" fmla="*/ 0 h 906183"/>
                <a:gd name="connsiteX0" fmla="*/ 485775 w 972051"/>
                <a:gd name="connsiteY0" fmla="*/ 0 h 868083"/>
                <a:gd name="connsiteX1" fmla="*/ 840969 w 972051"/>
                <a:gd name="connsiteY1" fmla="*/ 0 h 868083"/>
                <a:gd name="connsiteX2" fmla="*/ 142876 w 972051"/>
                <a:gd name="connsiteY2" fmla="*/ 868083 h 868083"/>
                <a:gd name="connsiteX3" fmla="*/ 0 w 972051"/>
                <a:gd name="connsiteY3" fmla="*/ 334683 h 868083"/>
                <a:gd name="connsiteX4" fmla="*/ 600075 w 972051"/>
                <a:gd name="connsiteY4" fmla="*/ 224312 h 868083"/>
                <a:gd name="connsiteX5" fmla="*/ 485775 w 972051"/>
                <a:gd name="connsiteY5" fmla="*/ 0 h 868083"/>
                <a:gd name="connsiteX0" fmla="*/ 485775 w 972051"/>
                <a:gd name="connsiteY0" fmla="*/ 0 h 868205"/>
                <a:gd name="connsiteX1" fmla="*/ 840969 w 972051"/>
                <a:gd name="connsiteY1" fmla="*/ 0 h 868205"/>
                <a:gd name="connsiteX2" fmla="*/ 142876 w 972051"/>
                <a:gd name="connsiteY2" fmla="*/ 868083 h 868205"/>
                <a:gd name="connsiteX3" fmla="*/ 0 w 972051"/>
                <a:gd name="connsiteY3" fmla="*/ 334683 h 868205"/>
                <a:gd name="connsiteX4" fmla="*/ 600075 w 972051"/>
                <a:gd name="connsiteY4" fmla="*/ 224312 h 868205"/>
                <a:gd name="connsiteX5" fmla="*/ 485775 w 972051"/>
                <a:gd name="connsiteY5" fmla="*/ 0 h 868205"/>
                <a:gd name="connsiteX0" fmla="*/ 676274 w 1162550"/>
                <a:gd name="connsiteY0" fmla="*/ 0 h 878014"/>
                <a:gd name="connsiteX1" fmla="*/ 1031468 w 1162550"/>
                <a:gd name="connsiteY1" fmla="*/ 0 h 878014"/>
                <a:gd name="connsiteX2" fmla="*/ 333375 w 1162550"/>
                <a:gd name="connsiteY2" fmla="*/ 868083 h 878014"/>
                <a:gd name="connsiteX3" fmla="*/ 0 w 1162550"/>
                <a:gd name="connsiteY3" fmla="*/ 849033 h 878014"/>
                <a:gd name="connsiteX4" fmla="*/ 190499 w 1162550"/>
                <a:gd name="connsiteY4" fmla="*/ 334683 h 878014"/>
                <a:gd name="connsiteX5" fmla="*/ 790574 w 1162550"/>
                <a:gd name="connsiteY5" fmla="*/ 224312 h 878014"/>
                <a:gd name="connsiteX6" fmla="*/ 676274 w 1162550"/>
                <a:gd name="connsiteY6" fmla="*/ 0 h 878014"/>
                <a:gd name="connsiteX0" fmla="*/ 842913 w 1329189"/>
                <a:gd name="connsiteY0" fmla="*/ 0 h 878014"/>
                <a:gd name="connsiteX1" fmla="*/ 1198107 w 1329189"/>
                <a:gd name="connsiteY1" fmla="*/ 0 h 878014"/>
                <a:gd name="connsiteX2" fmla="*/ 500014 w 1329189"/>
                <a:gd name="connsiteY2" fmla="*/ 868083 h 878014"/>
                <a:gd name="connsiteX3" fmla="*/ 166639 w 1329189"/>
                <a:gd name="connsiteY3" fmla="*/ 849033 h 878014"/>
                <a:gd name="connsiteX4" fmla="*/ 4714 w 1329189"/>
                <a:gd name="connsiteY4" fmla="*/ 610907 h 878014"/>
                <a:gd name="connsiteX5" fmla="*/ 357138 w 1329189"/>
                <a:gd name="connsiteY5" fmla="*/ 334683 h 878014"/>
                <a:gd name="connsiteX6" fmla="*/ 957213 w 1329189"/>
                <a:gd name="connsiteY6" fmla="*/ 224312 h 878014"/>
                <a:gd name="connsiteX7" fmla="*/ 842913 w 1329189"/>
                <a:gd name="connsiteY7" fmla="*/ 0 h 878014"/>
                <a:gd name="connsiteX0" fmla="*/ 977021 w 1463297"/>
                <a:gd name="connsiteY0" fmla="*/ 0 h 878014"/>
                <a:gd name="connsiteX1" fmla="*/ 1332215 w 1463297"/>
                <a:gd name="connsiteY1" fmla="*/ 0 h 878014"/>
                <a:gd name="connsiteX2" fmla="*/ 634122 w 1463297"/>
                <a:gd name="connsiteY2" fmla="*/ 868083 h 878014"/>
                <a:gd name="connsiteX3" fmla="*/ 300747 w 1463297"/>
                <a:gd name="connsiteY3" fmla="*/ 849033 h 878014"/>
                <a:gd name="connsiteX4" fmla="*/ 138822 w 1463297"/>
                <a:gd name="connsiteY4" fmla="*/ 610907 h 878014"/>
                <a:gd name="connsiteX5" fmla="*/ 14998 w 1463297"/>
                <a:gd name="connsiteY5" fmla="*/ 477557 h 878014"/>
                <a:gd name="connsiteX6" fmla="*/ 491246 w 1463297"/>
                <a:gd name="connsiteY6" fmla="*/ 334683 h 878014"/>
                <a:gd name="connsiteX7" fmla="*/ 1091321 w 1463297"/>
                <a:gd name="connsiteY7" fmla="*/ 224312 h 878014"/>
                <a:gd name="connsiteX8" fmla="*/ 977021 w 1463297"/>
                <a:gd name="connsiteY8" fmla="*/ 0 h 878014"/>
                <a:gd name="connsiteX0" fmla="*/ 1204113 w 1690389"/>
                <a:gd name="connsiteY0" fmla="*/ 0 h 878014"/>
                <a:gd name="connsiteX1" fmla="*/ 1559307 w 1690389"/>
                <a:gd name="connsiteY1" fmla="*/ 0 h 878014"/>
                <a:gd name="connsiteX2" fmla="*/ 861214 w 1690389"/>
                <a:gd name="connsiteY2" fmla="*/ 868083 h 878014"/>
                <a:gd name="connsiteX3" fmla="*/ 527839 w 1690389"/>
                <a:gd name="connsiteY3" fmla="*/ 849033 h 878014"/>
                <a:gd name="connsiteX4" fmla="*/ 365914 w 1690389"/>
                <a:gd name="connsiteY4" fmla="*/ 610907 h 878014"/>
                <a:gd name="connsiteX5" fmla="*/ 242090 w 1690389"/>
                <a:gd name="connsiteY5" fmla="*/ 477557 h 878014"/>
                <a:gd name="connsiteX6" fmla="*/ 13490 w 1690389"/>
                <a:gd name="connsiteY6" fmla="*/ 591857 h 878014"/>
                <a:gd name="connsiteX7" fmla="*/ 718338 w 1690389"/>
                <a:gd name="connsiteY7" fmla="*/ 334683 h 878014"/>
                <a:gd name="connsiteX8" fmla="*/ 1318413 w 1690389"/>
                <a:gd name="connsiteY8" fmla="*/ 224312 h 878014"/>
                <a:gd name="connsiteX9" fmla="*/ 1204113 w 1690389"/>
                <a:gd name="connsiteY9" fmla="*/ 0 h 878014"/>
                <a:gd name="connsiteX0" fmla="*/ 1204113 w 1690389"/>
                <a:gd name="connsiteY0" fmla="*/ 0 h 878014"/>
                <a:gd name="connsiteX1" fmla="*/ 1559307 w 1690389"/>
                <a:gd name="connsiteY1" fmla="*/ 0 h 878014"/>
                <a:gd name="connsiteX2" fmla="*/ 861214 w 1690389"/>
                <a:gd name="connsiteY2" fmla="*/ 868083 h 878014"/>
                <a:gd name="connsiteX3" fmla="*/ 527839 w 1690389"/>
                <a:gd name="connsiteY3" fmla="*/ 849033 h 878014"/>
                <a:gd name="connsiteX4" fmla="*/ 365914 w 1690389"/>
                <a:gd name="connsiteY4" fmla="*/ 610907 h 878014"/>
                <a:gd name="connsiteX5" fmla="*/ 242090 w 1690389"/>
                <a:gd name="connsiteY5" fmla="*/ 477557 h 878014"/>
                <a:gd name="connsiteX6" fmla="*/ 13490 w 1690389"/>
                <a:gd name="connsiteY6" fmla="*/ 591857 h 878014"/>
                <a:gd name="connsiteX7" fmla="*/ 718338 w 1690389"/>
                <a:gd name="connsiteY7" fmla="*/ 334683 h 878014"/>
                <a:gd name="connsiteX8" fmla="*/ 1318413 w 1690389"/>
                <a:gd name="connsiteY8" fmla="*/ 224312 h 878014"/>
                <a:gd name="connsiteX9" fmla="*/ 1204113 w 1690389"/>
                <a:gd name="connsiteY9" fmla="*/ 0 h 878014"/>
                <a:gd name="connsiteX0" fmla="*/ 1195421 w 1681697"/>
                <a:gd name="connsiteY0" fmla="*/ 0 h 878014"/>
                <a:gd name="connsiteX1" fmla="*/ 1550615 w 1681697"/>
                <a:gd name="connsiteY1" fmla="*/ 0 h 878014"/>
                <a:gd name="connsiteX2" fmla="*/ 852522 w 1681697"/>
                <a:gd name="connsiteY2" fmla="*/ 868083 h 878014"/>
                <a:gd name="connsiteX3" fmla="*/ 519147 w 1681697"/>
                <a:gd name="connsiteY3" fmla="*/ 849033 h 878014"/>
                <a:gd name="connsiteX4" fmla="*/ 357222 w 1681697"/>
                <a:gd name="connsiteY4" fmla="*/ 610907 h 878014"/>
                <a:gd name="connsiteX5" fmla="*/ 233398 w 1681697"/>
                <a:gd name="connsiteY5" fmla="*/ 477557 h 878014"/>
                <a:gd name="connsiteX6" fmla="*/ 4798 w 1681697"/>
                <a:gd name="connsiteY6" fmla="*/ 591857 h 878014"/>
                <a:gd name="connsiteX7" fmla="*/ 709646 w 1681697"/>
                <a:gd name="connsiteY7" fmla="*/ 334683 h 878014"/>
                <a:gd name="connsiteX8" fmla="*/ 1309721 w 1681697"/>
                <a:gd name="connsiteY8" fmla="*/ 224312 h 878014"/>
                <a:gd name="connsiteX9" fmla="*/ 1195421 w 1681697"/>
                <a:gd name="connsiteY9" fmla="*/ 0 h 878014"/>
                <a:gd name="connsiteX0" fmla="*/ 1195421 w 1681697"/>
                <a:gd name="connsiteY0" fmla="*/ 0 h 878014"/>
                <a:gd name="connsiteX1" fmla="*/ 1550615 w 1681697"/>
                <a:gd name="connsiteY1" fmla="*/ 0 h 878014"/>
                <a:gd name="connsiteX2" fmla="*/ 852522 w 1681697"/>
                <a:gd name="connsiteY2" fmla="*/ 868083 h 878014"/>
                <a:gd name="connsiteX3" fmla="*/ 519147 w 1681697"/>
                <a:gd name="connsiteY3" fmla="*/ 849033 h 878014"/>
                <a:gd name="connsiteX4" fmla="*/ 357222 w 1681697"/>
                <a:gd name="connsiteY4" fmla="*/ 610907 h 878014"/>
                <a:gd name="connsiteX5" fmla="*/ 233398 w 1681697"/>
                <a:gd name="connsiteY5" fmla="*/ 477557 h 878014"/>
                <a:gd name="connsiteX6" fmla="*/ 4798 w 1681697"/>
                <a:gd name="connsiteY6" fmla="*/ 591857 h 878014"/>
                <a:gd name="connsiteX7" fmla="*/ 709646 w 1681697"/>
                <a:gd name="connsiteY7" fmla="*/ 334683 h 878014"/>
                <a:gd name="connsiteX8" fmla="*/ 1309721 w 1681697"/>
                <a:gd name="connsiteY8" fmla="*/ 224312 h 878014"/>
                <a:gd name="connsiteX9" fmla="*/ 1195421 w 1681697"/>
                <a:gd name="connsiteY9" fmla="*/ 0 h 878014"/>
                <a:gd name="connsiteX0" fmla="*/ 1195421 w 1681697"/>
                <a:gd name="connsiteY0" fmla="*/ 0 h 878014"/>
                <a:gd name="connsiteX1" fmla="*/ 1550615 w 1681697"/>
                <a:gd name="connsiteY1" fmla="*/ 0 h 878014"/>
                <a:gd name="connsiteX2" fmla="*/ 852522 w 1681697"/>
                <a:gd name="connsiteY2" fmla="*/ 868083 h 878014"/>
                <a:gd name="connsiteX3" fmla="*/ 519147 w 1681697"/>
                <a:gd name="connsiteY3" fmla="*/ 849033 h 878014"/>
                <a:gd name="connsiteX4" fmla="*/ 357222 w 1681697"/>
                <a:gd name="connsiteY4" fmla="*/ 610907 h 878014"/>
                <a:gd name="connsiteX5" fmla="*/ 233398 w 1681697"/>
                <a:gd name="connsiteY5" fmla="*/ 477557 h 878014"/>
                <a:gd name="connsiteX6" fmla="*/ 4798 w 1681697"/>
                <a:gd name="connsiteY6" fmla="*/ 591857 h 878014"/>
                <a:gd name="connsiteX7" fmla="*/ 709646 w 1681697"/>
                <a:gd name="connsiteY7" fmla="*/ 334683 h 878014"/>
                <a:gd name="connsiteX8" fmla="*/ 1309721 w 1681697"/>
                <a:gd name="connsiteY8" fmla="*/ 224312 h 878014"/>
                <a:gd name="connsiteX9" fmla="*/ 1195421 w 1681697"/>
                <a:gd name="connsiteY9" fmla="*/ 0 h 878014"/>
                <a:gd name="connsiteX0" fmla="*/ 1229961 w 1716237"/>
                <a:gd name="connsiteY0" fmla="*/ 0 h 878014"/>
                <a:gd name="connsiteX1" fmla="*/ 1585155 w 1716237"/>
                <a:gd name="connsiteY1" fmla="*/ 0 h 878014"/>
                <a:gd name="connsiteX2" fmla="*/ 887062 w 1716237"/>
                <a:gd name="connsiteY2" fmla="*/ 868083 h 878014"/>
                <a:gd name="connsiteX3" fmla="*/ 553687 w 1716237"/>
                <a:gd name="connsiteY3" fmla="*/ 849033 h 878014"/>
                <a:gd name="connsiteX4" fmla="*/ 391762 w 1716237"/>
                <a:gd name="connsiteY4" fmla="*/ 610907 h 878014"/>
                <a:gd name="connsiteX5" fmla="*/ 267938 w 1716237"/>
                <a:gd name="connsiteY5" fmla="*/ 477557 h 878014"/>
                <a:gd name="connsiteX6" fmla="*/ 4413 w 1716237"/>
                <a:gd name="connsiteY6" fmla="*/ 702982 h 878014"/>
                <a:gd name="connsiteX7" fmla="*/ 744186 w 1716237"/>
                <a:gd name="connsiteY7" fmla="*/ 334683 h 878014"/>
                <a:gd name="connsiteX8" fmla="*/ 1344261 w 1716237"/>
                <a:gd name="connsiteY8" fmla="*/ 224312 h 878014"/>
                <a:gd name="connsiteX9" fmla="*/ 1229961 w 1716237"/>
                <a:gd name="connsiteY9" fmla="*/ 0 h 878014"/>
                <a:gd name="connsiteX0" fmla="*/ 1229961 w 1716237"/>
                <a:gd name="connsiteY0" fmla="*/ 0 h 878014"/>
                <a:gd name="connsiteX1" fmla="*/ 1585155 w 1716237"/>
                <a:gd name="connsiteY1" fmla="*/ 0 h 878014"/>
                <a:gd name="connsiteX2" fmla="*/ 887062 w 1716237"/>
                <a:gd name="connsiteY2" fmla="*/ 868083 h 878014"/>
                <a:gd name="connsiteX3" fmla="*/ 553687 w 1716237"/>
                <a:gd name="connsiteY3" fmla="*/ 849033 h 878014"/>
                <a:gd name="connsiteX4" fmla="*/ 391762 w 1716237"/>
                <a:gd name="connsiteY4" fmla="*/ 610907 h 878014"/>
                <a:gd name="connsiteX5" fmla="*/ 267938 w 1716237"/>
                <a:gd name="connsiteY5" fmla="*/ 477557 h 878014"/>
                <a:gd name="connsiteX6" fmla="*/ 4413 w 1716237"/>
                <a:gd name="connsiteY6" fmla="*/ 702982 h 878014"/>
                <a:gd name="connsiteX7" fmla="*/ 744186 w 1716237"/>
                <a:gd name="connsiteY7" fmla="*/ 334683 h 878014"/>
                <a:gd name="connsiteX8" fmla="*/ 1344261 w 1716237"/>
                <a:gd name="connsiteY8" fmla="*/ 224312 h 878014"/>
                <a:gd name="connsiteX9" fmla="*/ 1229961 w 1716237"/>
                <a:gd name="connsiteY9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263525 w 1711824"/>
                <a:gd name="connsiteY5" fmla="*/ 477557 h 878014"/>
                <a:gd name="connsiteX6" fmla="*/ 0 w 1711824"/>
                <a:gd name="connsiteY6" fmla="*/ 702982 h 878014"/>
                <a:gd name="connsiteX7" fmla="*/ 739773 w 1711824"/>
                <a:gd name="connsiteY7" fmla="*/ 334683 h 878014"/>
                <a:gd name="connsiteX8" fmla="*/ 1339848 w 1711824"/>
                <a:gd name="connsiteY8" fmla="*/ 224312 h 878014"/>
                <a:gd name="connsiteX9" fmla="*/ 1225548 w 1711824"/>
                <a:gd name="connsiteY9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263525 w 1711824"/>
                <a:gd name="connsiteY5" fmla="*/ 477557 h 878014"/>
                <a:gd name="connsiteX6" fmla="*/ 0 w 1711824"/>
                <a:gd name="connsiteY6" fmla="*/ 702982 h 878014"/>
                <a:gd name="connsiteX7" fmla="*/ 739773 w 1711824"/>
                <a:gd name="connsiteY7" fmla="*/ 334683 h 878014"/>
                <a:gd name="connsiteX8" fmla="*/ 1339848 w 1711824"/>
                <a:gd name="connsiteY8" fmla="*/ 224312 h 878014"/>
                <a:gd name="connsiteX9" fmla="*/ 1225548 w 1711824"/>
                <a:gd name="connsiteY9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263525 w 1711824"/>
                <a:gd name="connsiteY5" fmla="*/ 477557 h 878014"/>
                <a:gd name="connsiteX6" fmla="*/ 0 w 1711824"/>
                <a:gd name="connsiteY6" fmla="*/ 702982 h 878014"/>
                <a:gd name="connsiteX7" fmla="*/ 739773 w 1711824"/>
                <a:gd name="connsiteY7" fmla="*/ 334683 h 878014"/>
                <a:gd name="connsiteX8" fmla="*/ 1339848 w 1711824"/>
                <a:gd name="connsiteY8" fmla="*/ 224312 h 878014"/>
                <a:gd name="connsiteX9" fmla="*/ 1225548 w 1711824"/>
                <a:gd name="connsiteY9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263525 w 1711824"/>
                <a:gd name="connsiteY5" fmla="*/ 477557 h 878014"/>
                <a:gd name="connsiteX6" fmla="*/ 0 w 1711824"/>
                <a:gd name="connsiteY6" fmla="*/ 702982 h 878014"/>
                <a:gd name="connsiteX7" fmla="*/ 739773 w 1711824"/>
                <a:gd name="connsiteY7" fmla="*/ 334683 h 878014"/>
                <a:gd name="connsiteX8" fmla="*/ 1339848 w 1711824"/>
                <a:gd name="connsiteY8" fmla="*/ 224312 h 878014"/>
                <a:gd name="connsiteX9" fmla="*/ 1225548 w 1711824"/>
                <a:gd name="connsiteY9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63525 w 1711824"/>
                <a:gd name="connsiteY6" fmla="*/ 477557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63525 w 1711824"/>
                <a:gd name="connsiteY6" fmla="*/ 477557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63525 w 1711824"/>
                <a:gd name="connsiteY6" fmla="*/ 477557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63525 w 1711824"/>
                <a:gd name="connsiteY6" fmla="*/ 477557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58762 w 1711824"/>
                <a:gd name="connsiteY6" fmla="*/ 468032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77812 w 1711824"/>
                <a:gd name="connsiteY6" fmla="*/ 482320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63524 w 1711824"/>
                <a:gd name="connsiteY6" fmla="*/ 468032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878014"/>
                <a:gd name="connsiteX1" fmla="*/ 1580742 w 1711824"/>
                <a:gd name="connsiteY1" fmla="*/ 0 h 878014"/>
                <a:gd name="connsiteX2" fmla="*/ 882649 w 1711824"/>
                <a:gd name="connsiteY2" fmla="*/ 868083 h 878014"/>
                <a:gd name="connsiteX3" fmla="*/ 549274 w 1711824"/>
                <a:gd name="connsiteY3" fmla="*/ 849033 h 878014"/>
                <a:gd name="connsiteX4" fmla="*/ 387349 w 1711824"/>
                <a:gd name="connsiteY4" fmla="*/ 610907 h 878014"/>
                <a:gd name="connsiteX5" fmla="*/ 144462 w 1711824"/>
                <a:gd name="connsiteY5" fmla="*/ 868082 h 878014"/>
                <a:gd name="connsiteX6" fmla="*/ 263524 w 1711824"/>
                <a:gd name="connsiteY6" fmla="*/ 468032 h 878014"/>
                <a:gd name="connsiteX7" fmla="*/ 0 w 1711824"/>
                <a:gd name="connsiteY7" fmla="*/ 702982 h 878014"/>
                <a:gd name="connsiteX8" fmla="*/ 739773 w 1711824"/>
                <a:gd name="connsiteY8" fmla="*/ 334683 h 878014"/>
                <a:gd name="connsiteX9" fmla="*/ 1339848 w 1711824"/>
                <a:gd name="connsiteY9" fmla="*/ 224312 h 878014"/>
                <a:gd name="connsiteX10" fmla="*/ 1225548 w 1711824"/>
                <a:gd name="connsiteY10" fmla="*/ 0 h 878014"/>
                <a:gd name="connsiteX0" fmla="*/ 1225548 w 1711824"/>
                <a:gd name="connsiteY0" fmla="*/ 0 h 964488"/>
                <a:gd name="connsiteX1" fmla="*/ 1580742 w 1711824"/>
                <a:gd name="connsiteY1" fmla="*/ 0 h 964488"/>
                <a:gd name="connsiteX2" fmla="*/ 882649 w 1711824"/>
                <a:gd name="connsiteY2" fmla="*/ 868083 h 964488"/>
                <a:gd name="connsiteX3" fmla="*/ 549274 w 1711824"/>
                <a:gd name="connsiteY3" fmla="*/ 849033 h 964488"/>
                <a:gd name="connsiteX4" fmla="*/ 368299 w 1711824"/>
                <a:gd name="connsiteY4" fmla="*/ 958570 h 964488"/>
                <a:gd name="connsiteX5" fmla="*/ 387349 w 1711824"/>
                <a:gd name="connsiteY5" fmla="*/ 610907 h 964488"/>
                <a:gd name="connsiteX6" fmla="*/ 144462 w 1711824"/>
                <a:gd name="connsiteY6" fmla="*/ 868082 h 964488"/>
                <a:gd name="connsiteX7" fmla="*/ 263524 w 1711824"/>
                <a:gd name="connsiteY7" fmla="*/ 468032 h 964488"/>
                <a:gd name="connsiteX8" fmla="*/ 0 w 1711824"/>
                <a:gd name="connsiteY8" fmla="*/ 702982 h 964488"/>
                <a:gd name="connsiteX9" fmla="*/ 739773 w 1711824"/>
                <a:gd name="connsiteY9" fmla="*/ 334683 h 964488"/>
                <a:gd name="connsiteX10" fmla="*/ 1339848 w 1711824"/>
                <a:gd name="connsiteY10" fmla="*/ 224312 h 964488"/>
                <a:gd name="connsiteX11" fmla="*/ 1225548 w 1711824"/>
                <a:gd name="connsiteY11" fmla="*/ 0 h 964488"/>
                <a:gd name="connsiteX0" fmla="*/ 1225548 w 1711824"/>
                <a:gd name="connsiteY0" fmla="*/ 0 h 964488"/>
                <a:gd name="connsiteX1" fmla="*/ 1580742 w 1711824"/>
                <a:gd name="connsiteY1" fmla="*/ 0 h 964488"/>
                <a:gd name="connsiteX2" fmla="*/ 882649 w 1711824"/>
                <a:gd name="connsiteY2" fmla="*/ 868083 h 964488"/>
                <a:gd name="connsiteX3" fmla="*/ 549274 w 1711824"/>
                <a:gd name="connsiteY3" fmla="*/ 849033 h 964488"/>
                <a:gd name="connsiteX4" fmla="*/ 368299 w 1711824"/>
                <a:gd name="connsiteY4" fmla="*/ 958570 h 964488"/>
                <a:gd name="connsiteX5" fmla="*/ 387349 w 1711824"/>
                <a:gd name="connsiteY5" fmla="*/ 610907 h 964488"/>
                <a:gd name="connsiteX6" fmla="*/ 144462 w 1711824"/>
                <a:gd name="connsiteY6" fmla="*/ 868082 h 964488"/>
                <a:gd name="connsiteX7" fmla="*/ 263524 w 1711824"/>
                <a:gd name="connsiteY7" fmla="*/ 468032 h 964488"/>
                <a:gd name="connsiteX8" fmla="*/ 0 w 1711824"/>
                <a:gd name="connsiteY8" fmla="*/ 702982 h 964488"/>
                <a:gd name="connsiteX9" fmla="*/ 739773 w 1711824"/>
                <a:gd name="connsiteY9" fmla="*/ 334683 h 964488"/>
                <a:gd name="connsiteX10" fmla="*/ 1339848 w 1711824"/>
                <a:gd name="connsiteY10" fmla="*/ 224312 h 964488"/>
                <a:gd name="connsiteX11" fmla="*/ 1225548 w 1711824"/>
                <a:gd name="connsiteY11" fmla="*/ 0 h 964488"/>
                <a:gd name="connsiteX0" fmla="*/ 1225548 w 1711824"/>
                <a:gd name="connsiteY0" fmla="*/ 0 h 964488"/>
                <a:gd name="connsiteX1" fmla="*/ 1580742 w 1711824"/>
                <a:gd name="connsiteY1" fmla="*/ 0 h 964488"/>
                <a:gd name="connsiteX2" fmla="*/ 882649 w 1711824"/>
                <a:gd name="connsiteY2" fmla="*/ 868083 h 964488"/>
                <a:gd name="connsiteX3" fmla="*/ 549274 w 1711824"/>
                <a:gd name="connsiteY3" fmla="*/ 849033 h 964488"/>
                <a:gd name="connsiteX4" fmla="*/ 368299 w 1711824"/>
                <a:gd name="connsiteY4" fmla="*/ 958570 h 964488"/>
                <a:gd name="connsiteX5" fmla="*/ 387349 w 1711824"/>
                <a:gd name="connsiteY5" fmla="*/ 610907 h 964488"/>
                <a:gd name="connsiteX6" fmla="*/ 144462 w 1711824"/>
                <a:gd name="connsiteY6" fmla="*/ 868082 h 964488"/>
                <a:gd name="connsiteX7" fmla="*/ 263524 w 1711824"/>
                <a:gd name="connsiteY7" fmla="*/ 468032 h 964488"/>
                <a:gd name="connsiteX8" fmla="*/ 0 w 1711824"/>
                <a:gd name="connsiteY8" fmla="*/ 702982 h 964488"/>
                <a:gd name="connsiteX9" fmla="*/ 739773 w 1711824"/>
                <a:gd name="connsiteY9" fmla="*/ 334683 h 964488"/>
                <a:gd name="connsiteX10" fmla="*/ 1339848 w 1711824"/>
                <a:gd name="connsiteY10" fmla="*/ 224312 h 964488"/>
                <a:gd name="connsiteX11" fmla="*/ 1225548 w 1711824"/>
                <a:gd name="connsiteY11" fmla="*/ 0 h 964488"/>
                <a:gd name="connsiteX0" fmla="*/ 1225548 w 1711824"/>
                <a:gd name="connsiteY0" fmla="*/ 0 h 964488"/>
                <a:gd name="connsiteX1" fmla="*/ 1580742 w 1711824"/>
                <a:gd name="connsiteY1" fmla="*/ 0 h 964488"/>
                <a:gd name="connsiteX2" fmla="*/ 882649 w 1711824"/>
                <a:gd name="connsiteY2" fmla="*/ 868083 h 964488"/>
                <a:gd name="connsiteX3" fmla="*/ 549274 w 1711824"/>
                <a:gd name="connsiteY3" fmla="*/ 849033 h 964488"/>
                <a:gd name="connsiteX4" fmla="*/ 368299 w 1711824"/>
                <a:gd name="connsiteY4" fmla="*/ 958570 h 964488"/>
                <a:gd name="connsiteX5" fmla="*/ 387349 w 1711824"/>
                <a:gd name="connsiteY5" fmla="*/ 610907 h 964488"/>
                <a:gd name="connsiteX6" fmla="*/ 144462 w 1711824"/>
                <a:gd name="connsiteY6" fmla="*/ 868082 h 964488"/>
                <a:gd name="connsiteX7" fmla="*/ 263524 w 1711824"/>
                <a:gd name="connsiteY7" fmla="*/ 468032 h 964488"/>
                <a:gd name="connsiteX8" fmla="*/ 0 w 1711824"/>
                <a:gd name="connsiteY8" fmla="*/ 702982 h 964488"/>
                <a:gd name="connsiteX9" fmla="*/ 739773 w 1711824"/>
                <a:gd name="connsiteY9" fmla="*/ 334683 h 964488"/>
                <a:gd name="connsiteX10" fmla="*/ 1339848 w 1711824"/>
                <a:gd name="connsiteY10" fmla="*/ 224312 h 964488"/>
                <a:gd name="connsiteX11" fmla="*/ 1225548 w 1711824"/>
                <a:gd name="connsiteY11" fmla="*/ 0 h 964488"/>
                <a:gd name="connsiteX0" fmla="*/ 1225548 w 1711824"/>
                <a:gd name="connsiteY0" fmla="*/ 0 h 964488"/>
                <a:gd name="connsiteX1" fmla="*/ 1580742 w 1711824"/>
                <a:gd name="connsiteY1" fmla="*/ 0 h 964488"/>
                <a:gd name="connsiteX2" fmla="*/ 882649 w 1711824"/>
                <a:gd name="connsiteY2" fmla="*/ 868083 h 964488"/>
                <a:gd name="connsiteX3" fmla="*/ 549274 w 1711824"/>
                <a:gd name="connsiteY3" fmla="*/ 849033 h 964488"/>
                <a:gd name="connsiteX4" fmla="*/ 368299 w 1711824"/>
                <a:gd name="connsiteY4" fmla="*/ 958570 h 964488"/>
                <a:gd name="connsiteX5" fmla="*/ 387349 w 1711824"/>
                <a:gd name="connsiteY5" fmla="*/ 610907 h 964488"/>
                <a:gd name="connsiteX6" fmla="*/ 144462 w 1711824"/>
                <a:gd name="connsiteY6" fmla="*/ 868082 h 964488"/>
                <a:gd name="connsiteX7" fmla="*/ 263524 w 1711824"/>
                <a:gd name="connsiteY7" fmla="*/ 468032 h 964488"/>
                <a:gd name="connsiteX8" fmla="*/ 0 w 1711824"/>
                <a:gd name="connsiteY8" fmla="*/ 702982 h 964488"/>
                <a:gd name="connsiteX9" fmla="*/ 739773 w 1711824"/>
                <a:gd name="connsiteY9" fmla="*/ 334683 h 964488"/>
                <a:gd name="connsiteX10" fmla="*/ 1339848 w 1711824"/>
                <a:gd name="connsiteY10" fmla="*/ 224312 h 964488"/>
                <a:gd name="connsiteX11" fmla="*/ 1225548 w 1711824"/>
                <a:gd name="connsiteY11" fmla="*/ 0 h 964488"/>
                <a:gd name="connsiteX0" fmla="*/ 1225548 w 1711824"/>
                <a:gd name="connsiteY0" fmla="*/ 0 h 972215"/>
                <a:gd name="connsiteX1" fmla="*/ 1580742 w 1711824"/>
                <a:gd name="connsiteY1" fmla="*/ 0 h 972215"/>
                <a:gd name="connsiteX2" fmla="*/ 882649 w 1711824"/>
                <a:gd name="connsiteY2" fmla="*/ 868083 h 972215"/>
                <a:gd name="connsiteX3" fmla="*/ 549274 w 1711824"/>
                <a:gd name="connsiteY3" fmla="*/ 849033 h 972215"/>
                <a:gd name="connsiteX4" fmla="*/ 368299 w 1711824"/>
                <a:gd name="connsiteY4" fmla="*/ 958570 h 972215"/>
                <a:gd name="connsiteX5" fmla="*/ 387349 w 1711824"/>
                <a:gd name="connsiteY5" fmla="*/ 610907 h 972215"/>
                <a:gd name="connsiteX6" fmla="*/ 144462 w 1711824"/>
                <a:gd name="connsiteY6" fmla="*/ 868082 h 972215"/>
                <a:gd name="connsiteX7" fmla="*/ 263524 w 1711824"/>
                <a:gd name="connsiteY7" fmla="*/ 468032 h 972215"/>
                <a:gd name="connsiteX8" fmla="*/ 0 w 1711824"/>
                <a:gd name="connsiteY8" fmla="*/ 702982 h 972215"/>
                <a:gd name="connsiteX9" fmla="*/ 739773 w 1711824"/>
                <a:gd name="connsiteY9" fmla="*/ 334683 h 972215"/>
                <a:gd name="connsiteX10" fmla="*/ 1339848 w 1711824"/>
                <a:gd name="connsiteY10" fmla="*/ 224312 h 972215"/>
                <a:gd name="connsiteX11" fmla="*/ 1225548 w 1711824"/>
                <a:gd name="connsiteY11" fmla="*/ 0 h 972215"/>
                <a:gd name="connsiteX0" fmla="*/ 1225548 w 1711824"/>
                <a:gd name="connsiteY0" fmla="*/ 0 h 964634"/>
                <a:gd name="connsiteX1" fmla="*/ 1580742 w 1711824"/>
                <a:gd name="connsiteY1" fmla="*/ 0 h 964634"/>
                <a:gd name="connsiteX2" fmla="*/ 882649 w 1711824"/>
                <a:gd name="connsiteY2" fmla="*/ 868083 h 964634"/>
                <a:gd name="connsiteX3" fmla="*/ 549274 w 1711824"/>
                <a:gd name="connsiteY3" fmla="*/ 849033 h 964634"/>
                <a:gd name="connsiteX4" fmla="*/ 368299 w 1711824"/>
                <a:gd name="connsiteY4" fmla="*/ 958570 h 964634"/>
                <a:gd name="connsiteX5" fmla="*/ 387349 w 1711824"/>
                <a:gd name="connsiteY5" fmla="*/ 610907 h 964634"/>
                <a:gd name="connsiteX6" fmla="*/ 144462 w 1711824"/>
                <a:gd name="connsiteY6" fmla="*/ 868082 h 964634"/>
                <a:gd name="connsiteX7" fmla="*/ 263524 w 1711824"/>
                <a:gd name="connsiteY7" fmla="*/ 468032 h 964634"/>
                <a:gd name="connsiteX8" fmla="*/ 0 w 1711824"/>
                <a:gd name="connsiteY8" fmla="*/ 702982 h 964634"/>
                <a:gd name="connsiteX9" fmla="*/ 739773 w 1711824"/>
                <a:gd name="connsiteY9" fmla="*/ 334683 h 964634"/>
                <a:gd name="connsiteX10" fmla="*/ 1339848 w 1711824"/>
                <a:gd name="connsiteY10" fmla="*/ 224312 h 964634"/>
                <a:gd name="connsiteX11" fmla="*/ 1225548 w 1711824"/>
                <a:gd name="connsiteY11" fmla="*/ 0 h 964634"/>
                <a:gd name="connsiteX0" fmla="*/ 1225548 w 1711824"/>
                <a:gd name="connsiteY0" fmla="*/ 0 h 962874"/>
                <a:gd name="connsiteX1" fmla="*/ 1580742 w 1711824"/>
                <a:gd name="connsiteY1" fmla="*/ 0 h 962874"/>
                <a:gd name="connsiteX2" fmla="*/ 882649 w 1711824"/>
                <a:gd name="connsiteY2" fmla="*/ 868083 h 962874"/>
                <a:gd name="connsiteX3" fmla="*/ 549274 w 1711824"/>
                <a:gd name="connsiteY3" fmla="*/ 849033 h 962874"/>
                <a:gd name="connsiteX4" fmla="*/ 368299 w 1711824"/>
                <a:gd name="connsiteY4" fmla="*/ 958570 h 962874"/>
                <a:gd name="connsiteX5" fmla="*/ 387349 w 1711824"/>
                <a:gd name="connsiteY5" fmla="*/ 610907 h 962874"/>
                <a:gd name="connsiteX6" fmla="*/ 144462 w 1711824"/>
                <a:gd name="connsiteY6" fmla="*/ 868082 h 962874"/>
                <a:gd name="connsiteX7" fmla="*/ 263524 w 1711824"/>
                <a:gd name="connsiteY7" fmla="*/ 468032 h 962874"/>
                <a:gd name="connsiteX8" fmla="*/ 0 w 1711824"/>
                <a:gd name="connsiteY8" fmla="*/ 702982 h 962874"/>
                <a:gd name="connsiteX9" fmla="*/ 739773 w 1711824"/>
                <a:gd name="connsiteY9" fmla="*/ 334683 h 962874"/>
                <a:gd name="connsiteX10" fmla="*/ 1339848 w 1711824"/>
                <a:gd name="connsiteY10" fmla="*/ 224312 h 962874"/>
                <a:gd name="connsiteX11" fmla="*/ 1225548 w 1711824"/>
                <a:gd name="connsiteY11" fmla="*/ 0 h 962874"/>
                <a:gd name="connsiteX0" fmla="*/ 1225548 w 1711824"/>
                <a:gd name="connsiteY0" fmla="*/ 0 h 962874"/>
                <a:gd name="connsiteX1" fmla="*/ 1580742 w 1711824"/>
                <a:gd name="connsiteY1" fmla="*/ 0 h 962874"/>
                <a:gd name="connsiteX2" fmla="*/ 882649 w 1711824"/>
                <a:gd name="connsiteY2" fmla="*/ 868083 h 962874"/>
                <a:gd name="connsiteX3" fmla="*/ 549274 w 1711824"/>
                <a:gd name="connsiteY3" fmla="*/ 849033 h 962874"/>
                <a:gd name="connsiteX4" fmla="*/ 368299 w 1711824"/>
                <a:gd name="connsiteY4" fmla="*/ 958570 h 962874"/>
                <a:gd name="connsiteX5" fmla="*/ 387349 w 1711824"/>
                <a:gd name="connsiteY5" fmla="*/ 610907 h 962874"/>
                <a:gd name="connsiteX6" fmla="*/ 144462 w 1711824"/>
                <a:gd name="connsiteY6" fmla="*/ 868082 h 962874"/>
                <a:gd name="connsiteX7" fmla="*/ 263524 w 1711824"/>
                <a:gd name="connsiteY7" fmla="*/ 468032 h 962874"/>
                <a:gd name="connsiteX8" fmla="*/ 0 w 1711824"/>
                <a:gd name="connsiteY8" fmla="*/ 702982 h 962874"/>
                <a:gd name="connsiteX9" fmla="*/ 739773 w 1711824"/>
                <a:gd name="connsiteY9" fmla="*/ 334683 h 962874"/>
                <a:gd name="connsiteX10" fmla="*/ 1339848 w 1711824"/>
                <a:gd name="connsiteY10" fmla="*/ 224312 h 962874"/>
                <a:gd name="connsiteX11" fmla="*/ 1225548 w 1711824"/>
                <a:gd name="connsiteY11" fmla="*/ 0 h 962874"/>
                <a:gd name="connsiteX0" fmla="*/ 1225548 w 1711824"/>
                <a:gd name="connsiteY0" fmla="*/ 0 h 962874"/>
                <a:gd name="connsiteX1" fmla="*/ 1580742 w 1711824"/>
                <a:gd name="connsiteY1" fmla="*/ 0 h 962874"/>
                <a:gd name="connsiteX2" fmla="*/ 882649 w 1711824"/>
                <a:gd name="connsiteY2" fmla="*/ 868083 h 962874"/>
                <a:gd name="connsiteX3" fmla="*/ 549274 w 1711824"/>
                <a:gd name="connsiteY3" fmla="*/ 849033 h 962874"/>
                <a:gd name="connsiteX4" fmla="*/ 368299 w 1711824"/>
                <a:gd name="connsiteY4" fmla="*/ 958570 h 962874"/>
                <a:gd name="connsiteX5" fmla="*/ 387349 w 1711824"/>
                <a:gd name="connsiteY5" fmla="*/ 610907 h 962874"/>
                <a:gd name="connsiteX6" fmla="*/ 144462 w 1711824"/>
                <a:gd name="connsiteY6" fmla="*/ 868082 h 962874"/>
                <a:gd name="connsiteX7" fmla="*/ 263524 w 1711824"/>
                <a:gd name="connsiteY7" fmla="*/ 468032 h 962874"/>
                <a:gd name="connsiteX8" fmla="*/ 0 w 1711824"/>
                <a:gd name="connsiteY8" fmla="*/ 702982 h 962874"/>
                <a:gd name="connsiteX9" fmla="*/ 739773 w 1711824"/>
                <a:gd name="connsiteY9" fmla="*/ 334683 h 962874"/>
                <a:gd name="connsiteX10" fmla="*/ 1339848 w 1711824"/>
                <a:gd name="connsiteY10" fmla="*/ 224312 h 962874"/>
                <a:gd name="connsiteX11" fmla="*/ 1225548 w 1711824"/>
                <a:gd name="connsiteY11" fmla="*/ 0 h 962874"/>
                <a:gd name="connsiteX0" fmla="*/ 1225548 w 1694717"/>
                <a:gd name="connsiteY0" fmla="*/ 61913 h 1024787"/>
                <a:gd name="connsiteX1" fmla="*/ 1561692 w 1694717"/>
                <a:gd name="connsiteY1" fmla="*/ 0 h 1024787"/>
                <a:gd name="connsiteX2" fmla="*/ 882649 w 1694717"/>
                <a:gd name="connsiteY2" fmla="*/ 929996 h 1024787"/>
                <a:gd name="connsiteX3" fmla="*/ 549274 w 1694717"/>
                <a:gd name="connsiteY3" fmla="*/ 910946 h 1024787"/>
                <a:gd name="connsiteX4" fmla="*/ 368299 w 1694717"/>
                <a:gd name="connsiteY4" fmla="*/ 1020483 h 1024787"/>
                <a:gd name="connsiteX5" fmla="*/ 387349 w 1694717"/>
                <a:gd name="connsiteY5" fmla="*/ 672820 h 1024787"/>
                <a:gd name="connsiteX6" fmla="*/ 144462 w 1694717"/>
                <a:gd name="connsiteY6" fmla="*/ 929995 h 1024787"/>
                <a:gd name="connsiteX7" fmla="*/ 263524 w 1694717"/>
                <a:gd name="connsiteY7" fmla="*/ 529945 h 1024787"/>
                <a:gd name="connsiteX8" fmla="*/ 0 w 1694717"/>
                <a:gd name="connsiteY8" fmla="*/ 764895 h 1024787"/>
                <a:gd name="connsiteX9" fmla="*/ 739773 w 1694717"/>
                <a:gd name="connsiteY9" fmla="*/ 396596 h 1024787"/>
                <a:gd name="connsiteX10" fmla="*/ 1339848 w 1694717"/>
                <a:gd name="connsiteY10" fmla="*/ 286225 h 1024787"/>
                <a:gd name="connsiteX11" fmla="*/ 1225548 w 1694717"/>
                <a:gd name="connsiteY11" fmla="*/ 61913 h 1024787"/>
                <a:gd name="connsiteX0" fmla="*/ 1225548 w 1694717"/>
                <a:gd name="connsiteY0" fmla="*/ 61913 h 1024787"/>
                <a:gd name="connsiteX1" fmla="*/ 1561692 w 1694717"/>
                <a:gd name="connsiteY1" fmla="*/ 0 h 1024787"/>
                <a:gd name="connsiteX2" fmla="*/ 882649 w 1694717"/>
                <a:gd name="connsiteY2" fmla="*/ 929996 h 1024787"/>
                <a:gd name="connsiteX3" fmla="*/ 549274 w 1694717"/>
                <a:gd name="connsiteY3" fmla="*/ 910946 h 1024787"/>
                <a:gd name="connsiteX4" fmla="*/ 368299 w 1694717"/>
                <a:gd name="connsiteY4" fmla="*/ 1020483 h 1024787"/>
                <a:gd name="connsiteX5" fmla="*/ 387349 w 1694717"/>
                <a:gd name="connsiteY5" fmla="*/ 672820 h 1024787"/>
                <a:gd name="connsiteX6" fmla="*/ 144462 w 1694717"/>
                <a:gd name="connsiteY6" fmla="*/ 929995 h 1024787"/>
                <a:gd name="connsiteX7" fmla="*/ 263524 w 1694717"/>
                <a:gd name="connsiteY7" fmla="*/ 529945 h 1024787"/>
                <a:gd name="connsiteX8" fmla="*/ 0 w 1694717"/>
                <a:gd name="connsiteY8" fmla="*/ 764895 h 1024787"/>
                <a:gd name="connsiteX9" fmla="*/ 739773 w 1694717"/>
                <a:gd name="connsiteY9" fmla="*/ 396596 h 1024787"/>
                <a:gd name="connsiteX10" fmla="*/ 1339848 w 1694717"/>
                <a:gd name="connsiteY10" fmla="*/ 286225 h 1024787"/>
                <a:gd name="connsiteX11" fmla="*/ 1225548 w 1694717"/>
                <a:gd name="connsiteY11" fmla="*/ 61913 h 1024787"/>
                <a:gd name="connsiteX0" fmla="*/ 1225548 w 1694717"/>
                <a:gd name="connsiteY0" fmla="*/ 61913 h 1024787"/>
                <a:gd name="connsiteX1" fmla="*/ 1561692 w 1694717"/>
                <a:gd name="connsiteY1" fmla="*/ 0 h 1024787"/>
                <a:gd name="connsiteX2" fmla="*/ 882649 w 1694717"/>
                <a:gd name="connsiteY2" fmla="*/ 929996 h 1024787"/>
                <a:gd name="connsiteX3" fmla="*/ 549274 w 1694717"/>
                <a:gd name="connsiteY3" fmla="*/ 910946 h 1024787"/>
                <a:gd name="connsiteX4" fmla="*/ 368299 w 1694717"/>
                <a:gd name="connsiteY4" fmla="*/ 1020483 h 1024787"/>
                <a:gd name="connsiteX5" fmla="*/ 387349 w 1694717"/>
                <a:gd name="connsiteY5" fmla="*/ 672820 h 1024787"/>
                <a:gd name="connsiteX6" fmla="*/ 144462 w 1694717"/>
                <a:gd name="connsiteY6" fmla="*/ 929995 h 1024787"/>
                <a:gd name="connsiteX7" fmla="*/ 263524 w 1694717"/>
                <a:gd name="connsiteY7" fmla="*/ 529945 h 1024787"/>
                <a:gd name="connsiteX8" fmla="*/ 0 w 1694717"/>
                <a:gd name="connsiteY8" fmla="*/ 764895 h 1024787"/>
                <a:gd name="connsiteX9" fmla="*/ 739773 w 1694717"/>
                <a:gd name="connsiteY9" fmla="*/ 396596 h 1024787"/>
                <a:gd name="connsiteX10" fmla="*/ 1354135 w 1694717"/>
                <a:gd name="connsiteY10" fmla="*/ 262413 h 1024787"/>
                <a:gd name="connsiteX11" fmla="*/ 1225548 w 1694717"/>
                <a:gd name="connsiteY11" fmla="*/ 61913 h 1024787"/>
                <a:gd name="connsiteX0" fmla="*/ 1103628 w 1694717"/>
                <a:gd name="connsiteY0" fmla="*/ 176213 h 1024787"/>
                <a:gd name="connsiteX1" fmla="*/ 1561692 w 1694717"/>
                <a:gd name="connsiteY1" fmla="*/ 0 h 1024787"/>
                <a:gd name="connsiteX2" fmla="*/ 882649 w 1694717"/>
                <a:gd name="connsiteY2" fmla="*/ 929996 h 1024787"/>
                <a:gd name="connsiteX3" fmla="*/ 549274 w 1694717"/>
                <a:gd name="connsiteY3" fmla="*/ 910946 h 1024787"/>
                <a:gd name="connsiteX4" fmla="*/ 368299 w 1694717"/>
                <a:gd name="connsiteY4" fmla="*/ 1020483 h 1024787"/>
                <a:gd name="connsiteX5" fmla="*/ 387349 w 1694717"/>
                <a:gd name="connsiteY5" fmla="*/ 672820 h 1024787"/>
                <a:gd name="connsiteX6" fmla="*/ 144462 w 1694717"/>
                <a:gd name="connsiteY6" fmla="*/ 929995 h 1024787"/>
                <a:gd name="connsiteX7" fmla="*/ 263524 w 1694717"/>
                <a:gd name="connsiteY7" fmla="*/ 529945 h 1024787"/>
                <a:gd name="connsiteX8" fmla="*/ 0 w 1694717"/>
                <a:gd name="connsiteY8" fmla="*/ 764895 h 1024787"/>
                <a:gd name="connsiteX9" fmla="*/ 739773 w 1694717"/>
                <a:gd name="connsiteY9" fmla="*/ 396596 h 1024787"/>
                <a:gd name="connsiteX10" fmla="*/ 1354135 w 1694717"/>
                <a:gd name="connsiteY10" fmla="*/ 262413 h 1024787"/>
                <a:gd name="connsiteX11" fmla="*/ 1103628 w 1694717"/>
                <a:gd name="connsiteY11" fmla="*/ 176213 h 1024787"/>
                <a:gd name="connsiteX0" fmla="*/ 1103628 w 1735864"/>
                <a:gd name="connsiteY0" fmla="*/ 138113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103628 w 1735864"/>
                <a:gd name="connsiteY11" fmla="*/ 138113 h 986687"/>
                <a:gd name="connsiteX0" fmla="*/ 1103628 w 1735864"/>
                <a:gd name="connsiteY0" fmla="*/ 100013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103628 w 1735864"/>
                <a:gd name="connsiteY11" fmla="*/ 100013 h 986687"/>
                <a:gd name="connsiteX0" fmla="*/ 1094103 w 1735864"/>
                <a:gd name="connsiteY0" fmla="*/ 147638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094103 w 1735864"/>
                <a:gd name="connsiteY11" fmla="*/ 147638 h 986687"/>
                <a:gd name="connsiteX0" fmla="*/ 1094103 w 1735864"/>
                <a:gd name="connsiteY0" fmla="*/ 147638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094103 w 1735864"/>
                <a:gd name="connsiteY11" fmla="*/ 147638 h 986687"/>
                <a:gd name="connsiteX0" fmla="*/ 1094103 w 1735864"/>
                <a:gd name="connsiteY0" fmla="*/ 147638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094103 w 1735864"/>
                <a:gd name="connsiteY11" fmla="*/ 147638 h 986687"/>
                <a:gd name="connsiteX0" fmla="*/ 1094103 w 1735864"/>
                <a:gd name="connsiteY0" fmla="*/ 147638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094103 w 1735864"/>
                <a:gd name="connsiteY11" fmla="*/ 147638 h 986687"/>
                <a:gd name="connsiteX0" fmla="*/ 1096484 w 1735864"/>
                <a:gd name="connsiteY0" fmla="*/ 159544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096484 w 1735864"/>
                <a:gd name="connsiteY11" fmla="*/ 159544 h 986687"/>
                <a:gd name="connsiteX0" fmla="*/ 1101246 w 1735864"/>
                <a:gd name="connsiteY0" fmla="*/ 152400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101246 w 1735864"/>
                <a:gd name="connsiteY11" fmla="*/ 152400 h 986687"/>
                <a:gd name="connsiteX0" fmla="*/ 1101246 w 1735864"/>
                <a:gd name="connsiteY0" fmla="*/ 152400 h 986687"/>
                <a:gd name="connsiteX1" fmla="*/ 1607412 w 1735864"/>
                <a:gd name="connsiteY1" fmla="*/ 0 h 986687"/>
                <a:gd name="connsiteX2" fmla="*/ 882649 w 1735864"/>
                <a:gd name="connsiteY2" fmla="*/ 891896 h 986687"/>
                <a:gd name="connsiteX3" fmla="*/ 549274 w 1735864"/>
                <a:gd name="connsiteY3" fmla="*/ 872846 h 986687"/>
                <a:gd name="connsiteX4" fmla="*/ 368299 w 1735864"/>
                <a:gd name="connsiteY4" fmla="*/ 982383 h 986687"/>
                <a:gd name="connsiteX5" fmla="*/ 387349 w 1735864"/>
                <a:gd name="connsiteY5" fmla="*/ 634720 h 986687"/>
                <a:gd name="connsiteX6" fmla="*/ 144462 w 1735864"/>
                <a:gd name="connsiteY6" fmla="*/ 891895 h 986687"/>
                <a:gd name="connsiteX7" fmla="*/ 263524 w 1735864"/>
                <a:gd name="connsiteY7" fmla="*/ 491845 h 986687"/>
                <a:gd name="connsiteX8" fmla="*/ 0 w 1735864"/>
                <a:gd name="connsiteY8" fmla="*/ 726795 h 986687"/>
                <a:gd name="connsiteX9" fmla="*/ 739773 w 1735864"/>
                <a:gd name="connsiteY9" fmla="*/ 358496 h 986687"/>
                <a:gd name="connsiteX10" fmla="*/ 1354135 w 1735864"/>
                <a:gd name="connsiteY10" fmla="*/ 224313 h 986687"/>
                <a:gd name="connsiteX11" fmla="*/ 1101246 w 1735864"/>
                <a:gd name="connsiteY11" fmla="*/ 152400 h 986687"/>
                <a:gd name="connsiteX0" fmla="*/ 1101246 w 1735864"/>
                <a:gd name="connsiteY0" fmla="*/ 147637 h 981924"/>
                <a:gd name="connsiteX1" fmla="*/ 1607412 w 1735864"/>
                <a:gd name="connsiteY1" fmla="*/ 0 h 981924"/>
                <a:gd name="connsiteX2" fmla="*/ 882649 w 1735864"/>
                <a:gd name="connsiteY2" fmla="*/ 887133 h 981924"/>
                <a:gd name="connsiteX3" fmla="*/ 549274 w 1735864"/>
                <a:gd name="connsiteY3" fmla="*/ 868083 h 981924"/>
                <a:gd name="connsiteX4" fmla="*/ 368299 w 1735864"/>
                <a:gd name="connsiteY4" fmla="*/ 977620 h 981924"/>
                <a:gd name="connsiteX5" fmla="*/ 387349 w 1735864"/>
                <a:gd name="connsiteY5" fmla="*/ 629957 h 981924"/>
                <a:gd name="connsiteX6" fmla="*/ 144462 w 1735864"/>
                <a:gd name="connsiteY6" fmla="*/ 887132 h 981924"/>
                <a:gd name="connsiteX7" fmla="*/ 263524 w 1735864"/>
                <a:gd name="connsiteY7" fmla="*/ 487082 h 981924"/>
                <a:gd name="connsiteX8" fmla="*/ 0 w 1735864"/>
                <a:gd name="connsiteY8" fmla="*/ 722032 h 981924"/>
                <a:gd name="connsiteX9" fmla="*/ 739773 w 1735864"/>
                <a:gd name="connsiteY9" fmla="*/ 353733 h 981924"/>
                <a:gd name="connsiteX10" fmla="*/ 1354135 w 1735864"/>
                <a:gd name="connsiteY10" fmla="*/ 219550 h 981924"/>
                <a:gd name="connsiteX11" fmla="*/ 1101246 w 1735864"/>
                <a:gd name="connsiteY11" fmla="*/ 147637 h 981924"/>
                <a:gd name="connsiteX0" fmla="*/ 1101246 w 1735864"/>
                <a:gd name="connsiteY0" fmla="*/ 147637 h 981924"/>
                <a:gd name="connsiteX1" fmla="*/ 1607412 w 1735864"/>
                <a:gd name="connsiteY1" fmla="*/ 0 h 981924"/>
                <a:gd name="connsiteX2" fmla="*/ 882649 w 1735864"/>
                <a:gd name="connsiteY2" fmla="*/ 887133 h 981924"/>
                <a:gd name="connsiteX3" fmla="*/ 549274 w 1735864"/>
                <a:gd name="connsiteY3" fmla="*/ 868083 h 981924"/>
                <a:gd name="connsiteX4" fmla="*/ 368299 w 1735864"/>
                <a:gd name="connsiteY4" fmla="*/ 977620 h 981924"/>
                <a:gd name="connsiteX5" fmla="*/ 387349 w 1735864"/>
                <a:gd name="connsiteY5" fmla="*/ 629957 h 981924"/>
                <a:gd name="connsiteX6" fmla="*/ 144462 w 1735864"/>
                <a:gd name="connsiteY6" fmla="*/ 887132 h 981924"/>
                <a:gd name="connsiteX7" fmla="*/ 263524 w 1735864"/>
                <a:gd name="connsiteY7" fmla="*/ 487082 h 981924"/>
                <a:gd name="connsiteX8" fmla="*/ 0 w 1735864"/>
                <a:gd name="connsiteY8" fmla="*/ 722032 h 981924"/>
                <a:gd name="connsiteX9" fmla="*/ 739773 w 1735864"/>
                <a:gd name="connsiteY9" fmla="*/ 353733 h 981924"/>
                <a:gd name="connsiteX10" fmla="*/ 1354135 w 1735864"/>
                <a:gd name="connsiteY10" fmla="*/ 219550 h 981924"/>
                <a:gd name="connsiteX11" fmla="*/ 1101246 w 1735864"/>
                <a:gd name="connsiteY11" fmla="*/ 147637 h 981924"/>
                <a:gd name="connsiteX0" fmla="*/ 1101246 w 1735864"/>
                <a:gd name="connsiteY0" fmla="*/ 147637 h 981924"/>
                <a:gd name="connsiteX1" fmla="*/ 1607412 w 1735864"/>
                <a:gd name="connsiteY1" fmla="*/ 0 h 981924"/>
                <a:gd name="connsiteX2" fmla="*/ 882649 w 1735864"/>
                <a:gd name="connsiteY2" fmla="*/ 887133 h 981924"/>
                <a:gd name="connsiteX3" fmla="*/ 549274 w 1735864"/>
                <a:gd name="connsiteY3" fmla="*/ 868083 h 981924"/>
                <a:gd name="connsiteX4" fmla="*/ 368299 w 1735864"/>
                <a:gd name="connsiteY4" fmla="*/ 977620 h 981924"/>
                <a:gd name="connsiteX5" fmla="*/ 387349 w 1735864"/>
                <a:gd name="connsiteY5" fmla="*/ 629957 h 981924"/>
                <a:gd name="connsiteX6" fmla="*/ 144462 w 1735864"/>
                <a:gd name="connsiteY6" fmla="*/ 887132 h 981924"/>
                <a:gd name="connsiteX7" fmla="*/ 263524 w 1735864"/>
                <a:gd name="connsiteY7" fmla="*/ 487082 h 981924"/>
                <a:gd name="connsiteX8" fmla="*/ 0 w 1735864"/>
                <a:gd name="connsiteY8" fmla="*/ 722032 h 981924"/>
                <a:gd name="connsiteX9" fmla="*/ 739773 w 1735864"/>
                <a:gd name="connsiteY9" fmla="*/ 353733 h 981924"/>
                <a:gd name="connsiteX10" fmla="*/ 1354135 w 1735864"/>
                <a:gd name="connsiteY10" fmla="*/ 219550 h 981924"/>
                <a:gd name="connsiteX11" fmla="*/ 1101246 w 1735864"/>
                <a:gd name="connsiteY11" fmla="*/ 147637 h 981924"/>
                <a:gd name="connsiteX0" fmla="*/ 1101246 w 1735864"/>
                <a:gd name="connsiteY0" fmla="*/ 147637 h 981924"/>
                <a:gd name="connsiteX1" fmla="*/ 1607412 w 1735864"/>
                <a:gd name="connsiteY1" fmla="*/ 0 h 981924"/>
                <a:gd name="connsiteX2" fmla="*/ 882649 w 1735864"/>
                <a:gd name="connsiteY2" fmla="*/ 887133 h 981924"/>
                <a:gd name="connsiteX3" fmla="*/ 549274 w 1735864"/>
                <a:gd name="connsiteY3" fmla="*/ 868083 h 981924"/>
                <a:gd name="connsiteX4" fmla="*/ 368299 w 1735864"/>
                <a:gd name="connsiteY4" fmla="*/ 977620 h 981924"/>
                <a:gd name="connsiteX5" fmla="*/ 387349 w 1735864"/>
                <a:gd name="connsiteY5" fmla="*/ 629957 h 981924"/>
                <a:gd name="connsiteX6" fmla="*/ 144462 w 1735864"/>
                <a:gd name="connsiteY6" fmla="*/ 887132 h 981924"/>
                <a:gd name="connsiteX7" fmla="*/ 263524 w 1735864"/>
                <a:gd name="connsiteY7" fmla="*/ 487082 h 981924"/>
                <a:gd name="connsiteX8" fmla="*/ 0 w 1735864"/>
                <a:gd name="connsiteY8" fmla="*/ 722032 h 981924"/>
                <a:gd name="connsiteX9" fmla="*/ 739773 w 1735864"/>
                <a:gd name="connsiteY9" fmla="*/ 353733 h 981924"/>
                <a:gd name="connsiteX10" fmla="*/ 1354135 w 1735864"/>
                <a:gd name="connsiteY10" fmla="*/ 219550 h 981924"/>
                <a:gd name="connsiteX11" fmla="*/ 1101246 w 1735864"/>
                <a:gd name="connsiteY11" fmla="*/ 147637 h 981924"/>
                <a:gd name="connsiteX0" fmla="*/ 1101246 w 1735864"/>
                <a:gd name="connsiteY0" fmla="*/ 147637 h 981924"/>
                <a:gd name="connsiteX1" fmla="*/ 1607412 w 1735864"/>
                <a:gd name="connsiteY1" fmla="*/ 0 h 981924"/>
                <a:gd name="connsiteX2" fmla="*/ 882649 w 1735864"/>
                <a:gd name="connsiteY2" fmla="*/ 887133 h 981924"/>
                <a:gd name="connsiteX3" fmla="*/ 549274 w 1735864"/>
                <a:gd name="connsiteY3" fmla="*/ 868083 h 981924"/>
                <a:gd name="connsiteX4" fmla="*/ 368299 w 1735864"/>
                <a:gd name="connsiteY4" fmla="*/ 977620 h 981924"/>
                <a:gd name="connsiteX5" fmla="*/ 387349 w 1735864"/>
                <a:gd name="connsiteY5" fmla="*/ 629957 h 981924"/>
                <a:gd name="connsiteX6" fmla="*/ 144462 w 1735864"/>
                <a:gd name="connsiteY6" fmla="*/ 887132 h 981924"/>
                <a:gd name="connsiteX7" fmla="*/ 263524 w 1735864"/>
                <a:gd name="connsiteY7" fmla="*/ 487082 h 981924"/>
                <a:gd name="connsiteX8" fmla="*/ 0 w 1735864"/>
                <a:gd name="connsiteY8" fmla="*/ 722032 h 981924"/>
                <a:gd name="connsiteX9" fmla="*/ 739773 w 1735864"/>
                <a:gd name="connsiteY9" fmla="*/ 353733 h 981924"/>
                <a:gd name="connsiteX10" fmla="*/ 1354135 w 1735864"/>
                <a:gd name="connsiteY10" fmla="*/ 219550 h 981924"/>
                <a:gd name="connsiteX11" fmla="*/ 1101246 w 1735864"/>
                <a:gd name="connsiteY11" fmla="*/ 147637 h 981924"/>
                <a:gd name="connsiteX0" fmla="*/ 1101246 w 1735864"/>
                <a:gd name="connsiteY0" fmla="*/ 147637 h 981924"/>
                <a:gd name="connsiteX1" fmla="*/ 1607412 w 1735864"/>
                <a:gd name="connsiteY1" fmla="*/ 0 h 981924"/>
                <a:gd name="connsiteX2" fmla="*/ 882649 w 1735864"/>
                <a:gd name="connsiteY2" fmla="*/ 887133 h 981924"/>
                <a:gd name="connsiteX3" fmla="*/ 549274 w 1735864"/>
                <a:gd name="connsiteY3" fmla="*/ 868083 h 981924"/>
                <a:gd name="connsiteX4" fmla="*/ 368299 w 1735864"/>
                <a:gd name="connsiteY4" fmla="*/ 977620 h 981924"/>
                <a:gd name="connsiteX5" fmla="*/ 387349 w 1735864"/>
                <a:gd name="connsiteY5" fmla="*/ 629957 h 981924"/>
                <a:gd name="connsiteX6" fmla="*/ 144462 w 1735864"/>
                <a:gd name="connsiteY6" fmla="*/ 887132 h 981924"/>
                <a:gd name="connsiteX7" fmla="*/ 263524 w 1735864"/>
                <a:gd name="connsiteY7" fmla="*/ 487082 h 981924"/>
                <a:gd name="connsiteX8" fmla="*/ 0 w 1735864"/>
                <a:gd name="connsiteY8" fmla="*/ 722032 h 981924"/>
                <a:gd name="connsiteX9" fmla="*/ 739773 w 1735864"/>
                <a:gd name="connsiteY9" fmla="*/ 353733 h 981924"/>
                <a:gd name="connsiteX10" fmla="*/ 1354135 w 1735864"/>
                <a:gd name="connsiteY10" fmla="*/ 219550 h 981924"/>
                <a:gd name="connsiteX11" fmla="*/ 1101246 w 1735864"/>
                <a:gd name="connsiteY11" fmla="*/ 147637 h 981924"/>
                <a:gd name="connsiteX0" fmla="*/ 1101246 w 1735864"/>
                <a:gd name="connsiteY0" fmla="*/ 147637 h 981924"/>
                <a:gd name="connsiteX1" fmla="*/ 1607412 w 1735864"/>
                <a:gd name="connsiteY1" fmla="*/ 0 h 981924"/>
                <a:gd name="connsiteX2" fmla="*/ 882649 w 1735864"/>
                <a:gd name="connsiteY2" fmla="*/ 887133 h 981924"/>
                <a:gd name="connsiteX3" fmla="*/ 549274 w 1735864"/>
                <a:gd name="connsiteY3" fmla="*/ 868083 h 981924"/>
                <a:gd name="connsiteX4" fmla="*/ 368299 w 1735864"/>
                <a:gd name="connsiteY4" fmla="*/ 977620 h 981924"/>
                <a:gd name="connsiteX5" fmla="*/ 387349 w 1735864"/>
                <a:gd name="connsiteY5" fmla="*/ 629957 h 981924"/>
                <a:gd name="connsiteX6" fmla="*/ 144462 w 1735864"/>
                <a:gd name="connsiteY6" fmla="*/ 887132 h 981924"/>
                <a:gd name="connsiteX7" fmla="*/ 263524 w 1735864"/>
                <a:gd name="connsiteY7" fmla="*/ 487082 h 981924"/>
                <a:gd name="connsiteX8" fmla="*/ 0 w 1735864"/>
                <a:gd name="connsiteY8" fmla="*/ 722032 h 981924"/>
                <a:gd name="connsiteX9" fmla="*/ 739773 w 1735864"/>
                <a:gd name="connsiteY9" fmla="*/ 353733 h 981924"/>
                <a:gd name="connsiteX10" fmla="*/ 1354135 w 1735864"/>
                <a:gd name="connsiteY10" fmla="*/ 219550 h 981924"/>
                <a:gd name="connsiteX11" fmla="*/ 1101246 w 1735864"/>
                <a:gd name="connsiteY11" fmla="*/ 147637 h 981924"/>
                <a:gd name="connsiteX0" fmla="*/ 1096484 w 1731102"/>
                <a:gd name="connsiteY0" fmla="*/ 147637 h 981924"/>
                <a:gd name="connsiteX1" fmla="*/ 1602650 w 1731102"/>
                <a:gd name="connsiteY1" fmla="*/ 0 h 981924"/>
                <a:gd name="connsiteX2" fmla="*/ 877887 w 1731102"/>
                <a:gd name="connsiteY2" fmla="*/ 887133 h 981924"/>
                <a:gd name="connsiteX3" fmla="*/ 544512 w 1731102"/>
                <a:gd name="connsiteY3" fmla="*/ 868083 h 981924"/>
                <a:gd name="connsiteX4" fmla="*/ 363537 w 1731102"/>
                <a:gd name="connsiteY4" fmla="*/ 977620 h 981924"/>
                <a:gd name="connsiteX5" fmla="*/ 382587 w 1731102"/>
                <a:gd name="connsiteY5" fmla="*/ 629957 h 981924"/>
                <a:gd name="connsiteX6" fmla="*/ 139700 w 1731102"/>
                <a:gd name="connsiteY6" fmla="*/ 887132 h 981924"/>
                <a:gd name="connsiteX7" fmla="*/ 258762 w 1731102"/>
                <a:gd name="connsiteY7" fmla="*/ 487082 h 981924"/>
                <a:gd name="connsiteX8" fmla="*/ 0 w 1731102"/>
                <a:gd name="connsiteY8" fmla="*/ 750607 h 981924"/>
                <a:gd name="connsiteX9" fmla="*/ 735011 w 1731102"/>
                <a:gd name="connsiteY9" fmla="*/ 353733 h 981924"/>
                <a:gd name="connsiteX10" fmla="*/ 1349373 w 1731102"/>
                <a:gd name="connsiteY10" fmla="*/ 219550 h 981924"/>
                <a:gd name="connsiteX11" fmla="*/ 1096484 w 1731102"/>
                <a:gd name="connsiteY11" fmla="*/ 147637 h 981924"/>
                <a:gd name="connsiteX0" fmla="*/ 1094103 w 1728721"/>
                <a:gd name="connsiteY0" fmla="*/ 147637 h 981924"/>
                <a:gd name="connsiteX1" fmla="*/ 1600269 w 1728721"/>
                <a:gd name="connsiteY1" fmla="*/ 0 h 981924"/>
                <a:gd name="connsiteX2" fmla="*/ 875506 w 1728721"/>
                <a:gd name="connsiteY2" fmla="*/ 887133 h 981924"/>
                <a:gd name="connsiteX3" fmla="*/ 542131 w 1728721"/>
                <a:gd name="connsiteY3" fmla="*/ 868083 h 981924"/>
                <a:gd name="connsiteX4" fmla="*/ 361156 w 1728721"/>
                <a:gd name="connsiteY4" fmla="*/ 977620 h 981924"/>
                <a:gd name="connsiteX5" fmla="*/ 380206 w 1728721"/>
                <a:gd name="connsiteY5" fmla="*/ 629957 h 981924"/>
                <a:gd name="connsiteX6" fmla="*/ 137319 w 1728721"/>
                <a:gd name="connsiteY6" fmla="*/ 887132 h 981924"/>
                <a:gd name="connsiteX7" fmla="*/ 256381 w 1728721"/>
                <a:gd name="connsiteY7" fmla="*/ 487082 h 981924"/>
                <a:gd name="connsiteX8" fmla="*/ 0 w 1728721"/>
                <a:gd name="connsiteY8" fmla="*/ 776801 h 981924"/>
                <a:gd name="connsiteX9" fmla="*/ 732630 w 1728721"/>
                <a:gd name="connsiteY9" fmla="*/ 353733 h 981924"/>
                <a:gd name="connsiteX10" fmla="*/ 1346992 w 1728721"/>
                <a:gd name="connsiteY10" fmla="*/ 219550 h 981924"/>
                <a:gd name="connsiteX11" fmla="*/ 1094103 w 1728721"/>
                <a:gd name="connsiteY11" fmla="*/ 147637 h 981924"/>
                <a:gd name="connsiteX0" fmla="*/ 1094103 w 1728721"/>
                <a:gd name="connsiteY0" fmla="*/ 147637 h 981924"/>
                <a:gd name="connsiteX1" fmla="*/ 1600269 w 1728721"/>
                <a:gd name="connsiteY1" fmla="*/ 0 h 981924"/>
                <a:gd name="connsiteX2" fmla="*/ 875506 w 1728721"/>
                <a:gd name="connsiteY2" fmla="*/ 887133 h 981924"/>
                <a:gd name="connsiteX3" fmla="*/ 542131 w 1728721"/>
                <a:gd name="connsiteY3" fmla="*/ 868083 h 981924"/>
                <a:gd name="connsiteX4" fmla="*/ 361156 w 1728721"/>
                <a:gd name="connsiteY4" fmla="*/ 977620 h 981924"/>
                <a:gd name="connsiteX5" fmla="*/ 380206 w 1728721"/>
                <a:gd name="connsiteY5" fmla="*/ 629957 h 981924"/>
                <a:gd name="connsiteX6" fmla="*/ 137319 w 1728721"/>
                <a:gd name="connsiteY6" fmla="*/ 887132 h 981924"/>
                <a:gd name="connsiteX7" fmla="*/ 256381 w 1728721"/>
                <a:gd name="connsiteY7" fmla="*/ 487082 h 981924"/>
                <a:gd name="connsiteX8" fmla="*/ 0 w 1728721"/>
                <a:gd name="connsiteY8" fmla="*/ 776801 h 981924"/>
                <a:gd name="connsiteX9" fmla="*/ 732630 w 1728721"/>
                <a:gd name="connsiteY9" fmla="*/ 353733 h 981924"/>
                <a:gd name="connsiteX10" fmla="*/ 1346992 w 1728721"/>
                <a:gd name="connsiteY10" fmla="*/ 219550 h 981924"/>
                <a:gd name="connsiteX11" fmla="*/ 1094103 w 1728721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  <a:gd name="connsiteX0" fmla="*/ 1063146 w 1697764"/>
                <a:gd name="connsiteY0" fmla="*/ 147637 h 981924"/>
                <a:gd name="connsiteX1" fmla="*/ 1569312 w 1697764"/>
                <a:gd name="connsiteY1" fmla="*/ 0 h 981924"/>
                <a:gd name="connsiteX2" fmla="*/ 844549 w 1697764"/>
                <a:gd name="connsiteY2" fmla="*/ 887133 h 981924"/>
                <a:gd name="connsiteX3" fmla="*/ 511174 w 1697764"/>
                <a:gd name="connsiteY3" fmla="*/ 868083 h 981924"/>
                <a:gd name="connsiteX4" fmla="*/ 330199 w 1697764"/>
                <a:gd name="connsiteY4" fmla="*/ 977620 h 981924"/>
                <a:gd name="connsiteX5" fmla="*/ 349249 w 1697764"/>
                <a:gd name="connsiteY5" fmla="*/ 629957 h 981924"/>
                <a:gd name="connsiteX6" fmla="*/ 106362 w 1697764"/>
                <a:gd name="connsiteY6" fmla="*/ 887132 h 981924"/>
                <a:gd name="connsiteX7" fmla="*/ 225424 w 1697764"/>
                <a:gd name="connsiteY7" fmla="*/ 487082 h 981924"/>
                <a:gd name="connsiteX8" fmla="*/ 0 w 1697764"/>
                <a:gd name="connsiteY8" fmla="*/ 762514 h 981924"/>
                <a:gd name="connsiteX9" fmla="*/ 701673 w 1697764"/>
                <a:gd name="connsiteY9" fmla="*/ 353733 h 981924"/>
                <a:gd name="connsiteX10" fmla="*/ 1316035 w 1697764"/>
                <a:gd name="connsiteY10" fmla="*/ 219550 h 981924"/>
                <a:gd name="connsiteX11" fmla="*/ 1063146 w 1697764"/>
                <a:gd name="connsiteY11" fmla="*/ 147637 h 98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97764" h="981924">
                  <a:moveTo>
                    <a:pt x="1063146" y="147637"/>
                  </a:moveTo>
                  <a:cubicBezTo>
                    <a:pt x="1158526" y="57940"/>
                    <a:pt x="1452501" y="49213"/>
                    <a:pt x="1569312" y="0"/>
                  </a:cubicBezTo>
                  <a:cubicBezTo>
                    <a:pt x="2041464" y="959286"/>
                    <a:pt x="1077247" y="880347"/>
                    <a:pt x="844549" y="887133"/>
                  </a:cubicBezTo>
                  <a:cubicBezTo>
                    <a:pt x="742949" y="947458"/>
                    <a:pt x="603249" y="974445"/>
                    <a:pt x="511174" y="868083"/>
                  </a:cubicBezTo>
                  <a:cubicBezTo>
                    <a:pt x="459580" y="967302"/>
                    <a:pt x="385762" y="993495"/>
                    <a:pt x="330199" y="977620"/>
                  </a:cubicBezTo>
                  <a:cubicBezTo>
                    <a:pt x="146050" y="918882"/>
                    <a:pt x="325436" y="681550"/>
                    <a:pt x="349249" y="629957"/>
                  </a:cubicBezTo>
                  <a:cubicBezTo>
                    <a:pt x="307974" y="662499"/>
                    <a:pt x="217487" y="937932"/>
                    <a:pt x="106362" y="887132"/>
                  </a:cubicBezTo>
                  <a:cubicBezTo>
                    <a:pt x="14288" y="817283"/>
                    <a:pt x="251883" y="505867"/>
                    <a:pt x="225424" y="487082"/>
                  </a:cubicBezTo>
                  <a:cubicBezTo>
                    <a:pt x="219867" y="487082"/>
                    <a:pt x="71438" y="869670"/>
                    <a:pt x="0" y="762514"/>
                  </a:cubicBezTo>
                  <a:cubicBezTo>
                    <a:pt x="47624" y="464064"/>
                    <a:pt x="311149" y="141008"/>
                    <a:pt x="701673" y="353733"/>
                  </a:cubicBezTo>
                  <a:cubicBezTo>
                    <a:pt x="901698" y="316943"/>
                    <a:pt x="1001710" y="156328"/>
                    <a:pt x="1316035" y="219550"/>
                  </a:cubicBezTo>
                  <a:cubicBezTo>
                    <a:pt x="1229358" y="193992"/>
                    <a:pt x="1104579" y="187483"/>
                    <a:pt x="1063146" y="147637"/>
                  </a:cubicBezTo>
                  <a:close/>
                </a:path>
              </a:pathLst>
            </a:custGeom>
            <a:solidFill>
              <a:srgbClr val="FEE5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3E3268-8E5F-4987-AF28-4C0AAA471F0F}"/>
                </a:ext>
              </a:extLst>
            </p:cNvPr>
            <p:cNvSpPr/>
            <p:nvPr/>
          </p:nvSpPr>
          <p:spPr>
            <a:xfrm>
              <a:off x="4788928" y="4828364"/>
              <a:ext cx="383995" cy="357834"/>
            </a:xfrm>
            <a:prstGeom prst="ellipse">
              <a:avLst/>
            </a:prstGeom>
            <a:solidFill>
              <a:srgbClr val="FEE5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EAB7C01-2D18-4BA0-9DFD-7059BD0E2055}"/>
                </a:ext>
              </a:extLst>
            </p:cNvPr>
            <p:cNvGrpSpPr/>
            <p:nvPr/>
          </p:nvGrpSpPr>
          <p:grpSpPr>
            <a:xfrm>
              <a:off x="4263776" y="4176134"/>
              <a:ext cx="1153536" cy="1634966"/>
              <a:chOff x="4263776" y="4176134"/>
              <a:chExt cx="1153536" cy="163496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D00F224A-5300-47E0-B882-34FFC489B624}"/>
                  </a:ext>
                </a:extLst>
              </p:cNvPr>
              <p:cNvSpPr/>
              <p:nvPr/>
            </p:nvSpPr>
            <p:spPr>
              <a:xfrm rot="8805101">
                <a:off x="5052238" y="5465221"/>
                <a:ext cx="365074" cy="345879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74F32F-C8F0-4813-A458-8888C48AD536}"/>
                  </a:ext>
                </a:extLst>
              </p:cNvPr>
              <p:cNvSpPr/>
              <p:nvPr/>
            </p:nvSpPr>
            <p:spPr>
              <a:xfrm rot="19701310">
                <a:off x="4575045" y="4176134"/>
                <a:ext cx="372029" cy="1418752"/>
              </a:xfrm>
              <a:custGeom>
                <a:avLst/>
                <a:gdLst>
                  <a:gd name="connsiteX0" fmla="*/ 316956 w 372029"/>
                  <a:gd name="connsiteY0" fmla="*/ 7087 h 1418752"/>
                  <a:gd name="connsiteX1" fmla="*/ 372029 w 372029"/>
                  <a:gd name="connsiteY1" fmla="*/ 90172 h 1418752"/>
                  <a:gd name="connsiteX2" fmla="*/ 372029 w 372029"/>
                  <a:gd name="connsiteY2" fmla="*/ 1408382 h 1418752"/>
                  <a:gd name="connsiteX3" fmla="*/ 1630 w 372029"/>
                  <a:gd name="connsiteY3" fmla="*/ 1418752 h 1418752"/>
                  <a:gd name="connsiteX4" fmla="*/ 0 w 372029"/>
                  <a:gd name="connsiteY4" fmla="*/ 1410677 h 1418752"/>
                  <a:gd name="connsiteX5" fmla="*/ 0 w 372029"/>
                  <a:gd name="connsiteY5" fmla="*/ 90173 h 1418752"/>
                  <a:gd name="connsiteX6" fmla="*/ 90172 w 372029"/>
                  <a:gd name="connsiteY6" fmla="*/ 1 h 1418752"/>
                  <a:gd name="connsiteX7" fmla="*/ 281857 w 372029"/>
                  <a:gd name="connsiteY7" fmla="*/ 0 h 1418752"/>
                  <a:gd name="connsiteX8" fmla="*/ 316956 w 372029"/>
                  <a:gd name="connsiteY8" fmla="*/ 7087 h 141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2029" h="1418752">
                    <a:moveTo>
                      <a:pt x="316956" y="7087"/>
                    </a:moveTo>
                    <a:cubicBezTo>
                      <a:pt x="349320" y="20775"/>
                      <a:pt x="372029" y="52821"/>
                      <a:pt x="372029" y="90172"/>
                    </a:cubicBezTo>
                    <a:lnTo>
                      <a:pt x="372029" y="1408382"/>
                    </a:lnTo>
                    <a:lnTo>
                      <a:pt x="1630" y="1418752"/>
                    </a:lnTo>
                    <a:lnTo>
                      <a:pt x="0" y="1410677"/>
                    </a:lnTo>
                    <a:lnTo>
                      <a:pt x="0" y="90173"/>
                    </a:lnTo>
                    <a:cubicBezTo>
                      <a:pt x="1" y="40371"/>
                      <a:pt x="40371" y="0"/>
                      <a:pt x="90172" y="1"/>
                    </a:cubicBezTo>
                    <a:lnTo>
                      <a:pt x="281857" y="0"/>
                    </a:lnTo>
                    <a:cubicBezTo>
                      <a:pt x="294307" y="0"/>
                      <a:pt x="306168" y="2523"/>
                      <a:pt x="316956" y="7087"/>
                    </a:cubicBezTo>
                    <a:close/>
                  </a:path>
                </a:pathLst>
              </a:custGeom>
              <a:solidFill>
                <a:srgbClr val="FCB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78BAC3A-7061-4967-BFD4-B7E674074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047" y="4473331"/>
                <a:ext cx="616271" cy="103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DC6A37-1906-48A6-A559-10A752D5F3A1}"/>
                  </a:ext>
                </a:extLst>
              </p:cNvPr>
              <p:cNvSpPr/>
              <p:nvPr/>
            </p:nvSpPr>
            <p:spPr>
              <a:xfrm rot="19793766">
                <a:off x="4263776" y="4267009"/>
                <a:ext cx="375921" cy="236161"/>
              </a:xfrm>
              <a:custGeom>
                <a:avLst/>
                <a:gdLst>
                  <a:gd name="connsiteX0" fmla="*/ 337255 w 375921"/>
                  <a:gd name="connsiteY0" fmla="*/ 19075 h 236161"/>
                  <a:gd name="connsiteX1" fmla="*/ 371928 w 375921"/>
                  <a:gd name="connsiteY1" fmla="*/ 87749 h 236161"/>
                  <a:gd name="connsiteX2" fmla="*/ 375921 w 375921"/>
                  <a:gd name="connsiteY2" fmla="*/ 236161 h 236161"/>
                  <a:gd name="connsiteX3" fmla="*/ 3757 w 375921"/>
                  <a:gd name="connsiteY3" fmla="*/ 236161 h 236161"/>
                  <a:gd name="connsiteX4" fmla="*/ 34 w 375921"/>
                  <a:gd name="connsiteY4" fmla="*/ 97754 h 236161"/>
                  <a:gd name="connsiteX5" fmla="*/ 87749 w 375921"/>
                  <a:gd name="connsiteY5" fmla="*/ 5189 h 236161"/>
                  <a:gd name="connsiteX6" fmla="*/ 279364 w 375921"/>
                  <a:gd name="connsiteY6" fmla="*/ 34 h 236161"/>
                  <a:gd name="connsiteX7" fmla="*/ 314641 w 375921"/>
                  <a:gd name="connsiteY7" fmla="*/ 6175 h 236161"/>
                  <a:gd name="connsiteX8" fmla="*/ 337255 w 375921"/>
                  <a:gd name="connsiteY8" fmla="*/ 19075 h 236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5921" h="236161">
                    <a:moveTo>
                      <a:pt x="337255" y="19075"/>
                    </a:moveTo>
                    <a:cubicBezTo>
                      <a:pt x="357733" y="35069"/>
                      <a:pt x="371175" y="59746"/>
                      <a:pt x="371928" y="87749"/>
                    </a:cubicBezTo>
                    <a:lnTo>
                      <a:pt x="375921" y="236161"/>
                    </a:lnTo>
                    <a:lnTo>
                      <a:pt x="3757" y="236161"/>
                    </a:lnTo>
                    <a:lnTo>
                      <a:pt x="34" y="97754"/>
                    </a:lnTo>
                    <a:cubicBezTo>
                      <a:pt x="-1304" y="47970"/>
                      <a:pt x="37965" y="6528"/>
                      <a:pt x="87749" y="5189"/>
                    </a:cubicBezTo>
                    <a:lnTo>
                      <a:pt x="279364" y="34"/>
                    </a:lnTo>
                    <a:cubicBezTo>
                      <a:pt x="291809" y="-300"/>
                      <a:pt x="303734" y="1903"/>
                      <a:pt x="314641" y="6175"/>
                    </a:cubicBezTo>
                    <a:cubicBezTo>
                      <a:pt x="322821" y="9378"/>
                      <a:pt x="330429" y="13745"/>
                      <a:pt x="337255" y="19075"/>
                    </a:cubicBez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B8EC19BB-0ED3-4260-9C49-F3D7C0187940}"/>
                </a:ext>
              </a:extLst>
            </p:cNvPr>
            <p:cNvSpPr/>
            <p:nvPr/>
          </p:nvSpPr>
          <p:spPr>
            <a:xfrm>
              <a:off x="4253691" y="4810126"/>
              <a:ext cx="711554" cy="883518"/>
            </a:xfrm>
            <a:custGeom>
              <a:avLst/>
              <a:gdLst>
                <a:gd name="connsiteX0" fmla="*/ 0 w 311559"/>
                <a:gd name="connsiteY0" fmla="*/ 0 h 178153"/>
                <a:gd name="connsiteX1" fmla="*/ 311559 w 311559"/>
                <a:gd name="connsiteY1" fmla="*/ 0 h 178153"/>
                <a:gd name="connsiteX2" fmla="*/ 311559 w 311559"/>
                <a:gd name="connsiteY2" fmla="*/ 178153 h 178153"/>
                <a:gd name="connsiteX3" fmla="*/ 0 w 311559"/>
                <a:gd name="connsiteY3" fmla="*/ 178153 h 178153"/>
                <a:gd name="connsiteX4" fmla="*/ 0 w 311559"/>
                <a:gd name="connsiteY4" fmla="*/ 0 h 178153"/>
                <a:gd name="connsiteX0" fmla="*/ 0 w 311559"/>
                <a:gd name="connsiteY0" fmla="*/ 0 h 854428"/>
                <a:gd name="connsiteX1" fmla="*/ 311559 w 311559"/>
                <a:gd name="connsiteY1" fmla="*/ 0 h 854428"/>
                <a:gd name="connsiteX2" fmla="*/ 311559 w 311559"/>
                <a:gd name="connsiteY2" fmla="*/ 178153 h 854428"/>
                <a:gd name="connsiteX3" fmla="*/ 85725 w 311559"/>
                <a:gd name="connsiteY3" fmla="*/ 854428 h 854428"/>
                <a:gd name="connsiteX4" fmla="*/ 0 w 311559"/>
                <a:gd name="connsiteY4" fmla="*/ 0 h 854428"/>
                <a:gd name="connsiteX0" fmla="*/ 0 w 554447"/>
                <a:gd name="connsiteY0" fmla="*/ 0 h 854428"/>
                <a:gd name="connsiteX1" fmla="*/ 311559 w 554447"/>
                <a:gd name="connsiteY1" fmla="*/ 0 h 854428"/>
                <a:gd name="connsiteX2" fmla="*/ 554447 w 554447"/>
                <a:gd name="connsiteY2" fmla="*/ 454378 h 854428"/>
                <a:gd name="connsiteX3" fmla="*/ 85725 w 554447"/>
                <a:gd name="connsiteY3" fmla="*/ 854428 h 854428"/>
                <a:gd name="connsiteX4" fmla="*/ 0 w 554447"/>
                <a:gd name="connsiteY4" fmla="*/ 0 h 854428"/>
                <a:gd name="connsiteX0" fmla="*/ 117173 w 671620"/>
                <a:gd name="connsiteY0" fmla="*/ 0 h 854428"/>
                <a:gd name="connsiteX1" fmla="*/ 428732 w 671620"/>
                <a:gd name="connsiteY1" fmla="*/ 0 h 854428"/>
                <a:gd name="connsiteX2" fmla="*/ 671620 w 671620"/>
                <a:gd name="connsiteY2" fmla="*/ 454378 h 854428"/>
                <a:gd name="connsiteX3" fmla="*/ 202898 w 671620"/>
                <a:gd name="connsiteY3" fmla="*/ 854428 h 854428"/>
                <a:gd name="connsiteX4" fmla="*/ 117173 w 671620"/>
                <a:gd name="connsiteY4" fmla="*/ 0 h 854428"/>
                <a:gd name="connsiteX0" fmla="*/ 151622 w 706069"/>
                <a:gd name="connsiteY0" fmla="*/ 0 h 854428"/>
                <a:gd name="connsiteX1" fmla="*/ 463181 w 706069"/>
                <a:gd name="connsiteY1" fmla="*/ 0 h 854428"/>
                <a:gd name="connsiteX2" fmla="*/ 706069 w 706069"/>
                <a:gd name="connsiteY2" fmla="*/ 454378 h 854428"/>
                <a:gd name="connsiteX3" fmla="*/ 237347 w 706069"/>
                <a:gd name="connsiteY3" fmla="*/ 854428 h 854428"/>
                <a:gd name="connsiteX4" fmla="*/ 151622 w 706069"/>
                <a:gd name="connsiteY4" fmla="*/ 0 h 854428"/>
                <a:gd name="connsiteX0" fmla="*/ 151622 w 706069"/>
                <a:gd name="connsiteY0" fmla="*/ 0 h 874157"/>
                <a:gd name="connsiteX1" fmla="*/ 463181 w 706069"/>
                <a:gd name="connsiteY1" fmla="*/ 0 h 874157"/>
                <a:gd name="connsiteX2" fmla="*/ 706069 w 706069"/>
                <a:gd name="connsiteY2" fmla="*/ 454378 h 874157"/>
                <a:gd name="connsiteX3" fmla="*/ 237347 w 706069"/>
                <a:gd name="connsiteY3" fmla="*/ 854428 h 874157"/>
                <a:gd name="connsiteX4" fmla="*/ 151622 w 706069"/>
                <a:gd name="connsiteY4" fmla="*/ 0 h 874157"/>
                <a:gd name="connsiteX0" fmla="*/ 151622 w 708604"/>
                <a:gd name="connsiteY0" fmla="*/ 0 h 883907"/>
                <a:gd name="connsiteX1" fmla="*/ 463181 w 708604"/>
                <a:gd name="connsiteY1" fmla="*/ 0 h 883907"/>
                <a:gd name="connsiteX2" fmla="*/ 706069 w 708604"/>
                <a:gd name="connsiteY2" fmla="*/ 454378 h 883907"/>
                <a:gd name="connsiteX3" fmla="*/ 237347 w 708604"/>
                <a:gd name="connsiteY3" fmla="*/ 854428 h 883907"/>
                <a:gd name="connsiteX4" fmla="*/ 151622 w 708604"/>
                <a:gd name="connsiteY4" fmla="*/ 0 h 883907"/>
                <a:gd name="connsiteX0" fmla="*/ 151622 w 711554"/>
                <a:gd name="connsiteY0" fmla="*/ 0 h 883518"/>
                <a:gd name="connsiteX1" fmla="*/ 463181 w 711554"/>
                <a:gd name="connsiteY1" fmla="*/ 0 h 883518"/>
                <a:gd name="connsiteX2" fmla="*/ 706069 w 711554"/>
                <a:gd name="connsiteY2" fmla="*/ 454378 h 883518"/>
                <a:gd name="connsiteX3" fmla="*/ 237347 w 711554"/>
                <a:gd name="connsiteY3" fmla="*/ 854428 h 883518"/>
                <a:gd name="connsiteX4" fmla="*/ 151622 w 711554"/>
                <a:gd name="connsiteY4" fmla="*/ 0 h 883518"/>
                <a:gd name="connsiteX0" fmla="*/ 151622 w 711554"/>
                <a:gd name="connsiteY0" fmla="*/ 0 h 883518"/>
                <a:gd name="connsiteX1" fmla="*/ 463181 w 711554"/>
                <a:gd name="connsiteY1" fmla="*/ 0 h 883518"/>
                <a:gd name="connsiteX2" fmla="*/ 706069 w 711554"/>
                <a:gd name="connsiteY2" fmla="*/ 454378 h 883518"/>
                <a:gd name="connsiteX3" fmla="*/ 237347 w 711554"/>
                <a:gd name="connsiteY3" fmla="*/ 854428 h 883518"/>
                <a:gd name="connsiteX4" fmla="*/ 151622 w 711554"/>
                <a:gd name="connsiteY4" fmla="*/ 0 h 883518"/>
                <a:gd name="connsiteX0" fmla="*/ 151622 w 711554"/>
                <a:gd name="connsiteY0" fmla="*/ 0 h 883518"/>
                <a:gd name="connsiteX1" fmla="*/ 310781 w 711554"/>
                <a:gd name="connsiteY1" fmla="*/ 109538 h 883518"/>
                <a:gd name="connsiteX2" fmla="*/ 706069 w 711554"/>
                <a:gd name="connsiteY2" fmla="*/ 454378 h 883518"/>
                <a:gd name="connsiteX3" fmla="*/ 237347 w 711554"/>
                <a:gd name="connsiteY3" fmla="*/ 854428 h 883518"/>
                <a:gd name="connsiteX4" fmla="*/ 151622 w 711554"/>
                <a:gd name="connsiteY4" fmla="*/ 0 h 883518"/>
                <a:gd name="connsiteX0" fmla="*/ 151622 w 711554"/>
                <a:gd name="connsiteY0" fmla="*/ 0 h 883518"/>
                <a:gd name="connsiteX1" fmla="*/ 310781 w 711554"/>
                <a:gd name="connsiteY1" fmla="*/ 109538 h 883518"/>
                <a:gd name="connsiteX2" fmla="*/ 706069 w 711554"/>
                <a:gd name="connsiteY2" fmla="*/ 454378 h 883518"/>
                <a:gd name="connsiteX3" fmla="*/ 237347 w 711554"/>
                <a:gd name="connsiteY3" fmla="*/ 854428 h 883518"/>
                <a:gd name="connsiteX4" fmla="*/ 151622 w 711554"/>
                <a:gd name="connsiteY4" fmla="*/ 0 h 883518"/>
                <a:gd name="connsiteX0" fmla="*/ 151622 w 711554"/>
                <a:gd name="connsiteY0" fmla="*/ 0 h 883518"/>
                <a:gd name="connsiteX1" fmla="*/ 306019 w 711554"/>
                <a:gd name="connsiteY1" fmla="*/ 109538 h 883518"/>
                <a:gd name="connsiteX2" fmla="*/ 706069 w 711554"/>
                <a:gd name="connsiteY2" fmla="*/ 454378 h 883518"/>
                <a:gd name="connsiteX3" fmla="*/ 237347 w 711554"/>
                <a:gd name="connsiteY3" fmla="*/ 854428 h 883518"/>
                <a:gd name="connsiteX4" fmla="*/ 151622 w 711554"/>
                <a:gd name="connsiteY4" fmla="*/ 0 h 883518"/>
                <a:gd name="connsiteX0" fmla="*/ 151622 w 711554"/>
                <a:gd name="connsiteY0" fmla="*/ 0 h 883518"/>
                <a:gd name="connsiteX1" fmla="*/ 306019 w 711554"/>
                <a:gd name="connsiteY1" fmla="*/ 109538 h 883518"/>
                <a:gd name="connsiteX2" fmla="*/ 706069 w 711554"/>
                <a:gd name="connsiteY2" fmla="*/ 454378 h 883518"/>
                <a:gd name="connsiteX3" fmla="*/ 237347 w 711554"/>
                <a:gd name="connsiteY3" fmla="*/ 854428 h 883518"/>
                <a:gd name="connsiteX4" fmla="*/ 151622 w 711554"/>
                <a:gd name="connsiteY4" fmla="*/ 0 h 883518"/>
                <a:gd name="connsiteX0" fmla="*/ 151622 w 711554"/>
                <a:gd name="connsiteY0" fmla="*/ 55559 h 939077"/>
                <a:gd name="connsiteX1" fmla="*/ 256397 w 711554"/>
                <a:gd name="connsiteY1" fmla="*/ 88896 h 939077"/>
                <a:gd name="connsiteX2" fmla="*/ 306019 w 711554"/>
                <a:gd name="connsiteY2" fmla="*/ 165097 h 939077"/>
                <a:gd name="connsiteX3" fmla="*/ 706069 w 711554"/>
                <a:gd name="connsiteY3" fmla="*/ 509937 h 939077"/>
                <a:gd name="connsiteX4" fmla="*/ 237347 w 711554"/>
                <a:gd name="connsiteY4" fmla="*/ 909987 h 939077"/>
                <a:gd name="connsiteX5" fmla="*/ 151622 w 711554"/>
                <a:gd name="connsiteY5" fmla="*/ 55559 h 939077"/>
                <a:gd name="connsiteX0" fmla="*/ 151622 w 711554"/>
                <a:gd name="connsiteY0" fmla="*/ 0 h 883518"/>
                <a:gd name="connsiteX1" fmla="*/ 256397 w 711554"/>
                <a:gd name="connsiteY1" fmla="*/ 33337 h 883518"/>
                <a:gd name="connsiteX2" fmla="*/ 306019 w 711554"/>
                <a:gd name="connsiteY2" fmla="*/ 109538 h 883518"/>
                <a:gd name="connsiteX3" fmla="*/ 706069 w 711554"/>
                <a:gd name="connsiteY3" fmla="*/ 454378 h 883518"/>
                <a:gd name="connsiteX4" fmla="*/ 237347 w 711554"/>
                <a:gd name="connsiteY4" fmla="*/ 854428 h 883518"/>
                <a:gd name="connsiteX5" fmla="*/ 151622 w 711554"/>
                <a:gd name="connsiteY5" fmla="*/ 0 h 88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554" h="883518">
                  <a:moveTo>
                    <a:pt x="151622" y="0"/>
                  </a:moveTo>
                  <a:cubicBezTo>
                    <a:pt x="200041" y="8408"/>
                    <a:pt x="230664" y="15081"/>
                    <a:pt x="256397" y="33337"/>
                  </a:cubicBezTo>
                  <a:cubicBezTo>
                    <a:pt x="282130" y="51593"/>
                    <a:pt x="228692" y="41746"/>
                    <a:pt x="306019" y="109538"/>
                  </a:cubicBezTo>
                  <a:cubicBezTo>
                    <a:pt x="482232" y="151460"/>
                    <a:pt x="696544" y="260057"/>
                    <a:pt x="706069" y="454378"/>
                  </a:cubicBezTo>
                  <a:cubicBezTo>
                    <a:pt x="745091" y="749653"/>
                    <a:pt x="574563" y="963966"/>
                    <a:pt x="237347" y="854428"/>
                  </a:cubicBezTo>
                  <a:cubicBezTo>
                    <a:pt x="51610" y="755356"/>
                    <a:pt x="-143653" y="294334"/>
                    <a:pt x="151622" y="0"/>
                  </a:cubicBezTo>
                  <a:close/>
                </a:path>
              </a:pathLst>
            </a:custGeom>
            <a:solidFill>
              <a:srgbClr val="FEE5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ttsMP3.com_VoiceText_2025-4-19_23-19-33">
            <a:hlinkClick r:id="" action="ppaction://media"/>
            <a:extLst>
              <a:ext uri="{FF2B5EF4-FFF2-40B4-BE49-F238E27FC236}">
                <a16:creationId xmlns:a16="http://schemas.microsoft.com/office/drawing/2014/main" id="{F0C2277F-2DE2-4830-933C-8C2043F449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94212" y="534408"/>
            <a:ext cx="609600" cy="609600"/>
          </a:xfrm>
          <a:prstGeom prst="rect">
            <a:avLst/>
          </a:prstGeom>
        </p:spPr>
      </p:pic>
      <p:pic>
        <p:nvPicPr>
          <p:cNvPr id="40" name="1sec">
            <a:hlinkClick r:id="" action="ppaction://media"/>
            <a:extLst>
              <a:ext uri="{FF2B5EF4-FFF2-40B4-BE49-F238E27FC236}">
                <a16:creationId xmlns:a16="http://schemas.microsoft.com/office/drawing/2014/main" id="{AAA689E3-FA01-49E4-8DA0-E0F61BB8F81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9634" y="534408"/>
            <a:ext cx="609600" cy="609600"/>
          </a:xfrm>
          <a:prstGeom prst="rect">
            <a:avLst/>
          </a:prstGeom>
        </p:spPr>
      </p:pic>
      <p:pic>
        <p:nvPicPr>
          <p:cNvPr id="41" name="ttsMP3.com_VoiceText_2025-4-19_23-20-24">
            <a:hlinkClick r:id="" action="ppaction://media"/>
            <a:extLst>
              <a:ext uri="{FF2B5EF4-FFF2-40B4-BE49-F238E27FC236}">
                <a16:creationId xmlns:a16="http://schemas.microsoft.com/office/drawing/2014/main" id="{00B8184B-D9B5-4DB8-94FB-E6C01415C83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83417" y="534408"/>
            <a:ext cx="609600" cy="609600"/>
          </a:xfrm>
          <a:prstGeom prst="rect">
            <a:avLst/>
          </a:prstGeom>
        </p:spPr>
      </p:pic>
      <p:pic>
        <p:nvPicPr>
          <p:cNvPr id="42" name="1sec">
            <a:hlinkClick r:id="" action="ppaction://media"/>
            <a:extLst>
              <a:ext uri="{FF2B5EF4-FFF2-40B4-BE49-F238E27FC236}">
                <a16:creationId xmlns:a16="http://schemas.microsoft.com/office/drawing/2014/main" id="{9CD55CF9-6207-48A4-A67C-B0A600E3D49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27200" y="534408"/>
            <a:ext cx="609600" cy="609600"/>
          </a:xfrm>
          <a:prstGeom prst="rect">
            <a:avLst/>
          </a:prstGeom>
        </p:spPr>
      </p:pic>
      <p:pic>
        <p:nvPicPr>
          <p:cNvPr id="43" name="1sec">
            <a:hlinkClick r:id="" action="ppaction://media"/>
            <a:extLst>
              <a:ext uri="{FF2B5EF4-FFF2-40B4-BE49-F238E27FC236}">
                <a16:creationId xmlns:a16="http://schemas.microsoft.com/office/drawing/2014/main" id="{51691ABC-610E-4B21-8A94-FC6FA9B7F77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8770" y="534408"/>
            <a:ext cx="609600" cy="6096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4AE6866-5824-47A1-B46A-E297D0937E89}"/>
              </a:ext>
            </a:extLst>
          </p:cNvPr>
          <p:cNvSpPr/>
          <p:nvPr/>
        </p:nvSpPr>
        <p:spPr>
          <a:xfrm>
            <a:off x="1300930" y="3005824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Wr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9DC3E6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7A7FC5F-C5F2-4A42-8633-D38CCAF1E88B}"/>
              </a:ext>
            </a:extLst>
          </p:cNvPr>
          <p:cNvSpPr/>
          <p:nvPr/>
        </p:nvSpPr>
        <p:spPr>
          <a:xfrm>
            <a:off x="3100190" y="3022108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Wr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20498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6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3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792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2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8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DDBFA0-EF6D-4198-B7F4-9510C96E8FFF}"/>
              </a:ext>
            </a:extLst>
          </p:cNvPr>
          <p:cNvGrpSpPr/>
          <p:nvPr/>
        </p:nvGrpSpPr>
        <p:grpSpPr>
          <a:xfrm>
            <a:off x="487981" y="2356226"/>
            <a:ext cx="11216037" cy="4501774"/>
            <a:chOff x="1689033" y="2398803"/>
            <a:chExt cx="8492428" cy="3408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C9C044-68C1-4CB2-8689-E39CEB41BE4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15" name="Oval 2">
                <a:extLst>
                  <a:ext uri="{FF2B5EF4-FFF2-40B4-BE49-F238E27FC236}">
                    <a16:creationId xmlns:a16="http://schemas.microsoft.com/office/drawing/2014/main" id="{2D154019-0F2F-4F47-A575-F6DC6E45C4C4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Oval 2">
                <a:extLst>
                  <a:ext uri="{FF2B5EF4-FFF2-40B4-BE49-F238E27FC236}">
                    <a16:creationId xmlns:a16="http://schemas.microsoft.com/office/drawing/2014/main" id="{258E3CB3-EE90-49A4-965A-61825AF0033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10AFA35-A7EE-4494-B099-6FDA5D2F9A8F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83BA2A40-2270-41BF-9E65-67A9112647D8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Oval 10">
                <a:extLst>
                  <a:ext uri="{FF2B5EF4-FFF2-40B4-BE49-F238E27FC236}">
                    <a16:creationId xmlns:a16="http://schemas.microsoft.com/office/drawing/2014/main" id="{A2488E60-55DC-4DA0-9174-817FF8147922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Oval 10">
                <a:extLst>
                  <a:ext uri="{FF2B5EF4-FFF2-40B4-BE49-F238E27FC236}">
                    <a16:creationId xmlns:a16="http://schemas.microsoft.com/office/drawing/2014/main" id="{E23D59E6-AD48-4401-858F-33381CE7593F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4D7AAC41-3371-45BE-B6B7-675819A8270F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7C8025EF-E894-48D1-9EFA-78100712DD57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4B62F7-5CC8-45E3-A5B0-E995FEA5C52B}"/>
                </a:ext>
              </a:extLst>
            </p:cNvPr>
            <p:cNvGrpSpPr/>
            <p:nvPr/>
          </p:nvGrpSpPr>
          <p:grpSpPr>
            <a:xfrm>
              <a:off x="7689900" y="3872199"/>
              <a:ext cx="1422504" cy="1488714"/>
              <a:chOff x="7645298" y="3989427"/>
              <a:chExt cx="1422504" cy="14887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7C4E62C-5316-43FC-8263-C9576B547DB6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2" name="Arc 12">
                  <a:extLst>
                    <a:ext uri="{FF2B5EF4-FFF2-40B4-BE49-F238E27FC236}">
                      <a16:creationId xmlns:a16="http://schemas.microsoft.com/office/drawing/2014/main" id="{D923BDF5-5BD4-4F42-B56E-4698C3F95C4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333AF2A2-FDB4-4D04-81D0-0681F2D7B049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Arc 12">
                  <a:extLst>
                    <a:ext uri="{FF2B5EF4-FFF2-40B4-BE49-F238E27FC236}">
                      <a16:creationId xmlns:a16="http://schemas.microsoft.com/office/drawing/2014/main" id="{88CDF7D1-68A1-454B-9408-72C786D97456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82721ED-3B36-4AD4-8422-4FCE626A33C0}"/>
                  </a:ext>
                </a:extLst>
              </p:cNvPr>
              <p:cNvGrpSpPr/>
              <p:nvPr/>
            </p:nvGrpSpPr>
            <p:grpSpPr>
              <a:xfrm>
                <a:off x="7645298" y="3992965"/>
                <a:ext cx="1362858" cy="1485176"/>
                <a:chOff x="7634010" y="3989427"/>
                <a:chExt cx="1362858" cy="1485176"/>
              </a:xfrm>
            </p:grpSpPr>
            <p:sp>
              <p:nvSpPr>
                <p:cNvPr id="7" name="Arc 12">
                  <a:extLst>
                    <a:ext uri="{FF2B5EF4-FFF2-40B4-BE49-F238E27FC236}">
                      <a16:creationId xmlns:a16="http://schemas.microsoft.com/office/drawing/2014/main" id="{D62CDE21-F263-4EB1-81A4-812D8FB9571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" name="Arc 12">
                  <a:extLst>
                    <a:ext uri="{FF2B5EF4-FFF2-40B4-BE49-F238E27FC236}">
                      <a16:creationId xmlns:a16="http://schemas.microsoft.com/office/drawing/2014/main" id="{895951D9-0781-4406-A9A0-CB9702336687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" name="Arc 12">
                  <a:extLst>
                    <a:ext uri="{FF2B5EF4-FFF2-40B4-BE49-F238E27FC236}">
                      <a16:creationId xmlns:a16="http://schemas.microsoft.com/office/drawing/2014/main" id="{80B02A8B-F22F-4AC0-A8AD-4664CA3F4A17}"/>
                    </a:ext>
                  </a:extLst>
                </p:cNvPr>
                <p:cNvSpPr/>
                <p:nvPr/>
              </p:nvSpPr>
              <p:spPr>
                <a:xfrm rot="10800000">
                  <a:off x="7634010" y="496714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" name="Arc 12">
                  <a:extLst>
                    <a:ext uri="{FF2B5EF4-FFF2-40B4-BE49-F238E27FC236}">
                      <a16:creationId xmlns:a16="http://schemas.microsoft.com/office/drawing/2014/main" id="{65D4A47E-A6A0-4EFE-BBF8-839A01960029}"/>
                    </a:ext>
                  </a:extLst>
                </p:cNvPr>
                <p:cNvSpPr/>
                <p:nvPr/>
              </p:nvSpPr>
              <p:spPr>
                <a:xfrm rot="10800000">
                  <a:off x="7957565" y="474632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" name="Arc 12">
                  <a:extLst>
                    <a:ext uri="{FF2B5EF4-FFF2-40B4-BE49-F238E27FC236}">
                      <a16:creationId xmlns:a16="http://schemas.microsoft.com/office/drawing/2014/main" id="{3AB09623-68DE-4DE8-9326-011D4810C923}"/>
                    </a:ext>
                  </a:extLst>
                </p:cNvPr>
                <p:cNvSpPr/>
                <p:nvPr/>
              </p:nvSpPr>
              <p:spPr>
                <a:xfrm rot="10800000">
                  <a:off x="8254057" y="4584474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F59989-9285-4EAE-9812-1F5EEF8ED68C}"/>
              </a:ext>
            </a:extLst>
          </p:cNvPr>
          <p:cNvGrpSpPr/>
          <p:nvPr/>
        </p:nvGrpSpPr>
        <p:grpSpPr>
          <a:xfrm>
            <a:off x="6547132" y="1069373"/>
            <a:ext cx="3805006" cy="4568998"/>
            <a:chOff x="4300233" y="888014"/>
            <a:chExt cx="4297519" cy="5160401"/>
          </a:xfrm>
          <a:solidFill>
            <a:srgbClr val="FFFF00"/>
          </a:solidFill>
        </p:grpSpPr>
        <p:sp>
          <p:nvSpPr>
            <p:cNvPr id="24" name="Oval 100">
              <a:extLst>
                <a:ext uri="{FF2B5EF4-FFF2-40B4-BE49-F238E27FC236}">
                  <a16:creationId xmlns:a16="http://schemas.microsoft.com/office/drawing/2014/main" id="{D423443B-5E8E-43F9-AACE-389A6ADE0B35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DEEA35-FF67-46F7-A1AF-C2FBF23AA16E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98E1D39-FB28-4288-B455-6EA9E905AC3E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E19C7B-C46C-4BAC-86C9-ABADC2B5CCB1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497207-D853-4C51-B604-A4460F7ABA44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BA268-F4EE-4D81-82D2-9D2B8ED7C5CD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9EFE7E-03C4-45AD-B839-01D579F64E0D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B74894-808F-49A4-97EC-D5745BA62D97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2CC9BC7-FAE8-4E51-A1C5-85EF6CC1A230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B9F7F7-529B-4C1D-B4DD-7FE61243F164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5F8E6A-7B47-40F1-8D6F-20532F4FD009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F63BBC-FBA0-4213-ADC2-4D3A70FD64ED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7ED76C-F979-4328-A497-F5532A8516D7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D014B8E1-EDE5-4322-9735-3D686A5F9A3B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val 3">
              <a:extLst>
                <a:ext uri="{FF2B5EF4-FFF2-40B4-BE49-F238E27FC236}">
                  <a16:creationId xmlns:a16="http://schemas.microsoft.com/office/drawing/2014/main" id="{C1E12AB2-C26A-4CEE-B40F-42CE299E18A5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1B5D3448-61BD-48C3-985C-F02BFCDB1567}"/>
                </a:ext>
              </a:extLst>
            </p:cNvPr>
            <p:cNvSpPr/>
            <p:nvPr/>
          </p:nvSpPr>
          <p:spPr>
            <a:xfrm rot="18052774">
              <a:off x="4804591" y="3030763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Rectangle 96">
            <a:extLst>
              <a:ext uri="{FF2B5EF4-FFF2-40B4-BE49-F238E27FC236}">
                <a16:creationId xmlns:a16="http://schemas.microsoft.com/office/drawing/2014/main" id="{A9F4B184-ADB0-4870-98D3-001D817B1273}"/>
              </a:ext>
            </a:extLst>
          </p:cNvPr>
          <p:cNvSpPr/>
          <p:nvPr/>
        </p:nvSpPr>
        <p:spPr>
          <a:xfrm>
            <a:off x="6959896" y="5012646"/>
            <a:ext cx="3543968" cy="689452"/>
          </a:xfrm>
          <a:custGeom>
            <a:avLst/>
            <a:gdLst>
              <a:gd name="connsiteX0" fmla="*/ 0 w 3338669"/>
              <a:gd name="connsiteY0" fmla="*/ 0 h 548139"/>
              <a:gd name="connsiteX1" fmla="*/ 3338669 w 3338669"/>
              <a:gd name="connsiteY1" fmla="*/ 0 h 548139"/>
              <a:gd name="connsiteX2" fmla="*/ 3338669 w 3338669"/>
              <a:gd name="connsiteY2" fmla="*/ 548139 h 548139"/>
              <a:gd name="connsiteX3" fmla="*/ 0 w 3338669"/>
              <a:gd name="connsiteY3" fmla="*/ 548139 h 548139"/>
              <a:gd name="connsiteX4" fmla="*/ 0 w 3338669"/>
              <a:gd name="connsiteY4" fmla="*/ 0 h 5481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3338669 w 3338669"/>
              <a:gd name="connsiteY2" fmla="*/ 46500 h 594639"/>
              <a:gd name="connsiteX3" fmla="*/ 3338669 w 3338669"/>
              <a:gd name="connsiteY3" fmla="*/ 594639 h 594639"/>
              <a:gd name="connsiteX4" fmla="*/ 0 w 3338669"/>
              <a:gd name="connsiteY4" fmla="*/ 594639 h 594639"/>
              <a:gd name="connsiteX5" fmla="*/ 0 w 3338669"/>
              <a:gd name="connsiteY5" fmla="*/ 46500 h 5946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899422 w 3338669"/>
              <a:gd name="connsiteY2" fmla="*/ 38100 h 594639"/>
              <a:gd name="connsiteX3" fmla="*/ 3338669 w 3338669"/>
              <a:gd name="connsiteY3" fmla="*/ 46500 h 594639"/>
              <a:gd name="connsiteX4" fmla="*/ 3338669 w 3338669"/>
              <a:gd name="connsiteY4" fmla="*/ 594639 h 594639"/>
              <a:gd name="connsiteX5" fmla="*/ 0 w 3338669"/>
              <a:gd name="connsiteY5" fmla="*/ 594639 h 594639"/>
              <a:gd name="connsiteX6" fmla="*/ 0 w 3338669"/>
              <a:gd name="connsiteY6" fmla="*/ 46500 h 594639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3338669 w 3338669"/>
              <a:gd name="connsiteY4" fmla="*/ 78294 h 626433"/>
              <a:gd name="connsiteX5" fmla="*/ 3338669 w 3338669"/>
              <a:gd name="connsiteY5" fmla="*/ 626433 h 626433"/>
              <a:gd name="connsiteX6" fmla="*/ 0 w 3338669"/>
              <a:gd name="connsiteY6" fmla="*/ 626433 h 626433"/>
              <a:gd name="connsiteX7" fmla="*/ 0 w 3338669"/>
              <a:gd name="connsiteY7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3338669 w 3338669"/>
              <a:gd name="connsiteY5" fmla="*/ 78294 h 626433"/>
              <a:gd name="connsiteX6" fmla="*/ 3338669 w 3338669"/>
              <a:gd name="connsiteY6" fmla="*/ 626433 h 626433"/>
              <a:gd name="connsiteX7" fmla="*/ 0 w 3338669"/>
              <a:gd name="connsiteY7" fmla="*/ 626433 h 626433"/>
              <a:gd name="connsiteX8" fmla="*/ 0 w 3338669"/>
              <a:gd name="connsiteY8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2918722 w 3338669"/>
              <a:gd name="connsiteY5" fmla="*/ 6394 h 626433"/>
              <a:gd name="connsiteX6" fmla="*/ 3338669 w 3338669"/>
              <a:gd name="connsiteY6" fmla="*/ 78294 h 626433"/>
              <a:gd name="connsiteX7" fmla="*/ 3338669 w 3338669"/>
              <a:gd name="connsiteY7" fmla="*/ 626433 h 626433"/>
              <a:gd name="connsiteX8" fmla="*/ 0 w 3338669"/>
              <a:gd name="connsiteY8" fmla="*/ 626433 h 626433"/>
              <a:gd name="connsiteX9" fmla="*/ 0 w 3338669"/>
              <a:gd name="connsiteY9" fmla="*/ 78294 h 62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669" h="626433">
                <a:moveTo>
                  <a:pt x="0" y="78294"/>
                </a:moveTo>
                <a:cubicBezTo>
                  <a:pt x="119891" y="77611"/>
                  <a:pt x="239781" y="32477"/>
                  <a:pt x="359672" y="31794"/>
                </a:cubicBezTo>
                <a:cubicBezTo>
                  <a:pt x="533239" y="33911"/>
                  <a:pt x="725855" y="67777"/>
                  <a:pt x="899422" y="69894"/>
                </a:cubicBezTo>
                <a:cubicBezTo>
                  <a:pt x="1020072" y="72011"/>
                  <a:pt x="1248672" y="-2073"/>
                  <a:pt x="1369322" y="44"/>
                </a:cubicBezTo>
                <a:cubicBezTo>
                  <a:pt x="1629672" y="8511"/>
                  <a:pt x="1902722" y="67777"/>
                  <a:pt x="2163072" y="76244"/>
                </a:cubicBezTo>
                <a:cubicBezTo>
                  <a:pt x="2357805" y="74127"/>
                  <a:pt x="2723989" y="8511"/>
                  <a:pt x="2918722" y="6394"/>
                </a:cubicBezTo>
                <a:lnTo>
                  <a:pt x="3338669" y="78294"/>
                </a:lnTo>
                <a:lnTo>
                  <a:pt x="3338669" y="626433"/>
                </a:lnTo>
                <a:lnTo>
                  <a:pt x="0" y="626433"/>
                </a:lnTo>
                <a:lnTo>
                  <a:pt x="0" y="78294"/>
                </a:lnTo>
                <a:close/>
              </a:path>
            </a:pathLst>
          </a:cu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2" name="ttsMP3.com_VoiceText_2025-4-19_23-22-6">
            <a:hlinkClick r:id="" action="ppaction://media"/>
            <a:extLst>
              <a:ext uri="{FF2B5EF4-FFF2-40B4-BE49-F238E27FC236}">
                <a16:creationId xmlns:a16="http://schemas.microsoft.com/office/drawing/2014/main" id="{F8ED1059-49B8-4580-9AAE-9BBE942CD6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7981" y="281975"/>
            <a:ext cx="609600" cy="609600"/>
          </a:xfrm>
          <a:prstGeom prst="rect">
            <a:avLst/>
          </a:prstGeom>
        </p:spPr>
      </p:pic>
      <p:pic>
        <p:nvPicPr>
          <p:cNvPr id="43" name="1sec">
            <a:hlinkClick r:id="" action="ppaction://media"/>
            <a:extLst>
              <a:ext uri="{FF2B5EF4-FFF2-40B4-BE49-F238E27FC236}">
                <a16:creationId xmlns:a16="http://schemas.microsoft.com/office/drawing/2014/main" id="{191740D6-4473-43D9-AEF6-34AE1FD911C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45551" y="310260"/>
            <a:ext cx="609600" cy="609600"/>
          </a:xfrm>
          <a:prstGeom prst="rect">
            <a:avLst/>
          </a:prstGeom>
        </p:spPr>
      </p:pic>
      <p:pic>
        <p:nvPicPr>
          <p:cNvPr id="44" name="ttsMP3.com_VoiceText_2025-4-19_23-23-52">
            <a:hlinkClick r:id="" action="ppaction://media"/>
            <a:extLst>
              <a:ext uri="{FF2B5EF4-FFF2-40B4-BE49-F238E27FC236}">
                <a16:creationId xmlns:a16="http://schemas.microsoft.com/office/drawing/2014/main" id="{6765AE97-4E8C-4F18-B900-D0120B48A4F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03130" y="352897"/>
            <a:ext cx="609600" cy="609600"/>
          </a:xfrm>
          <a:prstGeom prst="rect">
            <a:avLst/>
          </a:prstGeom>
        </p:spPr>
      </p:pic>
      <p:pic>
        <p:nvPicPr>
          <p:cNvPr id="45" name="1sec">
            <a:hlinkClick r:id="" action="ppaction://media"/>
            <a:extLst>
              <a:ext uri="{FF2B5EF4-FFF2-40B4-BE49-F238E27FC236}">
                <a16:creationId xmlns:a16="http://schemas.microsoft.com/office/drawing/2014/main" id="{577421C9-49C9-449E-8AF0-03BDDEB3733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38589" y="352897"/>
            <a:ext cx="609600" cy="609600"/>
          </a:xfrm>
          <a:prstGeom prst="rect">
            <a:avLst/>
          </a:prstGeom>
        </p:spPr>
      </p:pic>
      <p:pic>
        <p:nvPicPr>
          <p:cNvPr id="46" name="1sec">
            <a:hlinkClick r:id="" action="ppaction://media"/>
            <a:extLst>
              <a:ext uri="{FF2B5EF4-FFF2-40B4-BE49-F238E27FC236}">
                <a16:creationId xmlns:a16="http://schemas.microsoft.com/office/drawing/2014/main" id="{2CCDC0FF-46FD-46CD-A918-12C03FF2DB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29168" y="310260"/>
            <a:ext cx="609600" cy="6096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20227A-2320-4A34-A6E9-6A45859EEA48}"/>
              </a:ext>
            </a:extLst>
          </p:cNvPr>
          <p:cNvSpPr/>
          <p:nvPr/>
        </p:nvSpPr>
        <p:spPr>
          <a:xfrm>
            <a:off x="477212" y="67254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FF66"/>
                </a:solidFill>
              </a:rPr>
              <a:t>ck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3941A2-5BE5-405D-BEA6-D08B236F4248}"/>
              </a:ext>
            </a:extLst>
          </p:cNvPr>
          <p:cNvSpPr/>
          <p:nvPr/>
        </p:nvSpPr>
        <p:spPr>
          <a:xfrm>
            <a:off x="2276472" y="688832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Du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FF66"/>
                </a:solidFill>
              </a:rPr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1200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7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696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56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62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DEAD2-F6E0-4D23-92FF-889846D8FAE2}"/>
              </a:ext>
            </a:extLst>
          </p:cNvPr>
          <p:cNvGrpSpPr/>
          <p:nvPr/>
        </p:nvGrpSpPr>
        <p:grpSpPr>
          <a:xfrm>
            <a:off x="5602288" y="627159"/>
            <a:ext cx="6137344" cy="5603682"/>
            <a:chOff x="2753070" y="980661"/>
            <a:chExt cx="6137344" cy="56036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1FBA44-192A-401E-B568-5975B1B5E0FD}"/>
                </a:ext>
              </a:extLst>
            </p:cNvPr>
            <p:cNvSpPr/>
            <p:nvPr/>
          </p:nvSpPr>
          <p:spPr>
            <a:xfrm>
              <a:off x="5989983" y="980661"/>
              <a:ext cx="2900431" cy="2186609"/>
            </a:xfrm>
            <a:custGeom>
              <a:avLst/>
              <a:gdLst>
                <a:gd name="connsiteX0" fmla="*/ 0 w 795130"/>
                <a:gd name="connsiteY0" fmla="*/ 0 h 331304"/>
                <a:gd name="connsiteX1" fmla="*/ 795130 w 795130"/>
                <a:gd name="connsiteY1" fmla="*/ 0 h 331304"/>
                <a:gd name="connsiteX2" fmla="*/ 795130 w 795130"/>
                <a:gd name="connsiteY2" fmla="*/ 331304 h 331304"/>
                <a:gd name="connsiteX3" fmla="*/ 0 w 795130"/>
                <a:gd name="connsiteY3" fmla="*/ 331304 h 331304"/>
                <a:gd name="connsiteX4" fmla="*/ 0 w 795130"/>
                <a:gd name="connsiteY4" fmla="*/ 0 h 331304"/>
                <a:gd name="connsiteX0" fmla="*/ 556591 w 1351721"/>
                <a:gd name="connsiteY0" fmla="*/ 0 h 331304"/>
                <a:gd name="connsiteX1" fmla="*/ 1351721 w 1351721"/>
                <a:gd name="connsiteY1" fmla="*/ 0 h 331304"/>
                <a:gd name="connsiteX2" fmla="*/ 1351721 w 1351721"/>
                <a:gd name="connsiteY2" fmla="*/ 331304 h 331304"/>
                <a:gd name="connsiteX3" fmla="*/ 0 w 1351721"/>
                <a:gd name="connsiteY3" fmla="*/ 291547 h 331304"/>
                <a:gd name="connsiteX4" fmla="*/ 556591 w 1351721"/>
                <a:gd name="connsiteY4" fmla="*/ 0 h 331304"/>
                <a:gd name="connsiteX0" fmla="*/ 2266122 w 2266122"/>
                <a:gd name="connsiteY0" fmla="*/ 0 h 1457739"/>
                <a:gd name="connsiteX1" fmla="*/ 1351721 w 2266122"/>
                <a:gd name="connsiteY1" fmla="*/ 1126435 h 1457739"/>
                <a:gd name="connsiteX2" fmla="*/ 1351721 w 2266122"/>
                <a:gd name="connsiteY2" fmla="*/ 1457739 h 1457739"/>
                <a:gd name="connsiteX3" fmla="*/ 0 w 2266122"/>
                <a:gd name="connsiteY3" fmla="*/ 1417982 h 1457739"/>
                <a:gd name="connsiteX4" fmla="*/ 2266122 w 2266122"/>
                <a:gd name="connsiteY4" fmla="*/ 0 h 1457739"/>
                <a:gd name="connsiteX0" fmla="*/ 2266122 w 2266122"/>
                <a:gd name="connsiteY0" fmla="*/ 0 h 1457739"/>
                <a:gd name="connsiteX1" fmla="*/ 2107095 w 2266122"/>
                <a:gd name="connsiteY1" fmla="*/ 1325217 h 1457739"/>
                <a:gd name="connsiteX2" fmla="*/ 1351721 w 2266122"/>
                <a:gd name="connsiteY2" fmla="*/ 1457739 h 1457739"/>
                <a:gd name="connsiteX3" fmla="*/ 0 w 2266122"/>
                <a:gd name="connsiteY3" fmla="*/ 1417982 h 1457739"/>
                <a:gd name="connsiteX4" fmla="*/ 2266122 w 2266122"/>
                <a:gd name="connsiteY4" fmla="*/ 0 h 1457739"/>
                <a:gd name="connsiteX0" fmla="*/ 2266122 w 2266122"/>
                <a:gd name="connsiteY0" fmla="*/ 0 h 2146852"/>
                <a:gd name="connsiteX1" fmla="*/ 2107095 w 2266122"/>
                <a:gd name="connsiteY1" fmla="*/ 1325217 h 2146852"/>
                <a:gd name="connsiteX2" fmla="*/ 715617 w 2266122"/>
                <a:gd name="connsiteY2" fmla="*/ 2146852 h 2146852"/>
                <a:gd name="connsiteX3" fmla="*/ 0 w 2266122"/>
                <a:gd name="connsiteY3" fmla="*/ 1417982 h 2146852"/>
                <a:gd name="connsiteX4" fmla="*/ 2266122 w 2266122"/>
                <a:gd name="connsiteY4" fmla="*/ 0 h 2146852"/>
                <a:gd name="connsiteX0" fmla="*/ 2266122 w 2266122"/>
                <a:gd name="connsiteY0" fmla="*/ 0 h 2146852"/>
                <a:gd name="connsiteX1" fmla="*/ 2107095 w 2266122"/>
                <a:gd name="connsiteY1" fmla="*/ 1325217 h 2146852"/>
                <a:gd name="connsiteX2" fmla="*/ 715617 w 2266122"/>
                <a:gd name="connsiteY2" fmla="*/ 2146852 h 2146852"/>
                <a:gd name="connsiteX3" fmla="*/ 0 w 2266122"/>
                <a:gd name="connsiteY3" fmla="*/ 1417982 h 2146852"/>
                <a:gd name="connsiteX4" fmla="*/ 2266122 w 2266122"/>
                <a:gd name="connsiteY4" fmla="*/ 0 h 2146852"/>
                <a:gd name="connsiteX0" fmla="*/ 2266122 w 2266122"/>
                <a:gd name="connsiteY0" fmla="*/ 0 h 2146852"/>
                <a:gd name="connsiteX1" fmla="*/ 2107095 w 2266122"/>
                <a:gd name="connsiteY1" fmla="*/ 1325217 h 2146852"/>
                <a:gd name="connsiteX2" fmla="*/ 715617 w 2266122"/>
                <a:gd name="connsiteY2" fmla="*/ 2146852 h 2146852"/>
                <a:gd name="connsiteX3" fmla="*/ 0 w 2266122"/>
                <a:gd name="connsiteY3" fmla="*/ 1417982 h 2146852"/>
                <a:gd name="connsiteX4" fmla="*/ 2266122 w 2266122"/>
                <a:gd name="connsiteY4" fmla="*/ 0 h 2146852"/>
                <a:gd name="connsiteX0" fmla="*/ 2266122 w 2703843"/>
                <a:gd name="connsiteY0" fmla="*/ 0 h 2146852"/>
                <a:gd name="connsiteX1" fmla="*/ 2107095 w 2703843"/>
                <a:gd name="connsiteY1" fmla="*/ 1325217 h 2146852"/>
                <a:gd name="connsiteX2" fmla="*/ 715617 w 2703843"/>
                <a:gd name="connsiteY2" fmla="*/ 2146852 h 2146852"/>
                <a:gd name="connsiteX3" fmla="*/ 0 w 2703843"/>
                <a:gd name="connsiteY3" fmla="*/ 1417982 h 2146852"/>
                <a:gd name="connsiteX4" fmla="*/ 2266122 w 2703843"/>
                <a:gd name="connsiteY4" fmla="*/ 0 h 2146852"/>
                <a:gd name="connsiteX0" fmla="*/ 2266122 w 2905969"/>
                <a:gd name="connsiteY0" fmla="*/ 0 h 2146852"/>
                <a:gd name="connsiteX1" fmla="*/ 2107095 w 2905969"/>
                <a:gd name="connsiteY1" fmla="*/ 1325217 h 2146852"/>
                <a:gd name="connsiteX2" fmla="*/ 715617 w 2905969"/>
                <a:gd name="connsiteY2" fmla="*/ 2146852 h 2146852"/>
                <a:gd name="connsiteX3" fmla="*/ 0 w 2905969"/>
                <a:gd name="connsiteY3" fmla="*/ 1417982 h 2146852"/>
                <a:gd name="connsiteX4" fmla="*/ 2266122 w 2905969"/>
                <a:gd name="connsiteY4" fmla="*/ 0 h 2146852"/>
                <a:gd name="connsiteX0" fmla="*/ 2266122 w 2905969"/>
                <a:gd name="connsiteY0" fmla="*/ 0 h 2146852"/>
                <a:gd name="connsiteX1" fmla="*/ 2107095 w 2905969"/>
                <a:gd name="connsiteY1" fmla="*/ 1325217 h 2146852"/>
                <a:gd name="connsiteX2" fmla="*/ 715617 w 2905969"/>
                <a:gd name="connsiteY2" fmla="*/ 2146852 h 2146852"/>
                <a:gd name="connsiteX3" fmla="*/ 0 w 2905969"/>
                <a:gd name="connsiteY3" fmla="*/ 1417982 h 2146852"/>
                <a:gd name="connsiteX4" fmla="*/ 2266122 w 2905969"/>
                <a:gd name="connsiteY4" fmla="*/ 0 h 2146852"/>
                <a:gd name="connsiteX0" fmla="*/ 2266122 w 2900431"/>
                <a:gd name="connsiteY0" fmla="*/ 0 h 2146852"/>
                <a:gd name="connsiteX1" fmla="*/ 2107095 w 2900431"/>
                <a:gd name="connsiteY1" fmla="*/ 1325217 h 2146852"/>
                <a:gd name="connsiteX2" fmla="*/ 715617 w 2900431"/>
                <a:gd name="connsiteY2" fmla="*/ 2146852 h 2146852"/>
                <a:gd name="connsiteX3" fmla="*/ 0 w 2900431"/>
                <a:gd name="connsiteY3" fmla="*/ 1417982 h 2146852"/>
                <a:gd name="connsiteX4" fmla="*/ 2266122 w 2900431"/>
                <a:gd name="connsiteY4" fmla="*/ 0 h 2146852"/>
                <a:gd name="connsiteX0" fmla="*/ 2266122 w 2900431"/>
                <a:gd name="connsiteY0" fmla="*/ 0 h 2146852"/>
                <a:gd name="connsiteX1" fmla="*/ 2107095 w 2900431"/>
                <a:gd name="connsiteY1" fmla="*/ 1325217 h 2146852"/>
                <a:gd name="connsiteX2" fmla="*/ 715617 w 2900431"/>
                <a:gd name="connsiteY2" fmla="*/ 2146852 h 2146852"/>
                <a:gd name="connsiteX3" fmla="*/ 0 w 2900431"/>
                <a:gd name="connsiteY3" fmla="*/ 1417982 h 2146852"/>
                <a:gd name="connsiteX4" fmla="*/ 2266122 w 2900431"/>
                <a:gd name="connsiteY4" fmla="*/ 0 h 2146852"/>
                <a:gd name="connsiteX0" fmla="*/ 2266122 w 2900431"/>
                <a:gd name="connsiteY0" fmla="*/ 0 h 2186609"/>
                <a:gd name="connsiteX1" fmla="*/ 2107095 w 2900431"/>
                <a:gd name="connsiteY1" fmla="*/ 1325217 h 2186609"/>
                <a:gd name="connsiteX2" fmla="*/ 715617 w 2900431"/>
                <a:gd name="connsiteY2" fmla="*/ 2186609 h 2186609"/>
                <a:gd name="connsiteX3" fmla="*/ 0 w 2900431"/>
                <a:gd name="connsiteY3" fmla="*/ 1417982 h 2186609"/>
                <a:gd name="connsiteX4" fmla="*/ 2266122 w 2900431"/>
                <a:gd name="connsiteY4" fmla="*/ 0 h 218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431" h="2186609">
                  <a:moveTo>
                    <a:pt x="2266122" y="0"/>
                  </a:moveTo>
                  <a:cubicBezTo>
                    <a:pt x="3299792" y="256209"/>
                    <a:pt x="2941982" y="1214783"/>
                    <a:pt x="2107095" y="1325217"/>
                  </a:cubicBezTo>
                  <a:cubicBezTo>
                    <a:pt x="1630016" y="1466573"/>
                    <a:pt x="1179443" y="1912731"/>
                    <a:pt x="715617" y="2186609"/>
                  </a:cubicBezTo>
                  <a:lnTo>
                    <a:pt x="0" y="1417982"/>
                  </a:lnTo>
                  <a:cubicBezTo>
                    <a:pt x="583095" y="627269"/>
                    <a:pt x="1696278" y="8835"/>
                    <a:pt x="226612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33FC759-18BA-4C26-BC24-C4DFDFF2B0EC}"/>
                </a:ext>
              </a:extLst>
            </p:cNvPr>
            <p:cNvSpPr/>
            <p:nvPr/>
          </p:nvSpPr>
          <p:spPr>
            <a:xfrm rot="2533953">
              <a:off x="5649505" y="2603337"/>
              <a:ext cx="1216659" cy="533400"/>
            </a:xfrm>
            <a:prstGeom prst="roundRect">
              <a:avLst>
                <a:gd name="adj" fmla="val 4002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49D1C4-5CCB-42D9-98FD-5121E15DF6AF}"/>
                </a:ext>
              </a:extLst>
            </p:cNvPr>
            <p:cNvSpPr/>
            <p:nvPr/>
          </p:nvSpPr>
          <p:spPr>
            <a:xfrm>
              <a:off x="2753070" y="2621943"/>
              <a:ext cx="4048006" cy="3962400"/>
            </a:xfrm>
            <a:custGeom>
              <a:avLst/>
              <a:gdLst>
                <a:gd name="connsiteX0" fmla="*/ 0 w 980660"/>
                <a:gd name="connsiteY0" fmla="*/ 0 h 993913"/>
                <a:gd name="connsiteX1" fmla="*/ 980660 w 980660"/>
                <a:gd name="connsiteY1" fmla="*/ 0 h 993913"/>
                <a:gd name="connsiteX2" fmla="*/ 980660 w 980660"/>
                <a:gd name="connsiteY2" fmla="*/ 993913 h 993913"/>
                <a:gd name="connsiteX3" fmla="*/ 0 w 980660"/>
                <a:gd name="connsiteY3" fmla="*/ 993913 h 993913"/>
                <a:gd name="connsiteX4" fmla="*/ 0 w 980660"/>
                <a:gd name="connsiteY4" fmla="*/ 0 h 993913"/>
                <a:gd name="connsiteX0" fmla="*/ 2981739 w 3962399"/>
                <a:gd name="connsiteY0" fmla="*/ 0 h 3856383"/>
                <a:gd name="connsiteX1" fmla="*/ 3962399 w 3962399"/>
                <a:gd name="connsiteY1" fmla="*/ 0 h 3856383"/>
                <a:gd name="connsiteX2" fmla="*/ 3962399 w 3962399"/>
                <a:gd name="connsiteY2" fmla="*/ 993913 h 3856383"/>
                <a:gd name="connsiteX3" fmla="*/ 0 w 3962399"/>
                <a:gd name="connsiteY3" fmla="*/ 3856383 h 3856383"/>
                <a:gd name="connsiteX4" fmla="*/ 2981739 w 3962399"/>
                <a:gd name="connsiteY4" fmla="*/ 0 h 3856383"/>
                <a:gd name="connsiteX0" fmla="*/ 2968487 w 3962399"/>
                <a:gd name="connsiteY0" fmla="*/ 0 h 3909392"/>
                <a:gd name="connsiteX1" fmla="*/ 3962399 w 3962399"/>
                <a:gd name="connsiteY1" fmla="*/ 53009 h 3909392"/>
                <a:gd name="connsiteX2" fmla="*/ 3962399 w 3962399"/>
                <a:gd name="connsiteY2" fmla="*/ 1046922 h 3909392"/>
                <a:gd name="connsiteX3" fmla="*/ 0 w 3962399"/>
                <a:gd name="connsiteY3" fmla="*/ 3909392 h 3909392"/>
                <a:gd name="connsiteX4" fmla="*/ 2968487 w 3962399"/>
                <a:gd name="connsiteY4" fmla="*/ 0 h 3909392"/>
                <a:gd name="connsiteX0" fmla="*/ 2968487 w 4055164"/>
                <a:gd name="connsiteY0" fmla="*/ 0 h 3909392"/>
                <a:gd name="connsiteX1" fmla="*/ 3962399 w 4055164"/>
                <a:gd name="connsiteY1" fmla="*/ 53009 h 3909392"/>
                <a:gd name="connsiteX2" fmla="*/ 4055164 w 4055164"/>
                <a:gd name="connsiteY2" fmla="*/ 901148 h 3909392"/>
                <a:gd name="connsiteX3" fmla="*/ 0 w 4055164"/>
                <a:gd name="connsiteY3" fmla="*/ 3909392 h 3909392"/>
                <a:gd name="connsiteX4" fmla="*/ 2968487 w 4055164"/>
                <a:gd name="connsiteY4" fmla="*/ 0 h 3909392"/>
                <a:gd name="connsiteX0" fmla="*/ 2968487 w 4055164"/>
                <a:gd name="connsiteY0" fmla="*/ 0 h 3909392"/>
                <a:gd name="connsiteX1" fmla="*/ 4055164 w 4055164"/>
                <a:gd name="connsiteY1" fmla="*/ 901148 h 3909392"/>
                <a:gd name="connsiteX2" fmla="*/ 0 w 4055164"/>
                <a:gd name="connsiteY2" fmla="*/ 3909392 h 3909392"/>
                <a:gd name="connsiteX3" fmla="*/ 2968487 w 4055164"/>
                <a:gd name="connsiteY3" fmla="*/ 0 h 3909392"/>
                <a:gd name="connsiteX0" fmla="*/ 2968487 w 4055164"/>
                <a:gd name="connsiteY0" fmla="*/ 0 h 3909392"/>
                <a:gd name="connsiteX1" fmla="*/ 4055164 w 4055164"/>
                <a:gd name="connsiteY1" fmla="*/ 901148 h 3909392"/>
                <a:gd name="connsiteX2" fmla="*/ 0 w 4055164"/>
                <a:gd name="connsiteY2" fmla="*/ 3909392 h 3909392"/>
                <a:gd name="connsiteX3" fmla="*/ 2968487 w 4055164"/>
                <a:gd name="connsiteY3" fmla="*/ 0 h 3909392"/>
                <a:gd name="connsiteX0" fmla="*/ 2968487 w 4055164"/>
                <a:gd name="connsiteY0" fmla="*/ 0 h 3909392"/>
                <a:gd name="connsiteX1" fmla="*/ 4055164 w 4055164"/>
                <a:gd name="connsiteY1" fmla="*/ 901148 h 3909392"/>
                <a:gd name="connsiteX2" fmla="*/ 0 w 4055164"/>
                <a:gd name="connsiteY2" fmla="*/ 3909392 h 3909392"/>
                <a:gd name="connsiteX3" fmla="*/ 2968487 w 4055164"/>
                <a:gd name="connsiteY3" fmla="*/ 0 h 3909392"/>
                <a:gd name="connsiteX0" fmla="*/ 2955235 w 4055164"/>
                <a:gd name="connsiteY0" fmla="*/ 0 h 3962400"/>
                <a:gd name="connsiteX1" fmla="*/ 4055164 w 4055164"/>
                <a:gd name="connsiteY1" fmla="*/ 954156 h 3962400"/>
                <a:gd name="connsiteX2" fmla="*/ 0 w 4055164"/>
                <a:gd name="connsiteY2" fmla="*/ 3962400 h 3962400"/>
                <a:gd name="connsiteX3" fmla="*/ 2955235 w 4055164"/>
                <a:gd name="connsiteY3" fmla="*/ 0 h 3962400"/>
                <a:gd name="connsiteX0" fmla="*/ 2955235 w 4055164"/>
                <a:gd name="connsiteY0" fmla="*/ 0 h 3962400"/>
                <a:gd name="connsiteX1" fmla="*/ 4055164 w 4055164"/>
                <a:gd name="connsiteY1" fmla="*/ 954156 h 3962400"/>
                <a:gd name="connsiteX2" fmla="*/ 0 w 4055164"/>
                <a:gd name="connsiteY2" fmla="*/ 3962400 h 3962400"/>
                <a:gd name="connsiteX3" fmla="*/ 2955235 w 4055164"/>
                <a:gd name="connsiteY3" fmla="*/ 0 h 3962400"/>
                <a:gd name="connsiteX0" fmla="*/ 2955235 w 4055164"/>
                <a:gd name="connsiteY0" fmla="*/ 0 h 3962400"/>
                <a:gd name="connsiteX1" fmla="*/ 4055164 w 4055164"/>
                <a:gd name="connsiteY1" fmla="*/ 954156 h 3962400"/>
                <a:gd name="connsiteX2" fmla="*/ 0 w 4055164"/>
                <a:gd name="connsiteY2" fmla="*/ 3962400 h 3962400"/>
                <a:gd name="connsiteX3" fmla="*/ 2955235 w 4055164"/>
                <a:gd name="connsiteY3" fmla="*/ 0 h 3962400"/>
                <a:gd name="connsiteX0" fmla="*/ 2955235 w 4055164"/>
                <a:gd name="connsiteY0" fmla="*/ 0 h 3962400"/>
                <a:gd name="connsiteX1" fmla="*/ 4055164 w 4055164"/>
                <a:gd name="connsiteY1" fmla="*/ 954156 h 3962400"/>
                <a:gd name="connsiteX2" fmla="*/ 0 w 4055164"/>
                <a:gd name="connsiteY2" fmla="*/ 3962400 h 3962400"/>
                <a:gd name="connsiteX3" fmla="*/ 2955235 w 4055164"/>
                <a:gd name="connsiteY3" fmla="*/ 0 h 3962400"/>
                <a:gd name="connsiteX0" fmla="*/ 2955235 w 4055164"/>
                <a:gd name="connsiteY0" fmla="*/ 0 h 3962400"/>
                <a:gd name="connsiteX1" fmla="*/ 4055164 w 4055164"/>
                <a:gd name="connsiteY1" fmla="*/ 954156 h 3962400"/>
                <a:gd name="connsiteX2" fmla="*/ 0 w 4055164"/>
                <a:gd name="connsiteY2" fmla="*/ 3962400 h 3962400"/>
                <a:gd name="connsiteX3" fmla="*/ 2955235 w 4055164"/>
                <a:gd name="connsiteY3" fmla="*/ 0 h 3962400"/>
                <a:gd name="connsiteX0" fmla="*/ 2955235 w 4078024"/>
                <a:gd name="connsiteY0" fmla="*/ 0 h 3962400"/>
                <a:gd name="connsiteX1" fmla="*/ 4078024 w 4078024"/>
                <a:gd name="connsiteY1" fmla="*/ 961776 h 3962400"/>
                <a:gd name="connsiteX2" fmla="*/ 0 w 4078024"/>
                <a:gd name="connsiteY2" fmla="*/ 3962400 h 3962400"/>
                <a:gd name="connsiteX3" fmla="*/ 2955235 w 4078024"/>
                <a:gd name="connsiteY3" fmla="*/ 0 h 3962400"/>
                <a:gd name="connsiteX0" fmla="*/ 2955235 w 4047544"/>
                <a:gd name="connsiteY0" fmla="*/ 0 h 3962400"/>
                <a:gd name="connsiteX1" fmla="*/ 4047544 w 4047544"/>
                <a:gd name="connsiteY1" fmla="*/ 961776 h 3962400"/>
                <a:gd name="connsiteX2" fmla="*/ 0 w 4047544"/>
                <a:gd name="connsiteY2" fmla="*/ 3962400 h 3962400"/>
                <a:gd name="connsiteX3" fmla="*/ 2955235 w 4047544"/>
                <a:gd name="connsiteY3" fmla="*/ 0 h 3962400"/>
                <a:gd name="connsiteX0" fmla="*/ 2955235 w 4047690"/>
                <a:gd name="connsiteY0" fmla="*/ 0 h 3962400"/>
                <a:gd name="connsiteX1" fmla="*/ 4047544 w 4047690"/>
                <a:gd name="connsiteY1" fmla="*/ 961776 h 3962400"/>
                <a:gd name="connsiteX2" fmla="*/ 0 w 4047690"/>
                <a:gd name="connsiteY2" fmla="*/ 3962400 h 3962400"/>
                <a:gd name="connsiteX3" fmla="*/ 2955235 w 4047690"/>
                <a:gd name="connsiteY3" fmla="*/ 0 h 3962400"/>
                <a:gd name="connsiteX0" fmla="*/ 2955235 w 4047690"/>
                <a:gd name="connsiteY0" fmla="*/ 0 h 3962400"/>
                <a:gd name="connsiteX1" fmla="*/ 4047544 w 4047690"/>
                <a:gd name="connsiteY1" fmla="*/ 961776 h 3962400"/>
                <a:gd name="connsiteX2" fmla="*/ 0 w 4047690"/>
                <a:gd name="connsiteY2" fmla="*/ 3962400 h 3962400"/>
                <a:gd name="connsiteX3" fmla="*/ 2955235 w 4047690"/>
                <a:gd name="connsiteY3" fmla="*/ 0 h 3962400"/>
                <a:gd name="connsiteX0" fmla="*/ 2955235 w 4048006"/>
                <a:gd name="connsiteY0" fmla="*/ 0 h 3962400"/>
                <a:gd name="connsiteX1" fmla="*/ 4047544 w 4048006"/>
                <a:gd name="connsiteY1" fmla="*/ 961776 h 3962400"/>
                <a:gd name="connsiteX2" fmla="*/ 0 w 4048006"/>
                <a:gd name="connsiteY2" fmla="*/ 3962400 h 3962400"/>
                <a:gd name="connsiteX3" fmla="*/ 2955235 w 4048006"/>
                <a:gd name="connsiteY3" fmla="*/ 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8006" h="3962400">
                  <a:moveTo>
                    <a:pt x="2955235" y="0"/>
                  </a:moveTo>
                  <a:cubicBezTo>
                    <a:pt x="3319338" y="320592"/>
                    <a:pt x="4033961" y="839304"/>
                    <a:pt x="4047544" y="961776"/>
                  </a:cubicBezTo>
                  <a:cubicBezTo>
                    <a:pt x="4082001" y="1149184"/>
                    <a:pt x="2186608" y="3609008"/>
                    <a:pt x="0" y="3962400"/>
                  </a:cubicBezTo>
                  <a:cubicBezTo>
                    <a:pt x="287131" y="2248451"/>
                    <a:pt x="2389809" y="375479"/>
                    <a:pt x="295523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3F3642-9D4A-4A41-8103-67C0D932CB9E}"/>
                </a:ext>
              </a:extLst>
            </p:cNvPr>
            <p:cNvSpPr/>
            <p:nvPr/>
          </p:nvSpPr>
          <p:spPr>
            <a:xfrm>
              <a:off x="8017566" y="1258957"/>
              <a:ext cx="434882" cy="4348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ttsMP3.com_VoiceText_2025-4-19_23-25-57">
            <a:hlinkClick r:id="" action="ppaction://media"/>
            <a:extLst>
              <a:ext uri="{FF2B5EF4-FFF2-40B4-BE49-F238E27FC236}">
                <a16:creationId xmlns:a16="http://schemas.microsoft.com/office/drawing/2014/main" id="{D8CF9EA2-DEF4-460F-A8BE-237B790343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2368" y="513296"/>
            <a:ext cx="609600" cy="609600"/>
          </a:xfrm>
          <a:prstGeom prst="rect">
            <a:avLst/>
          </a:prstGeom>
        </p:spPr>
      </p:pic>
      <p:pic>
        <p:nvPicPr>
          <p:cNvPr id="10" name="1sec">
            <a:hlinkClick r:id="" action="ppaction://media"/>
            <a:extLst>
              <a:ext uri="{FF2B5EF4-FFF2-40B4-BE49-F238E27FC236}">
                <a16:creationId xmlns:a16="http://schemas.microsoft.com/office/drawing/2014/main" id="{845C50F4-D551-4885-A962-A5787A8008E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10394" y="513296"/>
            <a:ext cx="609600" cy="609600"/>
          </a:xfrm>
          <a:prstGeom prst="rect">
            <a:avLst/>
          </a:prstGeom>
        </p:spPr>
      </p:pic>
      <p:pic>
        <p:nvPicPr>
          <p:cNvPr id="11" name="ttsMP3.com_VoiceText_2025-4-19_23-26-44">
            <a:hlinkClick r:id="" action="ppaction://media"/>
            <a:extLst>
              <a:ext uri="{FF2B5EF4-FFF2-40B4-BE49-F238E27FC236}">
                <a16:creationId xmlns:a16="http://schemas.microsoft.com/office/drawing/2014/main" id="{25726DD2-5E89-41E3-9EDC-3809BF1D786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81824" y="513296"/>
            <a:ext cx="609600" cy="609600"/>
          </a:xfrm>
          <a:prstGeom prst="rect">
            <a:avLst/>
          </a:prstGeom>
        </p:spPr>
      </p:pic>
      <p:pic>
        <p:nvPicPr>
          <p:cNvPr id="12" name="1sec">
            <a:hlinkClick r:id="" action="ppaction://media"/>
            <a:extLst>
              <a:ext uri="{FF2B5EF4-FFF2-40B4-BE49-F238E27FC236}">
                <a16:creationId xmlns:a16="http://schemas.microsoft.com/office/drawing/2014/main" id="{4987D5BE-1F2D-495C-812E-789D0B2BB6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04294" y="531292"/>
            <a:ext cx="609600" cy="609600"/>
          </a:xfrm>
          <a:prstGeom prst="rect">
            <a:avLst/>
          </a:prstGeom>
        </p:spPr>
      </p:pic>
      <p:pic>
        <p:nvPicPr>
          <p:cNvPr id="13" name="1sec">
            <a:hlinkClick r:id="" action="ppaction://media"/>
            <a:extLst>
              <a:ext uri="{FF2B5EF4-FFF2-40B4-BE49-F238E27FC236}">
                <a16:creationId xmlns:a16="http://schemas.microsoft.com/office/drawing/2014/main" id="{D87180E4-35B5-4083-8E42-9AC9B8DB333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93577" y="581655"/>
            <a:ext cx="609600" cy="6096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24EF62-D59A-4DEC-A640-8AD9A1344604}"/>
              </a:ext>
            </a:extLst>
          </p:cNvPr>
          <p:cNvSpPr/>
          <p:nvPr/>
        </p:nvSpPr>
        <p:spPr>
          <a:xfrm>
            <a:off x="1370146" y="2296933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767171"/>
                </a:solidFill>
              </a:rPr>
              <a:t>kn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76717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FF1064-B8A2-4D98-B0AE-E5E49927E5B2}"/>
              </a:ext>
            </a:extLst>
          </p:cNvPr>
          <p:cNvSpPr/>
          <p:nvPr/>
        </p:nvSpPr>
        <p:spPr>
          <a:xfrm>
            <a:off x="3169406" y="2313217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767171"/>
                </a:solidFill>
              </a:rPr>
              <a:t>Kn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ife</a:t>
            </a:r>
          </a:p>
        </p:txBody>
      </p:sp>
    </p:spTree>
    <p:extLst>
      <p:ext uri="{BB962C8B-B14F-4D97-AF65-F5344CB8AC3E}">
        <p14:creationId xmlns:p14="http://schemas.microsoft.com/office/powerpoint/2010/main" val="20394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86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7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12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tsMP3.com_VoiceText_2025-4-19_23-33-17">
            <a:hlinkClick r:id="" action="ppaction://media"/>
            <a:extLst>
              <a:ext uri="{FF2B5EF4-FFF2-40B4-BE49-F238E27FC236}">
                <a16:creationId xmlns:a16="http://schemas.microsoft.com/office/drawing/2014/main" id="{72FB5088-8D02-4EEB-93A6-D1E924F86A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49300" y="660400"/>
            <a:ext cx="609600" cy="609600"/>
          </a:xfrm>
          <a:prstGeom prst="rect">
            <a:avLst/>
          </a:prstGeom>
        </p:spPr>
      </p:pic>
      <p:pic>
        <p:nvPicPr>
          <p:cNvPr id="3" name="1sec">
            <a:hlinkClick r:id="" action="ppaction://media"/>
            <a:extLst>
              <a:ext uri="{FF2B5EF4-FFF2-40B4-BE49-F238E27FC236}">
                <a16:creationId xmlns:a16="http://schemas.microsoft.com/office/drawing/2014/main" id="{941B247C-AEB0-4CB1-897F-B3D9A96239A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77094" y="660400"/>
            <a:ext cx="609600" cy="609600"/>
          </a:xfrm>
          <a:prstGeom prst="rect">
            <a:avLst/>
          </a:prstGeom>
        </p:spPr>
      </p:pic>
      <p:pic>
        <p:nvPicPr>
          <p:cNvPr id="4" name="ttsMP3.com_VoiceText_2025-4-19_23-33-54">
            <a:hlinkClick r:id="" action="ppaction://media"/>
            <a:extLst>
              <a:ext uri="{FF2B5EF4-FFF2-40B4-BE49-F238E27FC236}">
                <a16:creationId xmlns:a16="http://schemas.microsoft.com/office/drawing/2014/main" id="{4C523686-7DC8-460F-ACAA-2DC06F77661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74900" y="660400"/>
            <a:ext cx="609600" cy="6096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8B7553-CA47-46A5-9A2D-AB8D087CCB07}"/>
              </a:ext>
            </a:extLst>
          </p:cNvPr>
          <p:cNvGrpSpPr/>
          <p:nvPr/>
        </p:nvGrpSpPr>
        <p:grpSpPr>
          <a:xfrm>
            <a:off x="1210381" y="519966"/>
            <a:ext cx="2938637" cy="5972213"/>
            <a:chOff x="8392085" y="-417930"/>
            <a:chExt cx="3328763" cy="67650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7329F3-56A8-4B40-AF2B-9A073DD18AC1}"/>
                </a:ext>
              </a:extLst>
            </p:cNvPr>
            <p:cNvGrpSpPr/>
            <p:nvPr/>
          </p:nvGrpSpPr>
          <p:grpSpPr>
            <a:xfrm>
              <a:off x="8392085" y="-377450"/>
              <a:ext cx="3328763" cy="6724588"/>
              <a:chOff x="8392085" y="-377450"/>
              <a:chExt cx="3328763" cy="6724588"/>
            </a:xfrm>
          </p:grpSpPr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E879A652-304B-4FF7-8F5E-D2B4B35B3674}"/>
                  </a:ext>
                </a:extLst>
              </p:cNvPr>
              <p:cNvSpPr/>
              <p:nvPr/>
            </p:nvSpPr>
            <p:spPr>
              <a:xfrm>
                <a:off x="9052637" y="4512085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BCBD8705-10FE-4AE0-9765-C49D2186309B}"/>
                  </a:ext>
                </a:extLst>
              </p:cNvPr>
              <p:cNvSpPr/>
              <p:nvPr/>
            </p:nvSpPr>
            <p:spPr>
              <a:xfrm flipH="1">
                <a:off x="10154975" y="4478622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3159C5-9425-44FF-A794-D286BEF1FA71}"/>
                  </a:ext>
                </a:extLst>
              </p:cNvPr>
              <p:cNvSpPr/>
              <p:nvPr/>
            </p:nvSpPr>
            <p:spPr>
              <a:xfrm rot="15641775">
                <a:off x="9642922" y="1748423"/>
                <a:ext cx="1178622" cy="1593311"/>
              </a:xfrm>
              <a:custGeom>
                <a:avLst/>
                <a:gdLst>
                  <a:gd name="connsiteX0" fmla="*/ 1030413 w 1178622"/>
                  <a:gd name="connsiteY0" fmla="*/ 175 h 1593311"/>
                  <a:gd name="connsiteX1" fmla="*/ 942782 w 1178622"/>
                  <a:gd name="connsiteY1" fmla="*/ 402963 h 1593311"/>
                  <a:gd name="connsiteX2" fmla="*/ 874202 w 1178622"/>
                  <a:gd name="connsiteY2" fmla="*/ 738243 h 1593311"/>
                  <a:gd name="connsiteX3" fmla="*/ 721803 w 1178622"/>
                  <a:gd name="connsiteY3" fmla="*/ 1050663 h 1593311"/>
                  <a:gd name="connsiteX4" fmla="*/ 439863 w 1178622"/>
                  <a:gd name="connsiteY4" fmla="*/ 1324983 h 1593311"/>
                  <a:gd name="connsiteX5" fmla="*/ 157685 w 1178622"/>
                  <a:gd name="connsiteY5" fmla="*/ 1578944 h 1593311"/>
                  <a:gd name="connsiteX6" fmla="*/ 113066 w 1178622"/>
                  <a:gd name="connsiteY6" fmla="*/ 1562008 h 1593311"/>
                  <a:gd name="connsiteX7" fmla="*/ 81785 w 1178622"/>
                  <a:gd name="connsiteY7" fmla="*/ 1489113 h 1593311"/>
                  <a:gd name="connsiteX8" fmla="*/ 0 w 1178622"/>
                  <a:gd name="connsiteY8" fmla="*/ 1034369 h 1593311"/>
                  <a:gd name="connsiteX9" fmla="*/ 125609 w 1178622"/>
                  <a:gd name="connsiteY9" fmla="*/ 477501 h 1593311"/>
                  <a:gd name="connsiteX10" fmla="*/ 172981 w 1178622"/>
                  <a:gd name="connsiteY10" fmla="*/ 389968 h 1593311"/>
                  <a:gd name="connsiteX11" fmla="*/ 267239 w 1178622"/>
                  <a:gd name="connsiteY11" fmla="*/ 321477 h 1593311"/>
                  <a:gd name="connsiteX12" fmla="*/ 1030413 w 1178622"/>
                  <a:gd name="connsiteY12" fmla="*/ 175 h 159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622" h="1593311">
                    <a:moveTo>
                      <a:pt x="1030413" y="175"/>
                    </a:moveTo>
                    <a:cubicBezTo>
                      <a:pt x="1206149" y="5850"/>
                      <a:pt x="1216150" y="149598"/>
                      <a:pt x="942782" y="402963"/>
                    </a:cubicBezTo>
                    <a:cubicBezTo>
                      <a:pt x="1432367" y="482973"/>
                      <a:pt x="1032952" y="735703"/>
                      <a:pt x="874202" y="738243"/>
                    </a:cubicBezTo>
                    <a:cubicBezTo>
                      <a:pt x="1431732" y="862703"/>
                      <a:pt x="843723" y="1093843"/>
                      <a:pt x="721803" y="1050663"/>
                    </a:cubicBezTo>
                    <a:cubicBezTo>
                      <a:pt x="1026603" y="1274183"/>
                      <a:pt x="614805" y="1443093"/>
                      <a:pt x="439863" y="1324983"/>
                    </a:cubicBezTo>
                    <a:cubicBezTo>
                      <a:pt x="630839" y="1547868"/>
                      <a:pt x="363187" y="1629308"/>
                      <a:pt x="157685" y="1578944"/>
                    </a:cubicBezTo>
                    <a:lnTo>
                      <a:pt x="113066" y="1562008"/>
                    </a:lnTo>
                    <a:lnTo>
                      <a:pt x="81785" y="1489113"/>
                    </a:lnTo>
                    <a:cubicBezTo>
                      <a:pt x="29122" y="1349343"/>
                      <a:pt x="0" y="1195674"/>
                      <a:pt x="0" y="1034369"/>
                    </a:cubicBezTo>
                    <a:cubicBezTo>
                      <a:pt x="0" y="832738"/>
                      <a:pt x="45503" y="643038"/>
                      <a:pt x="125609" y="477501"/>
                    </a:cubicBezTo>
                    <a:lnTo>
                      <a:pt x="172981" y="389968"/>
                    </a:lnTo>
                    <a:lnTo>
                      <a:pt x="267239" y="321477"/>
                    </a:lnTo>
                    <a:cubicBezTo>
                      <a:pt x="595985" y="95956"/>
                      <a:pt x="876644" y="-4791"/>
                      <a:pt x="1030413" y="175"/>
                    </a:cubicBez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773BDD5-BAD4-4802-9EEA-8D64437BBE6F}"/>
                  </a:ext>
                </a:extLst>
              </p:cNvPr>
              <p:cNvSpPr/>
              <p:nvPr/>
            </p:nvSpPr>
            <p:spPr>
              <a:xfrm>
                <a:off x="8503703" y="2379378"/>
                <a:ext cx="3217145" cy="2484357"/>
              </a:xfrm>
              <a:custGeom>
                <a:avLst/>
                <a:gdLst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94946 w 3067927"/>
                  <a:gd name="connsiteY4" fmla="*/ 1238298 h 2476598"/>
                  <a:gd name="connsiteX5" fmla="*/ 2976731 w 3067927"/>
                  <a:gd name="connsiteY5" fmla="*/ 1693042 h 2476598"/>
                  <a:gd name="connsiteX6" fmla="*/ 3008012 w 3067927"/>
                  <a:gd name="connsiteY6" fmla="*/ 1765937 h 2476598"/>
                  <a:gd name="connsiteX7" fmla="*/ 2957470 w 3067927"/>
                  <a:gd name="connsiteY7" fmla="*/ 1746753 h 2476598"/>
                  <a:gd name="connsiteX8" fmla="*/ 2887134 w 3067927"/>
                  <a:gd name="connsiteY8" fmla="*/ 1688933 h 2476598"/>
                  <a:gd name="connsiteX9" fmla="*/ 2521374 w 3067927"/>
                  <a:gd name="connsiteY9" fmla="*/ 2136608 h 2476598"/>
                  <a:gd name="connsiteX10" fmla="*/ 1978449 w 3067927"/>
                  <a:gd name="connsiteY10" fmla="*/ 2329013 h 2476598"/>
                  <a:gd name="connsiteX11" fmla="*/ 1338369 w 3067927"/>
                  <a:gd name="connsiteY11" fmla="*/ 2306153 h 2476598"/>
                  <a:gd name="connsiteX12" fmla="*/ 782109 w 3067927"/>
                  <a:gd name="connsiteY12" fmla="*/ 2199473 h 2476598"/>
                  <a:gd name="connsiteX13" fmla="*/ 305860 w 3067927"/>
                  <a:gd name="connsiteY13" fmla="*/ 1946108 h 2476598"/>
                  <a:gd name="connsiteX14" fmla="*/ 1621693 w 3067927"/>
                  <a:gd name="connsiteY14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957470 w 3067927"/>
                  <a:gd name="connsiteY6" fmla="*/ 1746753 h 2476598"/>
                  <a:gd name="connsiteX7" fmla="*/ 2887134 w 3067927"/>
                  <a:gd name="connsiteY7" fmla="*/ 1688933 h 2476598"/>
                  <a:gd name="connsiteX8" fmla="*/ 2521374 w 3067927"/>
                  <a:gd name="connsiteY8" fmla="*/ 2136608 h 2476598"/>
                  <a:gd name="connsiteX9" fmla="*/ 1978449 w 3067927"/>
                  <a:gd name="connsiteY9" fmla="*/ 2329013 h 2476598"/>
                  <a:gd name="connsiteX10" fmla="*/ 1338369 w 3067927"/>
                  <a:gd name="connsiteY10" fmla="*/ 2306153 h 2476598"/>
                  <a:gd name="connsiteX11" fmla="*/ 782109 w 3067927"/>
                  <a:gd name="connsiteY11" fmla="*/ 2199473 h 2476598"/>
                  <a:gd name="connsiteX12" fmla="*/ 305860 w 3067927"/>
                  <a:gd name="connsiteY12" fmla="*/ 1946108 h 2476598"/>
                  <a:gd name="connsiteX13" fmla="*/ 1621693 w 3067927"/>
                  <a:gd name="connsiteY13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887134 w 3067927"/>
                  <a:gd name="connsiteY6" fmla="*/ 1688933 h 2476598"/>
                  <a:gd name="connsiteX7" fmla="*/ 2521374 w 3067927"/>
                  <a:gd name="connsiteY7" fmla="*/ 2136608 h 2476598"/>
                  <a:gd name="connsiteX8" fmla="*/ 1978449 w 3067927"/>
                  <a:gd name="connsiteY8" fmla="*/ 2329013 h 2476598"/>
                  <a:gd name="connsiteX9" fmla="*/ 1338369 w 3067927"/>
                  <a:gd name="connsiteY9" fmla="*/ 2306153 h 2476598"/>
                  <a:gd name="connsiteX10" fmla="*/ 782109 w 3067927"/>
                  <a:gd name="connsiteY10" fmla="*/ 2199473 h 2476598"/>
                  <a:gd name="connsiteX11" fmla="*/ 305860 w 3067927"/>
                  <a:gd name="connsiteY11" fmla="*/ 1946108 h 2476598"/>
                  <a:gd name="connsiteX12" fmla="*/ 1621693 w 3067927"/>
                  <a:gd name="connsiteY12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3008012 w 3067927"/>
                  <a:gd name="connsiteY4" fmla="*/ 1765937 h 2476598"/>
                  <a:gd name="connsiteX5" fmla="*/ 2887134 w 3067927"/>
                  <a:gd name="connsiteY5" fmla="*/ 1688933 h 2476598"/>
                  <a:gd name="connsiteX6" fmla="*/ 2521374 w 3067927"/>
                  <a:gd name="connsiteY6" fmla="*/ 2136608 h 2476598"/>
                  <a:gd name="connsiteX7" fmla="*/ 1978449 w 3067927"/>
                  <a:gd name="connsiteY7" fmla="*/ 2329013 h 2476598"/>
                  <a:gd name="connsiteX8" fmla="*/ 1338369 w 3067927"/>
                  <a:gd name="connsiteY8" fmla="*/ 2306153 h 2476598"/>
                  <a:gd name="connsiteX9" fmla="*/ 782109 w 3067927"/>
                  <a:gd name="connsiteY9" fmla="*/ 2199473 h 2476598"/>
                  <a:gd name="connsiteX10" fmla="*/ 305860 w 3067927"/>
                  <a:gd name="connsiteY10" fmla="*/ 1946108 h 2476598"/>
                  <a:gd name="connsiteX11" fmla="*/ 1621693 w 3067927"/>
                  <a:gd name="connsiteY11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87134 w 3067927"/>
                  <a:gd name="connsiteY4" fmla="*/ 1688933 h 2476598"/>
                  <a:gd name="connsiteX5" fmla="*/ 2521374 w 3067927"/>
                  <a:gd name="connsiteY5" fmla="*/ 2136608 h 2476598"/>
                  <a:gd name="connsiteX6" fmla="*/ 1978449 w 3067927"/>
                  <a:gd name="connsiteY6" fmla="*/ 2329013 h 2476598"/>
                  <a:gd name="connsiteX7" fmla="*/ 1338369 w 3067927"/>
                  <a:gd name="connsiteY7" fmla="*/ 2306153 h 2476598"/>
                  <a:gd name="connsiteX8" fmla="*/ 782109 w 3067927"/>
                  <a:gd name="connsiteY8" fmla="*/ 2199473 h 2476598"/>
                  <a:gd name="connsiteX9" fmla="*/ 305860 w 3067927"/>
                  <a:gd name="connsiteY9" fmla="*/ 1946108 h 2476598"/>
                  <a:gd name="connsiteX10" fmla="*/ 1621693 w 3067927"/>
                  <a:gd name="connsiteY10" fmla="*/ 1 h 2476598"/>
                  <a:gd name="connsiteX0" fmla="*/ 1621693 w 3020555"/>
                  <a:gd name="connsiteY0" fmla="*/ 1 h 2476598"/>
                  <a:gd name="connsiteX1" fmla="*/ 3018580 w 3020555"/>
                  <a:gd name="connsiteY1" fmla="*/ 629753 h 2476598"/>
                  <a:gd name="connsiteX2" fmla="*/ 3020555 w 3020555"/>
                  <a:gd name="connsiteY2" fmla="*/ 681430 h 2476598"/>
                  <a:gd name="connsiteX3" fmla="*/ 2887134 w 3020555"/>
                  <a:gd name="connsiteY3" fmla="*/ 1688933 h 2476598"/>
                  <a:gd name="connsiteX4" fmla="*/ 2521374 w 3020555"/>
                  <a:gd name="connsiteY4" fmla="*/ 2136608 h 2476598"/>
                  <a:gd name="connsiteX5" fmla="*/ 1978449 w 3020555"/>
                  <a:gd name="connsiteY5" fmla="*/ 2329013 h 2476598"/>
                  <a:gd name="connsiteX6" fmla="*/ 1338369 w 3020555"/>
                  <a:gd name="connsiteY6" fmla="*/ 2306153 h 2476598"/>
                  <a:gd name="connsiteX7" fmla="*/ 782109 w 3020555"/>
                  <a:gd name="connsiteY7" fmla="*/ 2199473 h 2476598"/>
                  <a:gd name="connsiteX8" fmla="*/ 305860 w 3020555"/>
                  <a:gd name="connsiteY8" fmla="*/ 1946108 h 2476598"/>
                  <a:gd name="connsiteX9" fmla="*/ 1621693 w 3020555"/>
                  <a:gd name="connsiteY9" fmla="*/ 1 h 2476598"/>
                  <a:gd name="connsiteX0" fmla="*/ 1621693 w 3020555"/>
                  <a:gd name="connsiteY0" fmla="*/ 43393 h 2519990"/>
                  <a:gd name="connsiteX1" fmla="*/ 3020555 w 3020555"/>
                  <a:gd name="connsiteY1" fmla="*/ 724822 h 2519990"/>
                  <a:gd name="connsiteX2" fmla="*/ 2887134 w 3020555"/>
                  <a:gd name="connsiteY2" fmla="*/ 1732325 h 2519990"/>
                  <a:gd name="connsiteX3" fmla="*/ 2521374 w 3020555"/>
                  <a:gd name="connsiteY3" fmla="*/ 2180000 h 2519990"/>
                  <a:gd name="connsiteX4" fmla="*/ 1978449 w 3020555"/>
                  <a:gd name="connsiteY4" fmla="*/ 2372405 h 2519990"/>
                  <a:gd name="connsiteX5" fmla="*/ 1338369 w 3020555"/>
                  <a:gd name="connsiteY5" fmla="*/ 2349545 h 2519990"/>
                  <a:gd name="connsiteX6" fmla="*/ 782109 w 3020555"/>
                  <a:gd name="connsiteY6" fmla="*/ 2242865 h 2519990"/>
                  <a:gd name="connsiteX7" fmla="*/ 305860 w 3020555"/>
                  <a:gd name="connsiteY7" fmla="*/ 1989500 h 2519990"/>
                  <a:gd name="connsiteX8" fmla="*/ 1621693 w 3020555"/>
                  <a:gd name="connsiteY8" fmla="*/ 43393 h 2519990"/>
                  <a:gd name="connsiteX0" fmla="*/ 1621693 w 2888639"/>
                  <a:gd name="connsiteY0" fmla="*/ 980 h 2477577"/>
                  <a:gd name="connsiteX1" fmla="*/ 2887134 w 2888639"/>
                  <a:gd name="connsiteY1" fmla="*/ 1689912 h 2477577"/>
                  <a:gd name="connsiteX2" fmla="*/ 2521374 w 2888639"/>
                  <a:gd name="connsiteY2" fmla="*/ 2137587 h 2477577"/>
                  <a:gd name="connsiteX3" fmla="*/ 1978449 w 2888639"/>
                  <a:gd name="connsiteY3" fmla="*/ 2329992 h 2477577"/>
                  <a:gd name="connsiteX4" fmla="*/ 1338369 w 2888639"/>
                  <a:gd name="connsiteY4" fmla="*/ 2307132 h 2477577"/>
                  <a:gd name="connsiteX5" fmla="*/ 782109 w 2888639"/>
                  <a:gd name="connsiteY5" fmla="*/ 2200452 h 2477577"/>
                  <a:gd name="connsiteX6" fmla="*/ 305860 w 2888639"/>
                  <a:gd name="connsiteY6" fmla="*/ 1947087 h 2477577"/>
                  <a:gd name="connsiteX7" fmla="*/ 1621693 w 2888639"/>
                  <a:gd name="connsiteY7" fmla="*/ 980 h 2477577"/>
                  <a:gd name="connsiteX0" fmla="*/ 1621693 w 3208630"/>
                  <a:gd name="connsiteY0" fmla="*/ 2034 h 2478631"/>
                  <a:gd name="connsiteX1" fmla="*/ 2887134 w 3208630"/>
                  <a:gd name="connsiteY1" fmla="*/ 1690966 h 2478631"/>
                  <a:gd name="connsiteX2" fmla="*/ 2521374 w 3208630"/>
                  <a:gd name="connsiteY2" fmla="*/ 2138641 h 2478631"/>
                  <a:gd name="connsiteX3" fmla="*/ 1978449 w 3208630"/>
                  <a:gd name="connsiteY3" fmla="*/ 2331046 h 2478631"/>
                  <a:gd name="connsiteX4" fmla="*/ 1338369 w 3208630"/>
                  <a:gd name="connsiteY4" fmla="*/ 2308186 h 2478631"/>
                  <a:gd name="connsiteX5" fmla="*/ 782109 w 3208630"/>
                  <a:gd name="connsiteY5" fmla="*/ 2201506 h 2478631"/>
                  <a:gd name="connsiteX6" fmla="*/ 305860 w 3208630"/>
                  <a:gd name="connsiteY6" fmla="*/ 1948141 h 2478631"/>
                  <a:gd name="connsiteX7" fmla="*/ 1621693 w 3208630"/>
                  <a:gd name="connsiteY7" fmla="*/ 2034 h 2478631"/>
                  <a:gd name="connsiteX0" fmla="*/ 1621693 w 3190558"/>
                  <a:gd name="connsiteY0" fmla="*/ 3008 h 2479605"/>
                  <a:gd name="connsiteX1" fmla="*/ 2887134 w 3190558"/>
                  <a:gd name="connsiteY1" fmla="*/ 1691940 h 2479605"/>
                  <a:gd name="connsiteX2" fmla="*/ 2521374 w 3190558"/>
                  <a:gd name="connsiteY2" fmla="*/ 2139615 h 2479605"/>
                  <a:gd name="connsiteX3" fmla="*/ 1978449 w 3190558"/>
                  <a:gd name="connsiteY3" fmla="*/ 2332020 h 2479605"/>
                  <a:gd name="connsiteX4" fmla="*/ 1338369 w 3190558"/>
                  <a:gd name="connsiteY4" fmla="*/ 2309160 h 2479605"/>
                  <a:gd name="connsiteX5" fmla="*/ 782109 w 3190558"/>
                  <a:gd name="connsiteY5" fmla="*/ 2202480 h 2479605"/>
                  <a:gd name="connsiteX6" fmla="*/ 305860 w 3190558"/>
                  <a:gd name="connsiteY6" fmla="*/ 1949115 h 2479605"/>
                  <a:gd name="connsiteX7" fmla="*/ 1621693 w 3190558"/>
                  <a:gd name="connsiteY7" fmla="*/ 3008 h 2479605"/>
                  <a:gd name="connsiteX0" fmla="*/ 1621693 w 3249220"/>
                  <a:gd name="connsiteY0" fmla="*/ 12261 h 2488858"/>
                  <a:gd name="connsiteX1" fmla="*/ 2887134 w 3249220"/>
                  <a:gd name="connsiteY1" fmla="*/ 1701193 h 2488858"/>
                  <a:gd name="connsiteX2" fmla="*/ 2521374 w 3249220"/>
                  <a:gd name="connsiteY2" fmla="*/ 2148868 h 2488858"/>
                  <a:gd name="connsiteX3" fmla="*/ 1978449 w 3249220"/>
                  <a:gd name="connsiteY3" fmla="*/ 2341273 h 2488858"/>
                  <a:gd name="connsiteX4" fmla="*/ 1338369 w 3249220"/>
                  <a:gd name="connsiteY4" fmla="*/ 2318413 h 2488858"/>
                  <a:gd name="connsiteX5" fmla="*/ 782109 w 3249220"/>
                  <a:gd name="connsiteY5" fmla="*/ 2211733 h 2488858"/>
                  <a:gd name="connsiteX6" fmla="*/ 305860 w 3249220"/>
                  <a:gd name="connsiteY6" fmla="*/ 1958368 h 2488858"/>
                  <a:gd name="connsiteX7" fmla="*/ 1621693 w 3249220"/>
                  <a:gd name="connsiteY7" fmla="*/ 12261 h 2488858"/>
                  <a:gd name="connsiteX0" fmla="*/ 1621693 w 3217145"/>
                  <a:gd name="connsiteY0" fmla="*/ 7760 h 2484357"/>
                  <a:gd name="connsiteX1" fmla="*/ 2887134 w 3217145"/>
                  <a:gd name="connsiteY1" fmla="*/ 1696692 h 2484357"/>
                  <a:gd name="connsiteX2" fmla="*/ 2521374 w 3217145"/>
                  <a:gd name="connsiteY2" fmla="*/ 2144367 h 2484357"/>
                  <a:gd name="connsiteX3" fmla="*/ 1978449 w 3217145"/>
                  <a:gd name="connsiteY3" fmla="*/ 2336772 h 2484357"/>
                  <a:gd name="connsiteX4" fmla="*/ 1338369 w 3217145"/>
                  <a:gd name="connsiteY4" fmla="*/ 2313912 h 2484357"/>
                  <a:gd name="connsiteX5" fmla="*/ 782109 w 3217145"/>
                  <a:gd name="connsiteY5" fmla="*/ 2207232 h 2484357"/>
                  <a:gd name="connsiteX6" fmla="*/ 305860 w 3217145"/>
                  <a:gd name="connsiteY6" fmla="*/ 1953867 h 2484357"/>
                  <a:gd name="connsiteX7" fmla="*/ 1621693 w 3217145"/>
                  <a:gd name="connsiteY7" fmla="*/ 7760 h 24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7145" h="2484357">
                    <a:moveTo>
                      <a:pt x="1621693" y="7760"/>
                    </a:moveTo>
                    <a:cubicBezTo>
                      <a:pt x="2531965" y="-88442"/>
                      <a:pt x="3834467" y="723371"/>
                      <a:pt x="2887134" y="1696692"/>
                    </a:cubicBezTo>
                    <a:cubicBezTo>
                      <a:pt x="2894754" y="1800197"/>
                      <a:pt x="2887134" y="2162782"/>
                      <a:pt x="2521374" y="2144367"/>
                    </a:cubicBezTo>
                    <a:cubicBezTo>
                      <a:pt x="2464859" y="2284702"/>
                      <a:pt x="2339764" y="2577437"/>
                      <a:pt x="1978449" y="2336772"/>
                    </a:cubicBezTo>
                    <a:cubicBezTo>
                      <a:pt x="1826049" y="2420592"/>
                      <a:pt x="1582209" y="2633952"/>
                      <a:pt x="1338369" y="2313912"/>
                    </a:cubicBezTo>
                    <a:cubicBezTo>
                      <a:pt x="1180889" y="2423132"/>
                      <a:pt x="901489" y="2517112"/>
                      <a:pt x="782109" y="2207232"/>
                    </a:cubicBezTo>
                    <a:cubicBezTo>
                      <a:pt x="455719" y="2313277"/>
                      <a:pt x="373170" y="2129762"/>
                      <a:pt x="305860" y="1953867"/>
                    </a:cubicBezTo>
                    <a:cubicBezTo>
                      <a:pt x="-547580" y="729131"/>
                      <a:pt x="545004" y="6488"/>
                      <a:pt x="1621693" y="7760"/>
                    </a:cubicBez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95946910-6125-4DD9-A713-59E43745D37C}"/>
                  </a:ext>
                </a:extLst>
              </p:cNvPr>
              <p:cNvSpPr/>
              <p:nvPr/>
            </p:nvSpPr>
            <p:spPr>
              <a:xfrm rot="17287350">
                <a:off x="10360317" y="2550730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9B91C66-01A3-4C0F-ABB8-6944BC9715F5}"/>
                  </a:ext>
                </a:extLst>
              </p:cNvPr>
              <p:cNvSpPr/>
              <p:nvPr/>
            </p:nvSpPr>
            <p:spPr>
              <a:xfrm rot="3906900">
                <a:off x="10185382" y="3243675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9CA8FF-0FE0-4F6D-944E-D14F786CABEC}"/>
                  </a:ext>
                </a:extLst>
              </p:cNvPr>
              <p:cNvSpPr/>
              <p:nvPr/>
            </p:nvSpPr>
            <p:spPr>
              <a:xfrm rot="5652440">
                <a:off x="9661183" y="2424021"/>
                <a:ext cx="697977" cy="944301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  <a:gd name="connsiteX0" fmla="*/ 172676 w 407860"/>
                  <a:gd name="connsiteY0" fmla="*/ 0 h 520462"/>
                  <a:gd name="connsiteX1" fmla="*/ 198108 w 407860"/>
                  <a:gd name="connsiteY1" fmla="*/ 7895 h 520462"/>
                  <a:gd name="connsiteX2" fmla="*/ 395348 w 407860"/>
                  <a:gd name="connsiteY2" fmla="*/ 70417 h 520462"/>
                  <a:gd name="connsiteX3" fmla="*/ 366979 w 407860"/>
                  <a:gd name="connsiteY3" fmla="*/ 262663 h 520462"/>
                  <a:gd name="connsiteX4" fmla="*/ 198108 w 407860"/>
                  <a:gd name="connsiteY4" fmla="*/ 517431 h 520462"/>
                  <a:gd name="connsiteX5" fmla="*/ 188345 w 407860"/>
                  <a:gd name="connsiteY5" fmla="*/ 520462 h 520462"/>
                  <a:gd name="connsiteX6" fmla="*/ 170415 w 407860"/>
                  <a:gd name="connsiteY6" fmla="*/ 514896 h 520462"/>
                  <a:gd name="connsiteX7" fmla="*/ 0 w 407860"/>
                  <a:gd name="connsiteY7" fmla="*/ 257799 h 520462"/>
                  <a:gd name="connsiteX8" fmla="*/ 170415 w 407860"/>
                  <a:gd name="connsiteY8" fmla="*/ 702 h 520462"/>
                  <a:gd name="connsiteX9" fmla="*/ 172676 w 407860"/>
                  <a:gd name="connsiteY9" fmla="*/ 0 h 520462"/>
                  <a:gd name="connsiteX0" fmla="*/ 172676 w 404138"/>
                  <a:gd name="connsiteY0" fmla="*/ 0 h 520462"/>
                  <a:gd name="connsiteX1" fmla="*/ 198108 w 404138"/>
                  <a:gd name="connsiteY1" fmla="*/ 7895 h 520462"/>
                  <a:gd name="connsiteX2" fmla="*/ 395348 w 404138"/>
                  <a:gd name="connsiteY2" fmla="*/ 70417 h 520462"/>
                  <a:gd name="connsiteX3" fmla="*/ 366979 w 404138"/>
                  <a:gd name="connsiteY3" fmla="*/ 262663 h 520462"/>
                  <a:gd name="connsiteX4" fmla="*/ 342226 w 404138"/>
                  <a:gd name="connsiteY4" fmla="*/ 422931 h 520462"/>
                  <a:gd name="connsiteX5" fmla="*/ 198108 w 404138"/>
                  <a:gd name="connsiteY5" fmla="*/ 517431 h 520462"/>
                  <a:gd name="connsiteX6" fmla="*/ 188345 w 404138"/>
                  <a:gd name="connsiteY6" fmla="*/ 520462 h 520462"/>
                  <a:gd name="connsiteX7" fmla="*/ 170415 w 404138"/>
                  <a:gd name="connsiteY7" fmla="*/ 514896 h 520462"/>
                  <a:gd name="connsiteX8" fmla="*/ 0 w 404138"/>
                  <a:gd name="connsiteY8" fmla="*/ 257799 h 520462"/>
                  <a:gd name="connsiteX9" fmla="*/ 170415 w 404138"/>
                  <a:gd name="connsiteY9" fmla="*/ 702 h 520462"/>
                  <a:gd name="connsiteX10" fmla="*/ 172676 w 404138"/>
                  <a:gd name="connsiteY10" fmla="*/ 0 h 520462"/>
                  <a:gd name="connsiteX0" fmla="*/ 172676 w 403705"/>
                  <a:gd name="connsiteY0" fmla="*/ 0 h 520462"/>
                  <a:gd name="connsiteX1" fmla="*/ 198108 w 403705"/>
                  <a:gd name="connsiteY1" fmla="*/ 7895 h 520462"/>
                  <a:gd name="connsiteX2" fmla="*/ 395348 w 403705"/>
                  <a:gd name="connsiteY2" fmla="*/ 70417 h 520462"/>
                  <a:gd name="connsiteX3" fmla="*/ 366979 w 403705"/>
                  <a:gd name="connsiteY3" fmla="*/ 262663 h 520462"/>
                  <a:gd name="connsiteX4" fmla="*/ 365569 w 403705"/>
                  <a:gd name="connsiteY4" fmla="*/ 444751 h 520462"/>
                  <a:gd name="connsiteX5" fmla="*/ 198108 w 403705"/>
                  <a:gd name="connsiteY5" fmla="*/ 517431 h 520462"/>
                  <a:gd name="connsiteX6" fmla="*/ 188345 w 403705"/>
                  <a:gd name="connsiteY6" fmla="*/ 520462 h 520462"/>
                  <a:gd name="connsiteX7" fmla="*/ 170415 w 403705"/>
                  <a:gd name="connsiteY7" fmla="*/ 514896 h 520462"/>
                  <a:gd name="connsiteX8" fmla="*/ 0 w 403705"/>
                  <a:gd name="connsiteY8" fmla="*/ 257799 h 520462"/>
                  <a:gd name="connsiteX9" fmla="*/ 170415 w 403705"/>
                  <a:gd name="connsiteY9" fmla="*/ 702 h 520462"/>
                  <a:gd name="connsiteX10" fmla="*/ 172676 w 403705"/>
                  <a:gd name="connsiteY10" fmla="*/ 0 h 520462"/>
                  <a:gd name="connsiteX0" fmla="*/ 210132 w 441161"/>
                  <a:gd name="connsiteY0" fmla="*/ 0 h 520462"/>
                  <a:gd name="connsiteX1" fmla="*/ 235564 w 441161"/>
                  <a:gd name="connsiteY1" fmla="*/ 7895 h 520462"/>
                  <a:gd name="connsiteX2" fmla="*/ 432804 w 441161"/>
                  <a:gd name="connsiteY2" fmla="*/ 70417 h 520462"/>
                  <a:gd name="connsiteX3" fmla="*/ 404435 w 441161"/>
                  <a:gd name="connsiteY3" fmla="*/ 262663 h 520462"/>
                  <a:gd name="connsiteX4" fmla="*/ 403025 w 441161"/>
                  <a:gd name="connsiteY4" fmla="*/ 444751 h 520462"/>
                  <a:gd name="connsiteX5" fmla="*/ 235564 w 441161"/>
                  <a:gd name="connsiteY5" fmla="*/ 517431 h 520462"/>
                  <a:gd name="connsiteX6" fmla="*/ 225801 w 441161"/>
                  <a:gd name="connsiteY6" fmla="*/ 520462 h 520462"/>
                  <a:gd name="connsiteX7" fmla="*/ 207871 w 441161"/>
                  <a:gd name="connsiteY7" fmla="*/ 514896 h 520462"/>
                  <a:gd name="connsiteX8" fmla="*/ 11242 w 441161"/>
                  <a:gd name="connsiteY8" fmla="*/ 397647 h 520462"/>
                  <a:gd name="connsiteX9" fmla="*/ 37456 w 441161"/>
                  <a:gd name="connsiteY9" fmla="*/ 257799 h 520462"/>
                  <a:gd name="connsiteX10" fmla="*/ 207871 w 441161"/>
                  <a:gd name="connsiteY10" fmla="*/ 702 h 520462"/>
                  <a:gd name="connsiteX11" fmla="*/ 210132 w 441161"/>
                  <a:gd name="connsiteY11" fmla="*/ 0 h 520462"/>
                  <a:gd name="connsiteX0" fmla="*/ 208522 w 439551"/>
                  <a:gd name="connsiteY0" fmla="*/ 0 h 520462"/>
                  <a:gd name="connsiteX1" fmla="*/ 233954 w 439551"/>
                  <a:gd name="connsiteY1" fmla="*/ 7895 h 520462"/>
                  <a:gd name="connsiteX2" fmla="*/ 431194 w 439551"/>
                  <a:gd name="connsiteY2" fmla="*/ 70417 h 520462"/>
                  <a:gd name="connsiteX3" fmla="*/ 402825 w 439551"/>
                  <a:gd name="connsiteY3" fmla="*/ 262663 h 520462"/>
                  <a:gd name="connsiteX4" fmla="*/ 401415 w 439551"/>
                  <a:gd name="connsiteY4" fmla="*/ 444751 h 520462"/>
                  <a:gd name="connsiteX5" fmla="*/ 233954 w 439551"/>
                  <a:gd name="connsiteY5" fmla="*/ 517431 h 520462"/>
                  <a:gd name="connsiteX6" fmla="*/ 224191 w 439551"/>
                  <a:gd name="connsiteY6" fmla="*/ 520462 h 520462"/>
                  <a:gd name="connsiteX7" fmla="*/ 206261 w 439551"/>
                  <a:gd name="connsiteY7" fmla="*/ 514896 h 520462"/>
                  <a:gd name="connsiteX8" fmla="*/ 9632 w 439551"/>
                  <a:gd name="connsiteY8" fmla="*/ 397647 h 520462"/>
                  <a:gd name="connsiteX9" fmla="*/ 35846 w 439551"/>
                  <a:gd name="connsiteY9" fmla="*/ 257799 h 520462"/>
                  <a:gd name="connsiteX10" fmla="*/ 13129 w 439551"/>
                  <a:gd name="connsiteY10" fmla="*/ 55574 h 520462"/>
                  <a:gd name="connsiteX11" fmla="*/ 206261 w 439551"/>
                  <a:gd name="connsiteY11" fmla="*/ 702 h 520462"/>
                  <a:gd name="connsiteX12" fmla="*/ 208522 w 439551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39542"/>
                  <a:gd name="connsiteY0" fmla="*/ 0 h 520462"/>
                  <a:gd name="connsiteX1" fmla="*/ 233954 w 439542"/>
                  <a:gd name="connsiteY1" fmla="*/ 7895 h 520462"/>
                  <a:gd name="connsiteX2" fmla="*/ 431194 w 439542"/>
                  <a:gd name="connsiteY2" fmla="*/ 70417 h 520462"/>
                  <a:gd name="connsiteX3" fmla="*/ 394707 w 439542"/>
                  <a:gd name="connsiteY3" fmla="*/ 371452 h 520462"/>
                  <a:gd name="connsiteX4" fmla="*/ 401415 w 439542"/>
                  <a:gd name="connsiteY4" fmla="*/ 444751 h 520462"/>
                  <a:gd name="connsiteX5" fmla="*/ 233954 w 439542"/>
                  <a:gd name="connsiteY5" fmla="*/ 517431 h 520462"/>
                  <a:gd name="connsiteX6" fmla="*/ 224191 w 439542"/>
                  <a:gd name="connsiteY6" fmla="*/ 520462 h 520462"/>
                  <a:gd name="connsiteX7" fmla="*/ 206261 w 439542"/>
                  <a:gd name="connsiteY7" fmla="*/ 514896 h 520462"/>
                  <a:gd name="connsiteX8" fmla="*/ 9632 w 439542"/>
                  <a:gd name="connsiteY8" fmla="*/ 397647 h 520462"/>
                  <a:gd name="connsiteX9" fmla="*/ 35846 w 439542"/>
                  <a:gd name="connsiteY9" fmla="*/ 257799 h 520462"/>
                  <a:gd name="connsiteX10" fmla="*/ 13129 w 439542"/>
                  <a:gd name="connsiteY10" fmla="*/ 55574 h 520462"/>
                  <a:gd name="connsiteX11" fmla="*/ 206261 w 439542"/>
                  <a:gd name="connsiteY11" fmla="*/ 702 h 520462"/>
                  <a:gd name="connsiteX12" fmla="*/ 208522 w 439542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45471"/>
                  <a:gd name="connsiteY0" fmla="*/ 0 h 520462"/>
                  <a:gd name="connsiteX1" fmla="*/ 233954 w 445471"/>
                  <a:gd name="connsiteY1" fmla="*/ 7895 h 520462"/>
                  <a:gd name="connsiteX2" fmla="*/ 431194 w 445471"/>
                  <a:gd name="connsiteY2" fmla="*/ 70417 h 520462"/>
                  <a:gd name="connsiteX3" fmla="*/ 426460 w 445471"/>
                  <a:gd name="connsiteY3" fmla="*/ 319533 h 520462"/>
                  <a:gd name="connsiteX4" fmla="*/ 401415 w 445471"/>
                  <a:gd name="connsiteY4" fmla="*/ 444751 h 520462"/>
                  <a:gd name="connsiteX5" fmla="*/ 233954 w 445471"/>
                  <a:gd name="connsiteY5" fmla="*/ 517431 h 520462"/>
                  <a:gd name="connsiteX6" fmla="*/ 224191 w 445471"/>
                  <a:gd name="connsiteY6" fmla="*/ 520462 h 520462"/>
                  <a:gd name="connsiteX7" fmla="*/ 206261 w 445471"/>
                  <a:gd name="connsiteY7" fmla="*/ 514896 h 520462"/>
                  <a:gd name="connsiteX8" fmla="*/ 9632 w 445471"/>
                  <a:gd name="connsiteY8" fmla="*/ 397647 h 520462"/>
                  <a:gd name="connsiteX9" fmla="*/ 35846 w 445471"/>
                  <a:gd name="connsiteY9" fmla="*/ 257799 h 520462"/>
                  <a:gd name="connsiteX10" fmla="*/ 13129 w 445471"/>
                  <a:gd name="connsiteY10" fmla="*/ 55574 h 520462"/>
                  <a:gd name="connsiteX11" fmla="*/ 206261 w 445471"/>
                  <a:gd name="connsiteY11" fmla="*/ 702 h 520462"/>
                  <a:gd name="connsiteX12" fmla="*/ 208522 w 445471"/>
                  <a:gd name="connsiteY12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431194 w 446750"/>
                  <a:gd name="connsiteY2" fmla="*/ 70417 h 520462"/>
                  <a:gd name="connsiteX3" fmla="*/ 431451 w 446750"/>
                  <a:gd name="connsiteY3" fmla="*/ 181400 h 520462"/>
                  <a:gd name="connsiteX4" fmla="*/ 426460 w 446750"/>
                  <a:gd name="connsiteY4" fmla="*/ 319533 h 520462"/>
                  <a:gd name="connsiteX5" fmla="*/ 401415 w 446750"/>
                  <a:gd name="connsiteY5" fmla="*/ 444751 h 520462"/>
                  <a:gd name="connsiteX6" fmla="*/ 233954 w 446750"/>
                  <a:gd name="connsiteY6" fmla="*/ 517431 h 520462"/>
                  <a:gd name="connsiteX7" fmla="*/ 224191 w 446750"/>
                  <a:gd name="connsiteY7" fmla="*/ 520462 h 520462"/>
                  <a:gd name="connsiteX8" fmla="*/ 206261 w 446750"/>
                  <a:gd name="connsiteY8" fmla="*/ 514896 h 520462"/>
                  <a:gd name="connsiteX9" fmla="*/ 9632 w 446750"/>
                  <a:gd name="connsiteY9" fmla="*/ 397647 h 520462"/>
                  <a:gd name="connsiteX10" fmla="*/ 35846 w 446750"/>
                  <a:gd name="connsiteY10" fmla="*/ 257799 h 520462"/>
                  <a:gd name="connsiteX11" fmla="*/ 13129 w 446750"/>
                  <a:gd name="connsiteY11" fmla="*/ 55574 h 520462"/>
                  <a:gd name="connsiteX12" fmla="*/ 206261 w 446750"/>
                  <a:gd name="connsiteY12" fmla="*/ 702 h 520462"/>
                  <a:gd name="connsiteX13" fmla="*/ 208522 w 446750"/>
                  <a:gd name="connsiteY13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233954 w 446750"/>
                  <a:gd name="connsiteY7" fmla="*/ 517431 h 520462"/>
                  <a:gd name="connsiteX8" fmla="*/ 224191 w 446750"/>
                  <a:gd name="connsiteY8" fmla="*/ 520462 h 520462"/>
                  <a:gd name="connsiteX9" fmla="*/ 206261 w 446750"/>
                  <a:gd name="connsiteY9" fmla="*/ 514896 h 520462"/>
                  <a:gd name="connsiteX10" fmla="*/ 9632 w 446750"/>
                  <a:gd name="connsiteY10" fmla="*/ 397647 h 520462"/>
                  <a:gd name="connsiteX11" fmla="*/ 35846 w 446750"/>
                  <a:gd name="connsiteY11" fmla="*/ 257799 h 520462"/>
                  <a:gd name="connsiteX12" fmla="*/ 13129 w 446750"/>
                  <a:gd name="connsiteY12" fmla="*/ 55574 h 520462"/>
                  <a:gd name="connsiteX13" fmla="*/ 206261 w 446750"/>
                  <a:gd name="connsiteY13" fmla="*/ 702 h 520462"/>
                  <a:gd name="connsiteX14" fmla="*/ 208522 w 446750"/>
                  <a:gd name="connsiteY14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105762 w 450504"/>
                  <a:gd name="connsiteY0" fmla="*/ 3785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15" fmla="*/ 105762 w 450504"/>
                  <a:gd name="connsiteY15" fmla="*/ 3785 h 519760"/>
                  <a:gd name="connsiteX0" fmla="*/ 206261 w 450504"/>
                  <a:gd name="connsiteY0" fmla="*/ 0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0" fmla="*/ 13129 w 450504"/>
                  <a:gd name="connsiteY0" fmla="*/ 51475 h 516363"/>
                  <a:gd name="connsiteX1" fmla="*/ 233954 w 450504"/>
                  <a:gd name="connsiteY1" fmla="*/ 3796 h 516363"/>
                  <a:gd name="connsiteX2" fmla="*/ 345511 w 450504"/>
                  <a:gd name="connsiteY2" fmla="*/ 34312 h 516363"/>
                  <a:gd name="connsiteX3" fmla="*/ 431194 w 450504"/>
                  <a:gd name="connsiteY3" fmla="*/ 66318 h 516363"/>
                  <a:gd name="connsiteX4" fmla="*/ 431451 w 450504"/>
                  <a:gd name="connsiteY4" fmla="*/ 177301 h 516363"/>
                  <a:gd name="connsiteX5" fmla="*/ 426460 w 450504"/>
                  <a:gd name="connsiteY5" fmla="*/ 315434 h 516363"/>
                  <a:gd name="connsiteX6" fmla="*/ 401415 w 450504"/>
                  <a:gd name="connsiteY6" fmla="*/ 440652 h 516363"/>
                  <a:gd name="connsiteX7" fmla="*/ 315326 w 450504"/>
                  <a:gd name="connsiteY7" fmla="*/ 497151 h 516363"/>
                  <a:gd name="connsiteX8" fmla="*/ 233954 w 450504"/>
                  <a:gd name="connsiteY8" fmla="*/ 513332 h 516363"/>
                  <a:gd name="connsiteX9" fmla="*/ 224191 w 450504"/>
                  <a:gd name="connsiteY9" fmla="*/ 516363 h 516363"/>
                  <a:gd name="connsiteX10" fmla="*/ 206261 w 450504"/>
                  <a:gd name="connsiteY10" fmla="*/ 510797 h 516363"/>
                  <a:gd name="connsiteX11" fmla="*/ 9632 w 450504"/>
                  <a:gd name="connsiteY11" fmla="*/ 393548 h 516363"/>
                  <a:gd name="connsiteX12" fmla="*/ 35846 w 450504"/>
                  <a:gd name="connsiteY12" fmla="*/ 253700 h 516363"/>
                  <a:gd name="connsiteX13" fmla="*/ 13129 w 450504"/>
                  <a:gd name="connsiteY13" fmla="*/ 51475 h 516363"/>
                  <a:gd name="connsiteX0" fmla="*/ 13129 w 450504"/>
                  <a:gd name="connsiteY0" fmla="*/ 55211 h 520099"/>
                  <a:gd name="connsiteX1" fmla="*/ 149287 w 450504"/>
                  <a:gd name="connsiteY1" fmla="*/ 3256 h 520099"/>
                  <a:gd name="connsiteX2" fmla="*/ 233954 w 450504"/>
                  <a:gd name="connsiteY2" fmla="*/ 7532 h 520099"/>
                  <a:gd name="connsiteX3" fmla="*/ 345511 w 450504"/>
                  <a:gd name="connsiteY3" fmla="*/ 38048 h 520099"/>
                  <a:gd name="connsiteX4" fmla="*/ 431194 w 450504"/>
                  <a:gd name="connsiteY4" fmla="*/ 70054 h 520099"/>
                  <a:gd name="connsiteX5" fmla="*/ 431451 w 450504"/>
                  <a:gd name="connsiteY5" fmla="*/ 181037 h 520099"/>
                  <a:gd name="connsiteX6" fmla="*/ 426460 w 450504"/>
                  <a:gd name="connsiteY6" fmla="*/ 319170 h 520099"/>
                  <a:gd name="connsiteX7" fmla="*/ 401415 w 450504"/>
                  <a:gd name="connsiteY7" fmla="*/ 444388 h 520099"/>
                  <a:gd name="connsiteX8" fmla="*/ 315326 w 450504"/>
                  <a:gd name="connsiteY8" fmla="*/ 500887 h 520099"/>
                  <a:gd name="connsiteX9" fmla="*/ 233954 w 450504"/>
                  <a:gd name="connsiteY9" fmla="*/ 517068 h 520099"/>
                  <a:gd name="connsiteX10" fmla="*/ 224191 w 450504"/>
                  <a:gd name="connsiteY10" fmla="*/ 520099 h 520099"/>
                  <a:gd name="connsiteX11" fmla="*/ 206261 w 450504"/>
                  <a:gd name="connsiteY11" fmla="*/ 514533 h 520099"/>
                  <a:gd name="connsiteX12" fmla="*/ 9632 w 450504"/>
                  <a:gd name="connsiteY12" fmla="*/ 397284 h 520099"/>
                  <a:gd name="connsiteX13" fmla="*/ 35846 w 450504"/>
                  <a:gd name="connsiteY13" fmla="*/ 257436 h 520099"/>
                  <a:gd name="connsiteX14" fmla="*/ 13129 w 450504"/>
                  <a:gd name="connsiteY14" fmla="*/ 55211 h 520099"/>
                  <a:gd name="connsiteX0" fmla="*/ 13129 w 450504"/>
                  <a:gd name="connsiteY0" fmla="*/ 69203 h 534091"/>
                  <a:gd name="connsiteX1" fmla="*/ 149287 w 450504"/>
                  <a:gd name="connsiteY1" fmla="*/ 17248 h 534091"/>
                  <a:gd name="connsiteX2" fmla="*/ 233954 w 450504"/>
                  <a:gd name="connsiteY2" fmla="*/ 21524 h 534091"/>
                  <a:gd name="connsiteX3" fmla="*/ 345511 w 450504"/>
                  <a:gd name="connsiteY3" fmla="*/ 52040 h 534091"/>
                  <a:gd name="connsiteX4" fmla="*/ 431194 w 450504"/>
                  <a:gd name="connsiteY4" fmla="*/ 84046 h 534091"/>
                  <a:gd name="connsiteX5" fmla="*/ 431451 w 450504"/>
                  <a:gd name="connsiteY5" fmla="*/ 195029 h 534091"/>
                  <a:gd name="connsiteX6" fmla="*/ 426460 w 450504"/>
                  <a:gd name="connsiteY6" fmla="*/ 333162 h 534091"/>
                  <a:gd name="connsiteX7" fmla="*/ 401415 w 450504"/>
                  <a:gd name="connsiteY7" fmla="*/ 458380 h 534091"/>
                  <a:gd name="connsiteX8" fmla="*/ 315326 w 450504"/>
                  <a:gd name="connsiteY8" fmla="*/ 514879 h 534091"/>
                  <a:gd name="connsiteX9" fmla="*/ 233954 w 450504"/>
                  <a:gd name="connsiteY9" fmla="*/ 531060 h 534091"/>
                  <a:gd name="connsiteX10" fmla="*/ 224191 w 450504"/>
                  <a:gd name="connsiteY10" fmla="*/ 534091 h 534091"/>
                  <a:gd name="connsiteX11" fmla="*/ 206261 w 450504"/>
                  <a:gd name="connsiteY11" fmla="*/ 528525 h 534091"/>
                  <a:gd name="connsiteX12" fmla="*/ 9632 w 450504"/>
                  <a:gd name="connsiteY12" fmla="*/ 411276 h 534091"/>
                  <a:gd name="connsiteX13" fmla="*/ 35846 w 450504"/>
                  <a:gd name="connsiteY13" fmla="*/ 271428 h 534091"/>
                  <a:gd name="connsiteX14" fmla="*/ 13129 w 450504"/>
                  <a:gd name="connsiteY14" fmla="*/ 69203 h 534091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228980 w 473223"/>
                  <a:gd name="connsiteY12" fmla="*/ 527022 h 532588"/>
                  <a:gd name="connsiteX13" fmla="*/ 32351 w 473223"/>
                  <a:gd name="connsiteY13" fmla="*/ 409773 h 532588"/>
                  <a:gd name="connsiteX14" fmla="*/ 58565 w 473223"/>
                  <a:gd name="connsiteY14" fmla="*/ 269925 h 532588"/>
                  <a:gd name="connsiteX15" fmla="*/ 35848 w 473223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32351 w 473223"/>
                  <a:gd name="connsiteY12" fmla="*/ 409773 h 532588"/>
                  <a:gd name="connsiteX13" fmla="*/ 58565 w 473223"/>
                  <a:gd name="connsiteY13" fmla="*/ 269925 h 532588"/>
                  <a:gd name="connsiteX14" fmla="*/ 35848 w 473223"/>
                  <a:gd name="connsiteY14" fmla="*/ 67700 h 532588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32351 w 473223"/>
                  <a:gd name="connsiteY11" fmla="*/ 409773 h 529557"/>
                  <a:gd name="connsiteX12" fmla="*/ 58565 w 473223"/>
                  <a:gd name="connsiteY12" fmla="*/ 269925 h 529557"/>
                  <a:gd name="connsiteX13" fmla="*/ 35848 w 473223"/>
                  <a:gd name="connsiteY13" fmla="*/ 67700 h 529557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172944 w 473223"/>
                  <a:gd name="connsiteY11" fmla="*/ 507676 h 529557"/>
                  <a:gd name="connsiteX12" fmla="*/ 32351 w 473223"/>
                  <a:gd name="connsiteY12" fmla="*/ 409773 h 529557"/>
                  <a:gd name="connsiteX13" fmla="*/ 58565 w 473223"/>
                  <a:gd name="connsiteY13" fmla="*/ 269925 h 529557"/>
                  <a:gd name="connsiteX14" fmla="*/ 35848 w 473223"/>
                  <a:gd name="connsiteY14" fmla="*/ 67700 h 529557"/>
                  <a:gd name="connsiteX0" fmla="*/ 35848 w 473223"/>
                  <a:gd name="connsiteY0" fmla="*/ 67700 h 543787"/>
                  <a:gd name="connsiteX1" fmla="*/ 92145 w 473223"/>
                  <a:gd name="connsiteY1" fmla="*/ 27067 h 543787"/>
                  <a:gd name="connsiteX2" fmla="*/ 172006 w 473223"/>
                  <a:gd name="connsiteY2" fmla="*/ 15745 h 543787"/>
                  <a:gd name="connsiteX3" fmla="*/ 256673 w 473223"/>
                  <a:gd name="connsiteY3" fmla="*/ 20021 h 543787"/>
                  <a:gd name="connsiteX4" fmla="*/ 368230 w 473223"/>
                  <a:gd name="connsiteY4" fmla="*/ 50537 h 543787"/>
                  <a:gd name="connsiteX5" fmla="*/ 453913 w 473223"/>
                  <a:gd name="connsiteY5" fmla="*/ 82543 h 543787"/>
                  <a:gd name="connsiteX6" fmla="*/ 454170 w 473223"/>
                  <a:gd name="connsiteY6" fmla="*/ 193526 h 543787"/>
                  <a:gd name="connsiteX7" fmla="*/ 449179 w 473223"/>
                  <a:gd name="connsiteY7" fmla="*/ 331659 h 543787"/>
                  <a:gd name="connsiteX8" fmla="*/ 424134 w 473223"/>
                  <a:gd name="connsiteY8" fmla="*/ 456877 h 543787"/>
                  <a:gd name="connsiteX9" fmla="*/ 338045 w 473223"/>
                  <a:gd name="connsiteY9" fmla="*/ 513376 h 543787"/>
                  <a:gd name="connsiteX10" fmla="*/ 256673 w 473223"/>
                  <a:gd name="connsiteY10" fmla="*/ 529557 h 543787"/>
                  <a:gd name="connsiteX11" fmla="*/ 172944 w 473223"/>
                  <a:gd name="connsiteY11" fmla="*/ 507676 h 543787"/>
                  <a:gd name="connsiteX12" fmla="*/ 32351 w 473223"/>
                  <a:gd name="connsiteY12" fmla="*/ 409773 h 543787"/>
                  <a:gd name="connsiteX13" fmla="*/ 58565 w 473223"/>
                  <a:gd name="connsiteY13" fmla="*/ 269925 h 543787"/>
                  <a:gd name="connsiteX14" fmla="*/ 35848 w 473223"/>
                  <a:gd name="connsiteY14" fmla="*/ 67700 h 543787"/>
                  <a:gd name="connsiteX0" fmla="*/ 35848 w 473223"/>
                  <a:gd name="connsiteY0" fmla="*/ 67700 h 545167"/>
                  <a:gd name="connsiteX1" fmla="*/ 92145 w 473223"/>
                  <a:gd name="connsiteY1" fmla="*/ 27067 h 545167"/>
                  <a:gd name="connsiteX2" fmla="*/ 172006 w 473223"/>
                  <a:gd name="connsiteY2" fmla="*/ 15745 h 545167"/>
                  <a:gd name="connsiteX3" fmla="*/ 256673 w 473223"/>
                  <a:gd name="connsiteY3" fmla="*/ 20021 h 545167"/>
                  <a:gd name="connsiteX4" fmla="*/ 368230 w 473223"/>
                  <a:gd name="connsiteY4" fmla="*/ 50537 h 545167"/>
                  <a:gd name="connsiteX5" fmla="*/ 453913 w 473223"/>
                  <a:gd name="connsiteY5" fmla="*/ 82543 h 545167"/>
                  <a:gd name="connsiteX6" fmla="*/ 454170 w 473223"/>
                  <a:gd name="connsiteY6" fmla="*/ 193526 h 545167"/>
                  <a:gd name="connsiteX7" fmla="*/ 449179 w 473223"/>
                  <a:gd name="connsiteY7" fmla="*/ 331659 h 545167"/>
                  <a:gd name="connsiteX8" fmla="*/ 424134 w 473223"/>
                  <a:gd name="connsiteY8" fmla="*/ 456877 h 545167"/>
                  <a:gd name="connsiteX9" fmla="*/ 338045 w 473223"/>
                  <a:gd name="connsiteY9" fmla="*/ 513376 h 545167"/>
                  <a:gd name="connsiteX10" fmla="*/ 256673 w 473223"/>
                  <a:gd name="connsiteY10" fmla="*/ 529557 h 545167"/>
                  <a:gd name="connsiteX11" fmla="*/ 152798 w 473223"/>
                  <a:gd name="connsiteY11" fmla="*/ 542759 h 545167"/>
                  <a:gd name="connsiteX12" fmla="*/ 32351 w 473223"/>
                  <a:gd name="connsiteY12" fmla="*/ 409773 h 545167"/>
                  <a:gd name="connsiteX13" fmla="*/ 58565 w 473223"/>
                  <a:gd name="connsiteY13" fmla="*/ 269925 h 545167"/>
                  <a:gd name="connsiteX14" fmla="*/ 35848 w 473223"/>
                  <a:gd name="connsiteY14" fmla="*/ 67700 h 545167"/>
                  <a:gd name="connsiteX0" fmla="*/ 35848 w 473223"/>
                  <a:gd name="connsiteY0" fmla="*/ 67700 h 554101"/>
                  <a:gd name="connsiteX1" fmla="*/ 92145 w 473223"/>
                  <a:gd name="connsiteY1" fmla="*/ 27067 h 554101"/>
                  <a:gd name="connsiteX2" fmla="*/ 172006 w 473223"/>
                  <a:gd name="connsiteY2" fmla="*/ 15745 h 554101"/>
                  <a:gd name="connsiteX3" fmla="*/ 256673 w 473223"/>
                  <a:gd name="connsiteY3" fmla="*/ 20021 h 554101"/>
                  <a:gd name="connsiteX4" fmla="*/ 368230 w 473223"/>
                  <a:gd name="connsiteY4" fmla="*/ 50537 h 554101"/>
                  <a:gd name="connsiteX5" fmla="*/ 453913 w 473223"/>
                  <a:gd name="connsiteY5" fmla="*/ 82543 h 554101"/>
                  <a:gd name="connsiteX6" fmla="*/ 454170 w 473223"/>
                  <a:gd name="connsiteY6" fmla="*/ 193526 h 554101"/>
                  <a:gd name="connsiteX7" fmla="*/ 449179 w 473223"/>
                  <a:gd name="connsiteY7" fmla="*/ 331659 h 554101"/>
                  <a:gd name="connsiteX8" fmla="*/ 424134 w 473223"/>
                  <a:gd name="connsiteY8" fmla="*/ 456877 h 554101"/>
                  <a:gd name="connsiteX9" fmla="*/ 338045 w 473223"/>
                  <a:gd name="connsiteY9" fmla="*/ 513376 h 554101"/>
                  <a:gd name="connsiteX10" fmla="*/ 256673 w 473223"/>
                  <a:gd name="connsiteY10" fmla="*/ 529557 h 554101"/>
                  <a:gd name="connsiteX11" fmla="*/ 152798 w 473223"/>
                  <a:gd name="connsiteY11" fmla="*/ 542759 h 554101"/>
                  <a:gd name="connsiteX12" fmla="*/ 32351 w 473223"/>
                  <a:gd name="connsiteY12" fmla="*/ 409773 h 554101"/>
                  <a:gd name="connsiteX13" fmla="*/ 58565 w 473223"/>
                  <a:gd name="connsiteY13" fmla="*/ 269925 h 554101"/>
                  <a:gd name="connsiteX14" fmla="*/ 35848 w 473223"/>
                  <a:gd name="connsiteY14" fmla="*/ 67700 h 554101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95495"/>
                  <a:gd name="connsiteX1" fmla="*/ 92145 w 473223"/>
                  <a:gd name="connsiteY1" fmla="*/ 27067 h 595495"/>
                  <a:gd name="connsiteX2" fmla="*/ 172006 w 473223"/>
                  <a:gd name="connsiteY2" fmla="*/ 15745 h 595495"/>
                  <a:gd name="connsiteX3" fmla="*/ 256673 w 473223"/>
                  <a:gd name="connsiteY3" fmla="*/ 20021 h 595495"/>
                  <a:gd name="connsiteX4" fmla="*/ 368230 w 473223"/>
                  <a:gd name="connsiteY4" fmla="*/ 50537 h 595495"/>
                  <a:gd name="connsiteX5" fmla="*/ 453913 w 473223"/>
                  <a:gd name="connsiteY5" fmla="*/ 82543 h 595495"/>
                  <a:gd name="connsiteX6" fmla="*/ 454170 w 473223"/>
                  <a:gd name="connsiteY6" fmla="*/ 193526 h 595495"/>
                  <a:gd name="connsiteX7" fmla="*/ 449179 w 473223"/>
                  <a:gd name="connsiteY7" fmla="*/ 331659 h 595495"/>
                  <a:gd name="connsiteX8" fmla="*/ 424134 w 473223"/>
                  <a:gd name="connsiteY8" fmla="*/ 456877 h 595495"/>
                  <a:gd name="connsiteX9" fmla="*/ 338045 w 473223"/>
                  <a:gd name="connsiteY9" fmla="*/ 513376 h 595495"/>
                  <a:gd name="connsiteX10" fmla="*/ 259869 w 473223"/>
                  <a:gd name="connsiteY10" fmla="*/ 586459 h 595495"/>
                  <a:gd name="connsiteX11" fmla="*/ 152798 w 473223"/>
                  <a:gd name="connsiteY11" fmla="*/ 542759 h 595495"/>
                  <a:gd name="connsiteX12" fmla="*/ 32351 w 473223"/>
                  <a:gd name="connsiteY12" fmla="*/ 409773 h 595495"/>
                  <a:gd name="connsiteX13" fmla="*/ 58565 w 473223"/>
                  <a:gd name="connsiteY13" fmla="*/ 269925 h 595495"/>
                  <a:gd name="connsiteX14" fmla="*/ 35848 w 473223"/>
                  <a:gd name="connsiteY14" fmla="*/ 67700 h 595495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24134 w 473223"/>
                  <a:gd name="connsiteY8" fmla="*/ 456877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36406 w 473223"/>
                  <a:gd name="connsiteY8" fmla="*/ 462520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601209"/>
                  <a:gd name="connsiteX1" fmla="*/ 92145 w 473223"/>
                  <a:gd name="connsiteY1" fmla="*/ 27067 h 601209"/>
                  <a:gd name="connsiteX2" fmla="*/ 172006 w 473223"/>
                  <a:gd name="connsiteY2" fmla="*/ 15745 h 601209"/>
                  <a:gd name="connsiteX3" fmla="*/ 256673 w 473223"/>
                  <a:gd name="connsiteY3" fmla="*/ 20021 h 601209"/>
                  <a:gd name="connsiteX4" fmla="*/ 368230 w 473223"/>
                  <a:gd name="connsiteY4" fmla="*/ 50537 h 601209"/>
                  <a:gd name="connsiteX5" fmla="*/ 453913 w 473223"/>
                  <a:gd name="connsiteY5" fmla="*/ 82543 h 601209"/>
                  <a:gd name="connsiteX6" fmla="*/ 454170 w 473223"/>
                  <a:gd name="connsiteY6" fmla="*/ 193526 h 601209"/>
                  <a:gd name="connsiteX7" fmla="*/ 449179 w 473223"/>
                  <a:gd name="connsiteY7" fmla="*/ 331659 h 601209"/>
                  <a:gd name="connsiteX8" fmla="*/ 436406 w 473223"/>
                  <a:gd name="connsiteY8" fmla="*/ 462520 h 601209"/>
                  <a:gd name="connsiteX9" fmla="*/ 362497 w 473223"/>
                  <a:gd name="connsiteY9" fmla="*/ 572660 h 601209"/>
                  <a:gd name="connsiteX10" fmla="*/ 259869 w 473223"/>
                  <a:gd name="connsiteY10" fmla="*/ 586459 h 601209"/>
                  <a:gd name="connsiteX11" fmla="*/ 152798 w 473223"/>
                  <a:gd name="connsiteY11" fmla="*/ 542759 h 601209"/>
                  <a:gd name="connsiteX12" fmla="*/ 32351 w 473223"/>
                  <a:gd name="connsiteY12" fmla="*/ 409773 h 601209"/>
                  <a:gd name="connsiteX13" fmla="*/ 58565 w 473223"/>
                  <a:gd name="connsiteY13" fmla="*/ 269925 h 601209"/>
                  <a:gd name="connsiteX14" fmla="*/ 35848 w 473223"/>
                  <a:gd name="connsiteY14" fmla="*/ 67700 h 601209"/>
                  <a:gd name="connsiteX0" fmla="*/ 35848 w 473223"/>
                  <a:gd name="connsiteY0" fmla="*/ 67700 h 617419"/>
                  <a:gd name="connsiteX1" fmla="*/ 92145 w 473223"/>
                  <a:gd name="connsiteY1" fmla="*/ 27067 h 617419"/>
                  <a:gd name="connsiteX2" fmla="*/ 172006 w 473223"/>
                  <a:gd name="connsiteY2" fmla="*/ 15745 h 617419"/>
                  <a:gd name="connsiteX3" fmla="*/ 256673 w 473223"/>
                  <a:gd name="connsiteY3" fmla="*/ 20021 h 617419"/>
                  <a:gd name="connsiteX4" fmla="*/ 368230 w 473223"/>
                  <a:gd name="connsiteY4" fmla="*/ 50537 h 617419"/>
                  <a:gd name="connsiteX5" fmla="*/ 453913 w 473223"/>
                  <a:gd name="connsiteY5" fmla="*/ 82543 h 617419"/>
                  <a:gd name="connsiteX6" fmla="*/ 454170 w 473223"/>
                  <a:gd name="connsiteY6" fmla="*/ 193526 h 617419"/>
                  <a:gd name="connsiteX7" fmla="*/ 449179 w 473223"/>
                  <a:gd name="connsiteY7" fmla="*/ 331659 h 617419"/>
                  <a:gd name="connsiteX8" fmla="*/ 436406 w 473223"/>
                  <a:gd name="connsiteY8" fmla="*/ 462520 h 617419"/>
                  <a:gd name="connsiteX9" fmla="*/ 362497 w 473223"/>
                  <a:gd name="connsiteY9" fmla="*/ 572660 h 617419"/>
                  <a:gd name="connsiteX10" fmla="*/ 254398 w 473223"/>
                  <a:gd name="connsiteY10" fmla="*/ 606116 h 617419"/>
                  <a:gd name="connsiteX11" fmla="*/ 152798 w 473223"/>
                  <a:gd name="connsiteY11" fmla="*/ 542759 h 617419"/>
                  <a:gd name="connsiteX12" fmla="*/ 32351 w 473223"/>
                  <a:gd name="connsiteY12" fmla="*/ 409773 h 617419"/>
                  <a:gd name="connsiteX13" fmla="*/ 58565 w 473223"/>
                  <a:gd name="connsiteY13" fmla="*/ 269925 h 617419"/>
                  <a:gd name="connsiteX14" fmla="*/ 35848 w 473223"/>
                  <a:gd name="connsiteY14" fmla="*/ 67700 h 617419"/>
                  <a:gd name="connsiteX0" fmla="*/ 35848 w 473223"/>
                  <a:gd name="connsiteY0" fmla="*/ 67700 h 618804"/>
                  <a:gd name="connsiteX1" fmla="*/ 92145 w 473223"/>
                  <a:gd name="connsiteY1" fmla="*/ 27067 h 618804"/>
                  <a:gd name="connsiteX2" fmla="*/ 172006 w 473223"/>
                  <a:gd name="connsiteY2" fmla="*/ 15745 h 618804"/>
                  <a:gd name="connsiteX3" fmla="*/ 256673 w 473223"/>
                  <a:gd name="connsiteY3" fmla="*/ 20021 h 618804"/>
                  <a:gd name="connsiteX4" fmla="*/ 368230 w 473223"/>
                  <a:gd name="connsiteY4" fmla="*/ 50537 h 618804"/>
                  <a:gd name="connsiteX5" fmla="*/ 453913 w 473223"/>
                  <a:gd name="connsiteY5" fmla="*/ 82543 h 618804"/>
                  <a:gd name="connsiteX6" fmla="*/ 454170 w 473223"/>
                  <a:gd name="connsiteY6" fmla="*/ 193526 h 618804"/>
                  <a:gd name="connsiteX7" fmla="*/ 449179 w 473223"/>
                  <a:gd name="connsiteY7" fmla="*/ 331659 h 618804"/>
                  <a:gd name="connsiteX8" fmla="*/ 436406 w 473223"/>
                  <a:gd name="connsiteY8" fmla="*/ 462520 h 618804"/>
                  <a:gd name="connsiteX9" fmla="*/ 358226 w 473223"/>
                  <a:gd name="connsiteY9" fmla="*/ 581784 h 618804"/>
                  <a:gd name="connsiteX10" fmla="*/ 254398 w 473223"/>
                  <a:gd name="connsiteY10" fmla="*/ 606116 h 618804"/>
                  <a:gd name="connsiteX11" fmla="*/ 152798 w 473223"/>
                  <a:gd name="connsiteY11" fmla="*/ 542759 h 618804"/>
                  <a:gd name="connsiteX12" fmla="*/ 32351 w 473223"/>
                  <a:gd name="connsiteY12" fmla="*/ 409773 h 618804"/>
                  <a:gd name="connsiteX13" fmla="*/ 58565 w 473223"/>
                  <a:gd name="connsiteY13" fmla="*/ 269925 h 618804"/>
                  <a:gd name="connsiteX14" fmla="*/ 35848 w 473223"/>
                  <a:gd name="connsiteY14" fmla="*/ 67700 h 618804"/>
                  <a:gd name="connsiteX0" fmla="*/ 35848 w 483536"/>
                  <a:gd name="connsiteY0" fmla="*/ 67700 h 618804"/>
                  <a:gd name="connsiteX1" fmla="*/ 92145 w 483536"/>
                  <a:gd name="connsiteY1" fmla="*/ 27067 h 618804"/>
                  <a:gd name="connsiteX2" fmla="*/ 172006 w 483536"/>
                  <a:gd name="connsiteY2" fmla="*/ 15745 h 618804"/>
                  <a:gd name="connsiteX3" fmla="*/ 256673 w 483536"/>
                  <a:gd name="connsiteY3" fmla="*/ 20021 h 618804"/>
                  <a:gd name="connsiteX4" fmla="*/ 368230 w 483536"/>
                  <a:gd name="connsiteY4" fmla="*/ 50537 h 618804"/>
                  <a:gd name="connsiteX5" fmla="*/ 453913 w 483536"/>
                  <a:gd name="connsiteY5" fmla="*/ 82543 h 618804"/>
                  <a:gd name="connsiteX6" fmla="*/ 454170 w 483536"/>
                  <a:gd name="connsiteY6" fmla="*/ 193526 h 618804"/>
                  <a:gd name="connsiteX7" fmla="*/ 462875 w 483536"/>
                  <a:gd name="connsiteY7" fmla="*/ 334261 h 618804"/>
                  <a:gd name="connsiteX8" fmla="*/ 436406 w 483536"/>
                  <a:gd name="connsiteY8" fmla="*/ 462520 h 618804"/>
                  <a:gd name="connsiteX9" fmla="*/ 358226 w 483536"/>
                  <a:gd name="connsiteY9" fmla="*/ 581784 h 618804"/>
                  <a:gd name="connsiteX10" fmla="*/ 254398 w 483536"/>
                  <a:gd name="connsiteY10" fmla="*/ 606116 h 618804"/>
                  <a:gd name="connsiteX11" fmla="*/ 152798 w 483536"/>
                  <a:gd name="connsiteY11" fmla="*/ 542759 h 618804"/>
                  <a:gd name="connsiteX12" fmla="*/ 32351 w 483536"/>
                  <a:gd name="connsiteY12" fmla="*/ 409773 h 618804"/>
                  <a:gd name="connsiteX13" fmla="*/ 58565 w 483536"/>
                  <a:gd name="connsiteY13" fmla="*/ 269925 h 618804"/>
                  <a:gd name="connsiteX14" fmla="*/ 35848 w 483536"/>
                  <a:gd name="connsiteY14" fmla="*/ 67700 h 618804"/>
                  <a:gd name="connsiteX0" fmla="*/ 35848 w 483536"/>
                  <a:gd name="connsiteY0" fmla="*/ 76687 h 627791"/>
                  <a:gd name="connsiteX1" fmla="*/ 92145 w 483536"/>
                  <a:gd name="connsiteY1" fmla="*/ 36054 h 627791"/>
                  <a:gd name="connsiteX2" fmla="*/ 172006 w 483536"/>
                  <a:gd name="connsiteY2" fmla="*/ 24732 h 627791"/>
                  <a:gd name="connsiteX3" fmla="*/ 256673 w 483536"/>
                  <a:gd name="connsiteY3" fmla="*/ 29008 h 627791"/>
                  <a:gd name="connsiteX4" fmla="*/ 367121 w 483536"/>
                  <a:gd name="connsiteY4" fmla="*/ 22059 h 627791"/>
                  <a:gd name="connsiteX5" fmla="*/ 453913 w 483536"/>
                  <a:gd name="connsiteY5" fmla="*/ 91530 h 627791"/>
                  <a:gd name="connsiteX6" fmla="*/ 454170 w 483536"/>
                  <a:gd name="connsiteY6" fmla="*/ 202513 h 627791"/>
                  <a:gd name="connsiteX7" fmla="*/ 462875 w 483536"/>
                  <a:gd name="connsiteY7" fmla="*/ 343248 h 627791"/>
                  <a:gd name="connsiteX8" fmla="*/ 436406 w 483536"/>
                  <a:gd name="connsiteY8" fmla="*/ 471507 h 627791"/>
                  <a:gd name="connsiteX9" fmla="*/ 358226 w 483536"/>
                  <a:gd name="connsiteY9" fmla="*/ 590771 h 627791"/>
                  <a:gd name="connsiteX10" fmla="*/ 254398 w 483536"/>
                  <a:gd name="connsiteY10" fmla="*/ 615103 h 627791"/>
                  <a:gd name="connsiteX11" fmla="*/ 152798 w 483536"/>
                  <a:gd name="connsiteY11" fmla="*/ 551746 h 627791"/>
                  <a:gd name="connsiteX12" fmla="*/ 32351 w 483536"/>
                  <a:gd name="connsiteY12" fmla="*/ 418760 h 627791"/>
                  <a:gd name="connsiteX13" fmla="*/ 58565 w 483536"/>
                  <a:gd name="connsiteY13" fmla="*/ 278912 h 627791"/>
                  <a:gd name="connsiteX14" fmla="*/ 35848 w 483536"/>
                  <a:gd name="connsiteY14" fmla="*/ 76687 h 627791"/>
                  <a:gd name="connsiteX0" fmla="*/ 35848 w 483536"/>
                  <a:gd name="connsiteY0" fmla="*/ 89912 h 641016"/>
                  <a:gd name="connsiteX1" fmla="*/ 92145 w 483536"/>
                  <a:gd name="connsiteY1" fmla="*/ 49279 h 641016"/>
                  <a:gd name="connsiteX2" fmla="*/ 172006 w 483536"/>
                  <a:gd name="connsiteY2" fmla="*/ 37957 h 641016"/>
                  <a:gd name="connsiteX3" fmla="*/ 251295 w 483536"/>
                  <a:gd name="connsiteY3" fmla="*/ 13892 h 641016"/>
                  <a:gd name="connsiteX4" fmla="*/ 367121 w 483536"/>
                  <a:gd name="connsiteY4" fmla="*/ 35284 h 641016"/>
                  <a:gd name="connsiteX5" fmla="*/ 453913 w 483536"/>
                  <a:gd name="connsiteY5" fmla="*/ 104755 h 641016"/>
                  <a:gd name="connsiteX6" fmla="*/ 454170 w 483536"/>
                  <a:gd name="connsiteY6" fmla="*/ 215738 h 641016"/>
                  <a:gd name="connsiteX7" fmla="*/ 462875 w 483536"/>
                  <a:gd name="connsiteY7" fmla="*/ 356473 h 641016"/>
                  <a:gd name="connsiteX8" fmla="*/ 436406 w 483536"/>
                  <a:gd name="connsiteY8" fmla="*/ 484732 h 641016"/>
                  <a:gd name="connsiteX9" fmla="*/ 358226 w 483536"/>
                  <a:gd name="connsiteY9" fmla="*/ 603996 h 641016"/>
                  <a:gd name="connsiteX10" fmla="*/ 254398 w 483536"/>
                  <a:gd name="connsiteY10" fmla="*/ 628328 h 641016"/>
                  <a:gd name="connsiteX11" fmla="*/ 152798 w 483536"/>
                  <a:gd name="connsiteY11" fmla="*/ 564971 h 641016"/>
                  <a:gd name="connsiteX12" fmla="*/ 32351 w 483536"/>
                  <a:gd name="connsiteY12" fmla="*/ 431985 h 641016"/>
                  <a:gd name="connsiteX13" fmla="*/ 58565 w 483536"/>
                  <a:gd name="connsiteY13" fmla="*/ 292137 h 641016"/>
                  <a:gd name="connsiteX14" fmla="*/ 35848 w 483536"/>
                  <a:gd name="connsiteY14" fmla="*/ 89912 h 641016"/>
                  <a:gd name="connsiteX0" fmla="*/ 35848 w 483536"/>
                  <a:gd name="connsiteY0" fmla="*/ 95614 h 646718"/>
                  <a:gd name="connsiteX1" fmla="*/ 92145 w 483536"/>
                  <a:gd name="connsiteY1" fmla="*/ 54981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35848 w 483536"/>
                  <a:gd name="connsiteY0" fmla="*/ 95614 h 646718"/>
                  <a:gd name="connsiteX1" fmla="*/ 84364 w 483536"/>
                  <a:gd name="connsiteY1" fmla="*/ 47709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29094 w 490255"/>
                  <a:gd name="connsiteY0" fmla="*/ 100505 h 646718"/>
                  <a:gd name="connsiteX1" fmla="*/ 91083 w 490255"/>
                  <a:gd name="connsiteY1" fmla="*/ 47709 h 646718"/>
                  <a:gd name="connsiteX2" fmla="*/ 176414 w 490255"/>
                  <a:gd name="connsiteY2" fmla="*/ 16729 h 646718"/>
                  <a:gd name="connsiteX3" fmla="*/ 258014 w 490255"/>
                  <a:gd name="connsiteY3" fmla="*/ 19594 h 646718"/>
                  <a:gd name="connsiteX4" fmla="*/ 373840 w 490255"/>
                  <a:gd name="connsiteY4" fmla="*/ 40986 h 646718"/>
                  <a:gd name="connsiteX5" fmla="*/ 460632 w 490255"/>
                  <a:gd name="connsiteY5" fmla="*/ 110457 h 646718"/>
                  <a:gd name="connsiteX6" fmla="*/ 460889 w 490255"/>
                  <a:gd name="connsiteY6" fmla="*/ 221440 h 646718"/>
                  <a:gd name="connsiteX7" fmla="*/ 469594 w 490255"/>
                  <a:gd name="connsiteY7" fmla="*/ 362175 h 646718"/>
                  <a:gd name="connsiteX8" fmla="*/ 443125 w 490255"/>
                  <a:gd name="connsiteY8" fmla="*/ 490434 h 646718"/>
                  <a:gd name="connsiteX9" fmla="*/ 364945 w 490255"/>
                  <a:gd name="connsiteY9" fmla="*/ 609698 h 646718"/>
                  <a:gd name="connsiteX10" fmla="*/ 261117 w 490255"/>
                  <a:gd name="connsiteY10" fmla="*/ 634030 h 646718"/>
                  <a:gd name="connsiteX11" fmla="*/ 159517 w 490255"/>
                  <a:gd name="connsiteY11" fmla="*/ 570673 h 646718"/>
                  <a:gd name="connsiteX12" fmla="*/ 39070 w 490255"/>
                  <a:gd name="connsiteY12" fmla="*/ 437687 h 646718"/>
                  <a:gd name="connsiteX13" fmla="*/ 65284 w 490255"/>
                  <a:gd name="connsiteY13" fmla="*/ 297839 h 646718"/>
                  <a:gd name="connsiteX14" fmla="*/ 29094 w 490255"/>
                  <a:gd name="connsiteY14" fmla="*/ 100505 h 646718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9517 w 490255"/>
                  <a:gd name="connsiteY11" fmla="*/ 570673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5657" h="664703">
                    <a:moveTo>
                      <a:pt x="29094" y="100505"/>
                    </a:moveTo>
                    <a:cubicBezTo>
                      <a:pt x="35987" y="61241"/>
                      <a:pt x="68390" y="56368"/>
                      <a:pt x="91083" y="47709"/>
                    </a:cubicBezTo>
                    <a:cubicBezTo>
                      <a:pt x="113776" y="39050"/>
                      <a:pt x="138554" y="-19539"/>
                      <a:pt x="176414" y="16729"/>
                    </a:cubicBezTo>
                    <a:cubicBezTo>
                      <a:pt x="202539" y="14343"/>
                      <a:pt x="225022" y="-21445"/>
                      <a:pt x="258014" y="19594"/>
                    </a:cubicBezTo>
                    <a:cubicBezTo>
                      <a:pt x="283565" y="24167"/>
                      <a:pt x="339636" y="-14391"/>
                      <a:pt x="373840" y="40986"/>
                    </a:cubicBezTo>
                    <a:cubicBezTo>
                      <a:pt x="406713" y="51406"/>
                      <a:pt x="452412" y="45701"/>
                      <a:pt x="460632" y="110457"/>
                    </a:cubicBezTo>
                    <a:cubicBezTo>
                      <a:pt x="495082" y="140080"/>
                      <a:pt x="482710" y="174810"/>
                      <a:pt x="460889" y="221440"/>
                    </a:cubicBezTo>
                    <a:cubicBezTo>
                      <a:pt x="484422" y="266752"/>
                      <a:pt x="521045" y="302684"/>
                      <a:pt x="469594" y="362175"/>
                    </a:cubicBezTo>
                    <a:cubicBezTo>
                      <a:pt x="463054" y="405361"/>
                      <a:pt x="493598" y="448970"/>
                      <a:pt x="443125" y="490434"/>
                    </a:cubicBezTo>
                    <a:cubicBezTo>
                      <a:pt x="451925" y="540675"/>
                      <a:pt x="437673" y="629280"/>
                      <a:pt x="364945" y="609698"/>
                    </a:cubicBezTo>
                    <a:cubicBezTo>
                      <a:pt x="331786" y="648961"/>
                      <a:pt x="291041" y="685645"/>
                      <a:pt x="257069" y="650646"/>
                    </a:cubicBezTo>
                    <a:cubicBezTo>
                      <a:pt x="207148" y="666490"/>
                      <a:pt x="188536" y="615432"/>
                      <a:pt x="155248" y="579797"/>
                    </a:cubicBezTo>
                    <a:cubicBezTo>
                      <a:pt x="125191" y="569672"/>
                      <a:pt x="80993" y="541959"/>
                      <a:pt x="39070" y="437687"/>
                    </a:cubicBezTo>
                    <a:cubicBezTo>
                      <a:pt x="10668" y="394838"/>
                      <a:pt x="52919" y="340195"/>
                      <a:pt x="65284" y="297839"/>
                    </a:cubicBezTo>
                    <a:cubicBezTo>
                      <a:pt x="-27199" y="240533"/>
                      <a:pt x="-3924" y="142156"/>
                      <a:pt x="29094" y="10050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F10324E2-C99D-44F2-928C-D643F46545C4}"/>
                  </a:ext>
                </a:extLst>
              </p:cNvPr>
              <p:cNvSpPr/>
              <p:nvPr/>
            </p:nvSpPr>
            <p:spPr>
              <a:xfrm>
                <a:off x="9435553" y="-377450"/>
                <a:ext cx="1056552" cy="3398181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054267"/>
                  <a:gd name="connsiteY0" fmla="*/ 719073 h 2979692"/>
                  <a:gd name="connsiteX1" fmla="*/ 1054128 w 1054267"/>
                  <a:gd name="connsiteY1" fmla="*/ 717772 h 2979692"/>
                  <a:gd name="connsiteX2" fmla="*/ 1028984 w 1054267"/>
                  <a:gd name="connsiteY2" fmla="*/ 2658619 h 2979692"/>
                  <a:gd name="connsiteX3" fmla="*/ 582872 w 1054267"/>
                  <a:gd name="connsiteY3" fmla="*/ 2948093 h 2979692"/>
                  <a:gd name="connsiteX4" fmla="*/ 354272 w 1054267"/>
                  <a:gd name="connsiteY4" fmla="*/ 753533 h 2979692"/>
                  <a:gd name="connsiteX5" fmla="*/ 0 w 1054267"/>
                  <a:gd name="connsiteY5" fmla="*/ 719073 h 2979692"/>
                  <a:gd name="connsiteX0" fmla="*/ 0 w 1192112"/>
                  <a:gd name="connsiteY0" fmla="*/ 862532 h 3123151"/>
                  <a:gd name="connsiteX1" fmla="*/ 1054128 w 1192112"/>
                  <a:gd name="connsiteY1" fmla="*/ 861231 h 3123151"/>
                  <a:gd name="connsiteX2" fmla="*/ 1028984 w 1192112"/>
                  <a:gd name="connsiteY2" fmla="*/ 2802078 h 3123151"/>
                  <a:gd name="connsiteX3" fmla="*/ 582872 w 1192112"/>
                  <a:gd name="connsiteY3" fmla="*/ 3091552 h 3123151"/>
                  <a:gd name="connsiteX4" fmla="*/ 354272 w 1192112"/>
                  <a:gd name="connsiteY4" fmla="*/ 896992 h 3123151"/>
                  <a:gd name="connsiteX5" fmla="*/ 0 w 1192112"/>
                  <a:gd name="connsiteY5" fmla="*/ 862532 h 3123151"/>
                  <a:gd name="connsiteX0" fmla="*/ 0 w 699995"/>
                  <a:gd name="connsiteY0" fmla="*/ 35761 h 2261920"/>
                  <a:gd name="connsiteX1" fmla="*/ 699856 w 699995"/>
                  <a:gd name="connsiteY1" fmla="*/ 0 h 2261920"/>
                  <a:gd name="connsiteX2" fmla="*/ 674712 w 699995"/>
                  <a:gd name="connsiteY2" fmla="*/ 1940847 h 2261920"/>
                  <a:gd name="connsiteX3" fmla="*/ 228600 w 699995"/>
                  <a:gd name="connsiteY3" fmla="*/ 2230321 h 2261920"/>
                  <a:gd name="connsiteX4" fmla="*/ 0 w 699995"/>
                  <a:gd name="connsiteY4" fmla="*/ 35761 h 2261920"/>
                  <a:gd name="connsiteX0" fmla="*/ 105956 w 805951"/>
                  <a:gd name="connsiteY0" fmla="*/ 695774 h 2921933"/>
                  <a:gd name="connsiteX1" fmla="*/ 805812 w 805951"/>
                  <a:gd name="connsiteY1" fmla="*/ 660013 h 2921933"/>
                  <a:gd name="connsiteX2" fmla="*/ 780668 w 805951"/>
                  <a:gd name="connsiteY2" fmla="*/ 2600860 h 2921933"/>
                  <a:gd name="connsiteX3" fmla="*/ 334556 w 805951"/>
                  <a:gd name="connsiteY3" fmla="*/ 2890334 h 2921933"/>
                  <a:gd name="connsiteX4" fmla="*/ 105956 w 805951"/>
                  <a:gd name="connsiteY4" fmla="*/ 695774 h 2921933"/>
                  <a:gd name="connsiteX0" fmla="*/ 62327 w 899136"/>
                  <a:gd name="connsiteY0" fmla="*/ 983947 h 3210106"/>
                  <a:gd name="connsiteX1" fmla="*/ 762183 w 899136"/>
                  <a:gd name="connsiteY1" fmla="*/ 948186 h 3210106"/>
                  <a:gd name="connsiteX2" fmla="*/ 737039 w 899136"/>
                  <a:gd name="connsiteY2" fmla="*/ 2889033 h 3210106"/>
                  <a:gd name="connsiteX3" fmla="*/ 290927 w 899136"/>
                  <a:gd name="connsiteY3" fmla="*/ 3178507 h 3210106"/>
                  <a:gd name="connsiteX4" fmla="*/ 62327 w 899136"/>
                  <a:gd name="connsiteY4" fmla="*/ 983947 h 3210106"/>
                  <a:gd name="connsiteX0" fmla="*/ 157432 w 977001"/>
                  <a:gd name="connsiteY0" fmla="*/ 925581 h 3151740"/>
                  <a:gd name="connsiteX1" fmla="*/ 857288 w 977001"/>
                  <a:gd name="connsiteY1" fmla="*/ 889820 h 3151740"/>
                  <a:gd name="connsiteX2" fmla="*/ 832144 w 977001"/>
                  <a:gd name="connsiteY2" fmla="*/ 2830667 h 3151740"/>
                  <a:gd name="connsiteX3" fmla="*/ 386032 w 977001"/>
                  <a:gd name="connsiteY3" fmla="*/ 3120141 h 3151740"/>
                  <a:gd name="connsiteX4" fmla="*/ 157432 w 977001"/>
                  <a:gd name="connsiteY4" fmla="*/ 925581 h 3151740"/>
                  <a:gd name="connsiteX0" fmla="*/ 140220 w 1065221"/>
                  <a:gd name="connsiteY0" fmla="*/ 951090 h 3177249"/>
                  <a:gd name="connsiteX1" fmla="*/ 840076 w 1065221"/>
                  <a:gd name="connsiteY1" fmla="*/ 915329 h 3177249"/>
                  <a:gd name="connsiteX2" fmla="*/ 814932 w 1065221"/>
                  <a:gd name="connsiteY2" fmla="*/ 2856176 h 3177249"/>
                  <a:gd name="connsiteX3" fmla="*/ 368820 w 1065221"/>
                  <a:gd name="connsiteY3" fmla="*/ 3145650 h 3177249"/>
                  <a:gd name="connsiteX4" fmla="*/ 140220 w 1065221"/>
                  <a:gd name="connsiteY4" fmla="*/ 951090 h 3177249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39116"/>
                  <a:gd name="connsiteX1" fmla="*/ 845901 w 1030984"/>
                  <a:gd name="connsiteY1" fmla="*/ 962407 h 3239116"/>
                  <a:gd name="connsiteX2" fmla="*/ 820757 w 1030984"/>
                  <a:gd name="connsiteY2" fmla="*/ 3033882 h 3239116"/>
                  <a:gd name="connsiteX3" fmla="*/ 374645 w 1030984"/>
                  <a:gd name="connsiteY3" fmla="*/ 3192728 h 3239116"/>
                  <a:gd name="connsiteX4" fmla="*/ 146045 w 1030984"/>
                  <a:gd name="connsiteY4" fmla="*/ 998168 h 3239116"/>
                  <a:gd name="connsiteX0" fmla="*/ 146045 w 1030984"/>
                  <a:gd name="connsiteY0" fmla="*/ 998168 h 3171297"/>
                  <a:gd name="connsiteX1" fmla="*/ 845901 w 1030984"/>
                  <a:gd name="connsiteY1" fmla="*/ 962407 h 3171297"/>
                  <a:gd name="connsiteX2" fmla="*/ 820757 w 1030984"/>
                  <a:gd name="connsiteY2" fmla="*/ 3033882 h 3171297"/>
                  <a:gd name="connsiteX3" fmla="*/ 389159 w 1030984"/>
                  <a:gd name="connsiteY3" fmla="*/ 3105643 h 3171297"/>
                  <a:gd name="connsiteX4" fmla="*/ 146045 w 1030984"/>
                  <a:gd name="connsiteY4" fmla="*/ 998168 h 3171297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51113 w 953400"/>
                  <a:gd name="connsiteY0" fmla="*/ 939254 h 3067969"/>
                  <a:gd name="connsiteX1" fmla="*/ 762069 w 953400"/>
                  <a:gd name="connsiteY1" fmla="*/ 1030493 h 3067969"/>
                  <a:gd name="connsiteX2" fmla="*/ 825825 w 953400"/>
                  <a:gd name="connsiteY2" fmla="*/ 2974968 h 3067969"/>
                  <a:gd name="connsiteX3" fmla="*/ 394227 w 953400"/>
                  <a:gd name="connsiteY3" fmla="*/ 2974157 h 3067969"/>
                  <a:gd name="connsiteX4" fmla="*/ 151113 w 953400"/>
                  <a:gd name="connsiteY4" fmla="*/ 939254 h 3067969"/>
                  <a:gd name="connsiteX0" fmla="*/ 157365 w 865744"/>
                  <a:gd name="connsiteY0" fmla="*/ 998169 h 2999884"/>
                  <a:gd name="connsiteX1" fmla="*/ 666721 w 865744"/>
                  <a:gd name="connsiteY1" fmla="*/ 962408 h 2999884"/>
                  <a:gd name="connsiteX2" fmla="*/ 730477 w 865744"/>
                  <a:gd name="connsiteY2" fmla="*/ 2906883 h 2999884"/>
                  <a:gd name="connsiteX3" fmla="*/ 298879 w 865744"/>
                  <a:gd name="connsiteY3" fmla="*/ 2906072 h 2999884"/>
                  <a:gd name="connsiteX4" fmla="*/ 157365 w 865744"/>
                  <a:gd name="connsiteY4" fmla="*/ 998169 h 2999884"/>
                  <a:gd name="connsiteX0" fmla="*/ 147275 w 920386"/>
                  <a:gd name="connsiteY0" fmla="*/ 1064358 h 3066073"/>
                  <a:gd name="connsiteX1" fmla="*/ 656631 w 920386"/>
                  <a:gd name="connsiteY1" fmla="*/ 1028597 h 3066073"/>
                  <a:gd name="connsiteX2" fmla="*/ 720387 w 920386"/>
                  <a:gd name="connsiteY2" fmla="*/ 2973072 h 3066073"/>
                  <a:gd name="connsiteX3" fmla="*/ 288789 w 920386"/>
                  <a:gd name="connsiteY3" fmla="*/ 2972261 h 3066073"/>
                  <a:gd name="connsiteX4" fmla="*/ 147275 w 920386"/>
                  <a:gd name="connsiteY4" fmla="*/ 1064358 h 3066073"/>
                  <a:gd name="connsiteX0" fmla="*/ 210349 w 967814"/>
                  <a:gd name="connsiteY0" fmla="*/ 1205347 h 3207062"/>
                  <a:gd name="connsiteX1" fmla="*/ 719705 w 967814"/>
                  <a:gd name="connsiteY1" fmla="*/ 1169586 h 3207062"/>
                  <a:gd name="connsiteX2" fmla="*/ 783461 w 967814"/>
                  <a:gd name="connsiteY2" fmla="*/ 3114061 h 3207062"/>
                  <a:gd name="connsiteX3" fmla="*/ 351863 w 967814"/>
                  <a:gd name="connsiteY3" fmla="*/ 3113250 h 3207062"/>
                  <a:gd name="connsiteX4" fmla="*/ 210349 w 967814"/>
                  <a:gd name="connsiteY4" fmla="*/ 1205347 h 3207062"/>
                  <a:gd name="connsiteX0" fmla="*/ 202887 w 1002108"/>
                  <a:gd name="connsiteY0" fmla="*/ 1274267 h 3275982"/>
                  <a:gd name="connsiteX1" fmla="*/ 712243 w 1002108"/>
                  <a:gd name="connsiteY1" fmla="*/ 1238506 h 3275982"/>
                  <a:gd name="connsiteX2" fmla="*/ 775999 w 1002108"/>
                  <a:gd name="connsiteY2" fmla="*/ 3182981 h 3275982"/>
                  <a:gd name="connsiteX3" fmla="*/ 344401 w 1002108"/>
                  <a:gd name="connsiteY3" fmla="*/ 3182170 h 3275982"/>
                  <a:gd name="connsiteX4" fmla="*/ 202887 w 1002108"/>
                  <a:gd name="connsiteY4" fmla="*/ 1274267 h 3275982"/>
                  <a:gd name="connsiteX0" fmla="*/ 264455 w 1049276"/>
                  <a:gd name="connsiteY0" fmla="*/ 1377814 h 3379529"/>
                  <a:gd name="connsiteX1" fmla="*/ 773811 w 1049276"/>
                  <a:gd name="connsiteY1" fmla="*/ 1342053 h 3379529"/>
                  <a:gd name="connsiteX2" fmla="*/ 837567 w 1049276"/>
                  <a:gd name="connsiteY2" fmla="*/ 3286528 h 3379529"/>
                  <a:gd name="connsiteX3" fmla="*/ 405969 w 1049276"/>
                  <a:gd name="connsiteY3" fmla="*/ 3285717 h 3379529"/>
                  <a:gd name="connsiteX4" fmla="*/ 264455 w 1049276"/>
                  <a:gd name="connsiteY4" fmla="*/ 1377814 h 3379529"/>
                  <a:gd name="connsiteX0" fmla="*/ 262573 w 1056552"/>
                  <a:gd name="connsiteY0" fmla="*/ 1418643 h 3420358"/>
                  <a:gd name="connsiteX1" fmla="*/ 771929 w 1056552"/>
                  <a:gd name="connsiteY1" fmla="*/ 1382882 h 3420358"/>
                  <a:gd name="connsiteX2" fmla="*/ 835685 w 1056552"/>
                  <a:gd name="connsiteY2" fmla="*/ 3327357 h 3420358"/>
                  <a:gd name="connsiteX3" fmla="*/ 404087 w 1056552"/>
                  <a:gd name="connsiteY3" fmla="*/ 3326546 h 3420358"/>
                  <a:gd name="connsiteX4" fmla="*/ 262573 w 1056552"/>
                  <a:gd name="connsiteY4" fmla="*/ 1418643 h 3420358"/>
                  <a:gd name="connsiteX0" fmla="*/ 262573 w 1056552"/>
                  <a:gd name="connsiteY0" fmla="*/ 1418643 h 3403815"/>
                  <a:gd name="connsiteX1" fmla="*/ 771929 w 1056552"/>
                  <a:gd name="connsiteY1" fmla="*/ 1382882 h 3403815"/>
                  <a:gd name="connsiteX2" fmla="*/ 835685 w 1056552"/>
                  <a:gd name="connsiteY2" fmla="*/ 3289257 h 3403815"/>
                  <a:gd name="connsiteX3" fmla="*/ 404087 w 1056552"/>
                  <a:gd name="connsiteY3" fmla="*/ 3326546 h 3403815"/>
                  <a:gd name="connsiteX4" fmla="*/ 262573 w 1056552"/>
                  <a:gd name="connsiteY4" fmla="*/ 1418643 h 3403815"/>
                  <a:gd name="connsiteX0" fmla="*/ 262573 w 1056552"/>
                  <a:gd name="connsiteY0" fmla="*/ 1418643 h 3385992"/>
                  <a:gd name="connsiteX1" fmla="*/ 771929 w 1056552"/>
                  <a:gd name="connsiteY1" fmla="*/ 1382882 h 3385992"/>
                  <a:gd name="connsiteX2" fmla="*/ 835685 w 1056552"/>
                  <a:gd name="connsiteY2" fmla="*/ 3289257 h 3385992"/>
                  <a:gd name="connsiteX3" fmla="*/ 404087 w 1056552"/>
                  <a:gd name="connsiteY3" fmla="*/ 3326546 h 3385992"/>
                  <a:gd name="connsiteX4" fmla="*/ 262573 w 1056552"/>
                  <a:gd name="connsiteY4" fmla="*/ 1418643 h 3385992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552" h="3398181">
                    <a:moveTo>
                      <a:pt x="262573" y="1418643"/>
                    </a:moveTo>
                    <a:cubicBezTo>
                      <a:pt x="-830385" y="-621649"/>
                      <a:pt x="1915687" y="-306998"/>
                      <a:pt x="771929" y="1382882"/>
                    </a:cubicBezTo>
                    <a:cubicBezTo>
                      <a:pt x="570327" y="1834796"/>
                      <a:pt x="984673" y="3030111"/>
                      <a:pt x="835685" y="3289257"/>
                    </a:cubicBezTo>
                    <a:cubicBezTo>
                      <a:pt x="823999" y="3390648"/>
                      <a:pt x="646714" y="3455148"/>
                      <a:pt x="404087" y="3326546"/>
                    </a:cubicBezTo>
                    <a:cubicBezTo>
                      <a:pt x="132885" y="3093169"/>
                      <a:pt x="519557" y="2397931"/>
                      <a:pt x="262573" y="1418643"/>
                    </a:cubicBezTo>
                    <a:close/>
                  </a:path>
                </a:pathLst>
              </a:custGeom>
              <a:solidFill>
                <a:srgbClr val="F6BFB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4043ABF7-9F20-4C19-B702-BBE637A3620E}"/>
                  </a:ext>
                </a:extLst>
              </p:cNvPr>
              <p:cNvSpPr/>
              <p:nvPr/>
            </p:nvSpPr>
            <p:spPr>
              <a:xfrm rot="1747879">
                <a:off x="9665962" y="2649075"/>
                <a:ext cx="694541" cy="547117"/>
              </a:xfrm>
              <a:custGeom>
                <a:avLst/>
                <a:gdLst>
                  <a:gd name="connsiteX0" fmla="*/ 0 w 503935"/>
                  <a:gd name="connsiteY0" fmla="*/ 0 h 396700"/>
                  <a:gd name="connsiteX1" fmla="*/ 503935 w 503935"/>
                  <a:gd name="connsiteY1" fmla="*/ 0 h 396700"/>
                  <a:gd name="connsiteX2" fmla="*/ 503935 w 503935"/>
                  <a:gd name="connsiteY2" fmla="*/ 396700 h 396700"/>
                  <a:gd name="connsiteX3" fmla="*/ 0 w 503935"/>
                  <a:gd name="connsiteY3" fmla="*/ 396700 h 396700"/>
                  <a:gd name="connsiteX4" fmla="*/ 0 w 503935"/>
                  <a:gd name="connsiteY4" fmla="*/ 0 h 396700"/>
                  <a:gd name="connsiteX0" fmla="*/ 0 w 587755"/>
                  <a:gd name="connsiteY0" fmla="*/ 335280 h 396700"/>
                  <a:gd name="connsiteX1" fmla="*/ 587755 w 587755"/>
                  <a:gd name="connsiteY1" fmla="*/ 0 h 396700"/>
                  <a:gd name="connsiteX2" fmla="*/ 587755 w 587755"/>
                  <a:gd name="connsiteY2" fmla="*/ 396700 h 396700"/>
                  <a:gd name="connsiteX3" fmla="*/ 83820 w 587755"/>
                  <a:gd name="connsiteY3" fmla="*/ 396700 h 396700"/>
                  <a:gd name="connsiteX4" fmla="*/ 0 w 587755"/>
                  <a:gd name="connsiteY4" fmla="*/ 335280 h 396700"/>
                  <a:gd name="connsiteX0" fmla="*/ 0 w 587755"/>
                  <a:gd name="connsiteY0" fmla="*/ 335280 h 450040"/>
                  <a:gd name="connsiteX1" fmla="*/ 5877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587755"/>
                  <a:gd name="connsiteY0" fmla="*/ 335280 h 450040"/>
                  <a:gd name="connsiteX1" fmla="*/ 5496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095" h="477463">
                    <a:moveTo>
                      <a:pt x="0" y="335280"/>
                    </a:moveTo>
                    <a:cubicBezTo>
                      <a:pt x="228938" y="307340"/>
                      <a:pt x="427397" y="195580"/>
                      <a:pt x="549655" y="0"/>
                    </a:cubicBezTo>
                    <a:lnTo>
                      <a:pt x="641095" y="168100"/>
                    </a:lnTo>
                    <a:cubicBezTo>
                      <a:pt x="389297" y="498300"/>
                      <a:pt x="274658" y="508460"/>
                      <a:pt x="114300" y="450040"/>
                    </a:cubicBezTo>
                    <a:lnTo>
                      <a:pt x="0" y="33528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tangle 12">
                <a:extLst>
                  <a:ext uri="{FF2B5EF4-FFF2-40B4-BE49-F238E27FC236}">
                    <a16:creationId xmlns:a16="http://schemas.microsoft.com/office/drawing/2014/main" id="{E8B7D0F8-0121-41AE-9D48-85AD82CF997C}"/>
                  </a:ext>
                </a:extLst>
              </p:cNvPr>
              <p:cNvSpPr/>
              <p:nvPr/>
            </p:nvSpPr>
            <p:spPr>
              <a:xfrm rot="4312650" flipH="1">
                <a:off x="8208992" y="2553239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2AF260C-89EC-422A-BB58-9285930A3D73}"/>
                  </a:ext>
                </a:extLst>
              </p:cNvPr>
              <p:cNvSpPr/>
              <p:nvPr/>
            </p:nvSpPr>
            <p:spPr>
              <a:xfrm rot="17693100" flipH="1">
                <a:off x="9318331" y="3227663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angle 1087">
              <a:extLst>
                <a:ext uri="{FF2B5EF4-FFF2-40B4-BE49-F238E27FC236}">
                  <a16:creationId xmlns:a16="http://schemas.microsoft.com/office/drawing/2014/main" id="{58DC8D4B-7BA7-43DC-B308-077E0ABDC66D}"/>
                </a:ext>
              </a:extLst>
            </p:cNvPr>
            <p:cNvSpPr/>
            <p:nvPr/>
          </p:nvSpPr>
          <p:spPr>
            <a:xfrm>
              <a:off x="9196775" y="-417930"/>
              <a:ext cx="1626791" cy="1509854"/>
            </a:xfrm>
            <a:custGeom>
              <a:avLst/>
              <a:gdLst>
                <a:gd name="connsiteX0" fmla="*/ 0 w 1378624"/>
                <a:gd name="connsiteY0" fmla="*/ 0 h 684832"/>
                <a:gd name="connsiteX1" fmla="*/ 1378624 w 1378624"/>
                <a:gd name="connsiteY1" fmla="*/ 0 h 684832"/>
                <a:gd name="connsiteX2" fmla="*/ 1378624 w 1378624"/>
                <a:gd name="connsiteY2" fmla="*/ 684832 h 684832"/>
                <a:gd name="connsiteX3" fmla="*/ 0 w 1378624"/>
                <a:gd name="connsiteY3" fmla="*/ 684832 h 684832"/>
                <a:gd name="connsiteX4" fmla="*/ 0 w 1378624"/>
                <a:gd name="connsiteY4" fmla="*/ 0 h 684832"/>
                <a:gd name="connsiteX0" fmla="*/ 518615 w 1897239"/>
                <a:gd name="connsiteY0" fmla="*/ 0 h 684832"/>
                <a:gd name="connsiteX1" fmla="*/ 1897239 w 1897239"/>
                <a:gd name="connsiteY1" fmla="*/ 0 h 684832"/>
                <a:gd name="connsiteX2" fmla="*/ 1897239 w 1897239"/>
                <a:gd name="connsiteY2" fmla="*/ 684832 h 684832"/>
                <a:gd name="connsiteX3" fmla="*/ 0 w 1897239"/>
                <a:gd name="connsiteY3" fmla="*/ 329990 h 684832"/>
                <a:gd name="connsiteX4" fmla="*/ 518615 w 1897239"/>
                <a:gd name="connsiteY4" fmla="*/ 0 h 684832"/>
                <a:gd name="connsiteX0" fmla="*/ 518615 w 2088307"/>
                <a:gd name="connsiteY0" fmla="*/ 0 h 329990"/>
                <a:gd name="connsiteX1" fmla="*/ 1897239 w 2088307"/>
                <a:gd name="connsiteY1" fmla="*/ 0 h 329990"/>
                <a:gd name="connsiteX2" fmla="*/ 2088307 w 2088307"/>
                <a:gd name="connsiteY2" fmla="*/ 316342 h 329990"/>
                <a:gd name="connsiteX3" fmla="*/ 0 w 2088307"/>
                <a:gd name="connsiteY3" fmla="*/ 329990 h 329990"/>
                <a:gd name="connsiteX4" fmla="*/ 518615 w 2088307"/>
                <a:gd name="connsiteY4" fmla="*/ 0 h 329990"/>
                <a:gd name="connsiteX0" fmla="*/ 518615 w 2088307"/>
                <a:gd name="connsiteY0" fmla="*/ 0 h 329990"/>
                <a:gd name="connsiteX1" fmla="*/ 2088307 w 2088307"/>
                <a:gd name="connsiteY1" fmla="*/ 316342 h 329990"/>
                <a:gd name="connsiteX2" fmla="*/ 0 w 2088307"/>
                <a:gd name="connsiteY2" fmla="*/ 329990 h 329990"/>
                <a:gd name="connsiteX3" fmla="*/ 518615 w 2088307"/>
                <a:gd name="connsiteY3" fmla="*/ 0 h 329990"/>
                <a:gd name="connsiteX0" fmla="*/ 518615 w 2088307"/>
                <a:gd name="connsiteY0" fmla="*/ 0 h 859958"/>
                <a:gd name="connsiteX1" fmla="*/ 2088307 w 2088307"/>
                <a:gd name="connsiteY1" fmla="*/ 316342 h 859958"/>
                <a:gd name="connsiteX2" fmla="*/ 1533100 w 2088307"/>
                <a:gd name="connsiteY2" fmla="*/ 859958 h 859958"/>
                <a:gd name="connsiteX3" fmla="*/ 0 w 2088307"/>
                <a:gd name="connsiteY3" fmla="*/ 329990 h 859958"/>
                <a:gd name="connsiteX4" fmla="*/ 518615 w 2088307"/>
                <a:gd name="connsiteY4" fmla="*/ 0 h 859958"/>
                <a:gd name="connsiteX0" fmla="*/ 518615 w 2088307"/>
                <a:gd name="connsiteY0" fmla="*/ 0 h 874251"/>
                <a:gd name="connsiteX1" fmla="*/ 2088307 w 2088307"/>
                <a:gd name="connsiteY1" fmla="*/ 316342 h 874251"/>
                <a:gd name="connsiteX2" fmla="*/ 1533100 w 2088307"/>
                <a:gd name="connsiteY2" fmla="*/ 859958 h 874251"/>
                <a:gd name="connsiteX3" fmla="*/ 645995 w 2088307"/>
                <a:gd name="connsiteY3" fmla="*/ 846310 h 874251"/>
                <a:gd name="connsiteX4" fmla="*/ 0 w 2088307"/>
                <a:gd name="connsiteY4" fmla="*/ 329990 h 874251"/>
                <a:gd name="connsiteX5" fmla="*/ 518615 w 2088307"/>
                <a:gd name="connsiteY5" fmla="*/ 0 h 874251"/>
                <a:gd name="connsiteX0" fmla="*/ 0 w 2088307"/>
                <a:gd name="connsiteY0" fmla="*/ 13648 h 557909"/>
                <a:gd name="connsiteX1" fmla="*/ 2088307 w 2088307"/>
                <a:gd name="connsiteY1" fmla="*/ 0 h 557909"/>
                <a:gd name="connsiteX2" fmla="*/ 1533100 w 2088307"/>
                <a:gd name="connsiteY2" fmla="*/ 543616 h 557909"/>
                <a:gd name="connsiteX3" fmla="*/ 645995 w 2088307"/>
                <a:gd name="connsiteY3" fmla="*/ 529968 h 557909"/>
                <a:gd name="connsiteX4" fmla="*/ 0 w 2088307"/>
                <a:gd name="connsiteY4" fmla="*/ 13648 h 557909"/>
                <a:gd name="connsiteX0" fmla="*/ 95642 w 2183949"/>
                <a:gd name="connsiteY0" fmla="*/ 817357 h 1361618"/>
                <a:gd name="connsiteX1" fmla="*/ 2183949 w 2183949"/>
                <a:gd name="connsiteY1" fmla="*/ 803709 h 1361618"/>
                <a:gd name="connsiteX2" fmla="*/ 1628742 w 2183949"/>
                <a:gd name="connsiteY2" fmla="*/ 1347325 h 1361618"/>
                <a:gd name="connsiteX3" fmla="*/ 741637 w 2183949"/>
                <a:gd name="connsiteY3" fmla="*/ 1333677 h 1361618"/>
                <a:gd name="connsiteX4" fmla="*/ 95642 w 2183949"/>
                <a:gd name="connsiteY4" fmla="*/ 817357 h 1361618"/>
                <a:gd name="connsiteX0" fmla="*/ 57620 w 2293646"/>
                <a:gd name="connsiteY0" fmla="*/ 1419770 h 1964031"/>
                <a:gd name="connsiteX1" fmla="*/ 2145927 w 2293646"/>
                <a:gd name="connsiteY1" fmla="*/ 1406122 h 1964031"/>
                <a:gd name="connsiteX2" fmla="*/ 1590720 w 2293646"/>
                <a:gd name="connsiteY2" fmla="*/ 1949738 h 1964031"/>
                <a:gd name="connsiteX3" fmla="*/ 703615 w 2293646"/>
                <a:gd name="connsiteY3" fmla="*/ 1936090 h 1964031"/>
                <a:gd name="connsiteX4" fmla="*/ 57620 w 2293646"/>
                <a:gd name="connsiteY4" fmla="*/ 1419770 h 1964031"/>
                <a:gd name="connsiteX0" fmla="*/ 73652 w 2306900"/>
                <a:gd name="connsiteY0" fmla="*/ 1595879 h 2140140"/>
                <a:gd name="connsiteX1" fmla="*/ 2161959 w 2306900"/>
                <a:gd name="connsiteY1" fmla="*/ 1582231 h 2140140"/>
                <a:gd name="connsiteX2" fmla="*/ 1606752 w 2306900"/>
                <a:gd name="connsiteY2" fmla="*/ 2125847 h 2140140"/>
                <a:gd name="connsiteX3" fmla="*/ 719647 w 2306900"/>
                <a:gd name="connsiteY3" fmla="*/ 2112199 h 2140140"/>
                <a:gd name="connsiteX4" fmla="*/ 73652 w 2306900"/>
                <a:gd name="connsiteY4" fmla="*/ 1595879 h 2140140"/>
                <a:gd name="connsiteX0" fmla="*/ 122382 w 2355630"/>
                <a:gd name="connsiteY0" fmla="*/ 1595879 h 2140140"/>
                <a:gd name="connsiteX1" fmla="*/ 2210689 w 2355630"/>
                <a:gd name="connsiteY1" fmla="*/ 1582231 h 2140140"/>
                <a:gd name="connsiteX2" fmla="*/ 1655482 w 2355630"/>
                <a:gd name="connsiteY2" fmla="*/ 2125847 h 2140140"/>
                <a:gd name="connsiteX3" fmla="*/ 768377 w 2355630"/>
                <a:gd name="connsiteY3" fmla="*/ 2112199 h 2140140"/>
                <a:gd name="connsiteX4" fmla="*/ 122382 w 2355630"/>
                <a:gd name="connsiteY4" fmla="*/ 1595879 h 2140140"/>
                <a:gd name="connsiteX0" fmla="*/ 122382 w 2355630"/>
                <a:gd name="connsiteY0" fmla="*/ 1595879 h 2220132"/>
                <a:gd name="connsiteX1" fmla="*/ 2210689 w 2355630"/>
                <a:gd name="connsiteY1" fmla="*/ 1582231 h 2220132"/>
                <a:gd name="connsiteX2" fmla="*/ 1655482 w 2355630"/>
                <a:gd name="connsiteY2" fmla="*/ 2125847 h 2220132"/>
                <a:gd name="connsiteX3" fmla="*/ 768377 w 2355630"/>
                <a:gd name="connsiteY3" fmla="*/ 2112199 h 2220132"/>
                <a:gd name="connsiteX4" fmla="*/ 122382 w 2355630"/>
                <a:gd name="connsiteY4" fmla="*/ 1595879 h 2220132"/>
                <a:gd name="connsiteX0" fmla="*/ 122382 w 2355630"/>
                <a:gd name="connsiteY0" fmla="*/ 1595879 h 2258451"/>
                <a:gd name="connsiteX1" fmla="*/ 2210689 w 2355630"/>
                <a:gd name="connsiteY1" fmla="*/ 1582231 h 2258451"/>
                <a:gd name="connsiteX2" fmla="*/ 1655482 w 2355630"/>
                <a:gd name="connsiteY2" fmla="*/ 2125847 h 2258451"/>
                <a:gd name="connsiteX3" fmla="*/ 768377 w 2355630"/>
                <a:gd name="connsiteY3" fmla="*/ 2112199 h 2258451"/>
                <a:gd name="connsiteX4" fmla="*/ 122382 w 2355630"/>
                <a:gd name="connsiteY4" fmla="*/ 1595879 h 2258451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448329"/>
                <a:gd name="connsiteY0" fmla="*/ 1595879 h 2295652"/>
                <a:gd name="connsiteX1" fmla="*/ 2210689 w 2448329"/>
                <a:gd name="connsiteY1" fmla="*/ 1582231 h 2295652"/>
                <a:gd name="connsiteX2" fmla="*/ 1655482 w 2448329"/>
                <a:gd name="connsiteY2" fmla="*/ 2125847 h 2295652"/>
                <a:gd name="connsiteX3" fmla="*/ 768377 w 2448329"/>
                <a:gd name="connsiteY3" fmla="*/ 2112199 h 2295652"/>
                <a:gd name="connsiteX4" fmla="*/ 122382 w 2448329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448" h="2295652">
                  <a:moveTo>
                    <a:pt x="122382" y="1595879"/>
                  </a:moveTo>
                  <a:cubicBezTo>
                    <a:pt x="-505349" y="-701494"/>
                    <a:pt x="3084080" y="-351202"/>
                    <a:pt x="2251632" y="1582231"/>
                  </a:cubicBezTo>
                  <a:cubicBezTo>
                    <a:pt x="2544235" y="1736140"/>
                    <a:pt x="2714008" y="2449609"/>
                    <a:pt x="1655482" y="2125847"/>
                  </a:cubicBezTo>
                  <a:cubicBezTo>
                    <a:pt x="1350682" y="2198635"/>
                    <a:pt x="1182359" y="2476140"/>
                    <a:pt x="768377" y="2112199"/>
                  </a:cubicBezTo>
                  <a:cubicBezTo>
                    <a:pt x="553045" y="2240343"/>
                    <a:pt x="-317378" y="2409431"/>
                    <a:pt x="122382" y="1595879"/>
                  </a:cubicBezTo>
                  <a:close/>
                </a:path>
              </a:pathLst>
            </a:custGeom>
            <a:solidFill>
              <a:srgbClr val="F6BFB1"/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4E8500-973F-4FF5-B49D-6F0E82BC7E39}"/>
                </a:ext>
              </a:extLst>
            </p:cNvPr>
            <p:cNvGrpSpPr/>
            <p:nvPr/>
          </p:nvGrpSpPr>
          <p:grpSpPr>
            <a:xfrm>
              <a:off x="9677434" y="680946"/>
              <a:ext cx="604786" cy="301212"/>
              <a:chOff x="9790274" y="740027"/>
              <a:chExt cx="1157760" cy="576620"/>
            </a:xfrm>
            <a:solidFill>
              <a:srgbClr val="F64B53"/>
            </a:solidFill>
          </p:grpSpPr>
          <p:sp>
            <p:nvSpPr>
              <p:cNvPr id="19" name="Rectangle 1076">
                <a:extLst>
                  <a:ext uri="{FF2B5EF4-FFF2-40B4-BE49-F238E27FC236}">
                    <a16:creationId xmlns:a16="http://schemas.microsoft.com/office/drawing/2014/main" id="{AD22A489-E6D8-418F-99BE-84798546C3F3}"/>
                  </a:ext>
                </a:extLst>
              </p:cNvPr>
              <p:cNvSpPr/>
              <p:nvPr/>
            </p:nvSpPr>
            <p:spPr>
              <a:xfrm>
                <a:off x="9790274" y="740027"/>
                <a:ext cx="1157760" cy="576620"/>
              </a:xfrm>
              <a:custGeom>
                <a:avLst/>
                <a:gdLst>
                  <a:gd name="connsiteX0" fmla="*/ 0 w 539619"/>
                  <a:gd name="connsiteY0" fmla="*/ 0 h 126793"/>
                  <a:gd name="connsiteX1" fmla="*/ 539619 w 539619"/>
                  <a:gd name="connsiteY1" fmla="*/ 0 h 126793"/>
                  <a:gd name="connsiteX2" fmla="*/ 539619 w 539619"/>
                  <a:gd name="connsiteY2" fmla="*/ 126793 h 126793"/>
                  <a:gd name="connsiteX3" fmla="*/ 0 w 539619"/>
                  <a:gd name="connsiteY3" fmla="*/ 126793 h 126793"/>
                  <a:gd name="connsiteX4" fmla="*/ 0 w 539619"/>
                  <a:gd name="connsiteY4" fmla="*/ 0 h 126793"/>
                  <a:gd name="connsiteX0" fmla="*/ 0 w 768219"/>
                  <a:gd name="connsiteY0" fmla="*/ 12700 h 126793"/>
                  <a:gd name="connsiteX1" fmla="*/ 768219 w 768219"/>
                  <a:gd name="connsiteY1" fmla="*/ 0 h 126793"/>
                  <a:gd name="connsiteX2" fmla="*/ 768219 w 768219"/>
                  <a:gd name="connsiteY2" fmla="*/ 126793 h 126793"/>
                  <a:gd name="connsiteX3" fmla="*/ 228600 w 768219"/>
                  <a:gd name="connsiteY3" fmla="*/ 126793 h 126793"/>
                  <a:gd name="connsiteX4" fmla="*/ 0 w 768219"/>
                  <a:gd name="connsiteY4" fmla="*/ 12700 h 126793"/>
                  <a:gd name="connsiteX0" fmla="*/ 0 w 844419"/>
                  <a:gd name="connsiteY0" fmla="*/ 0 h 114093"/>
                  <a:gd name="connsiteX1" fmla="*/ 844419 w 844419"/>
                  <a:gd name="connsiteY1" fmla="*/ 12700 h 114093"/>
                  <a:gd name="connsiteX2" fmla="*/ 768219 w 844419"/>
                  <a:gd name="connsiteY2" fmla="*/ 114093 h 114093"/>
                  <a:gd name="connsiteX3" fmla="*/ 228600 w 844419"/>
                  <a:gd name="connsiteY3" fmla="*/ 114093 h 114093"/>
                  <a:gd name="connsiteX4" fmla="*/ 0 w 844419"/>
                  <a:gd name="connsiteY4" fmla="*/ 0 h 114093"/>
                  <a:gd name="connsiteX0" fmla="*/ 0 w 844419"/>
                  <a:gd name="connsiteY0" fmla="*/ 0 h 279193"/>
                  <a:gd name="connsiteX1" fmla="*/ 844419 w 844419"/>
                  <a:gd name="connsiteY1" fmla="*/ 12700 h 279193"/>
                  <a:gd name="connsiteX2" fmla="*/ 768219 w 844419"/>
                  <a:gd name="connsiteY2" fmla="*/ 114093 h 279193"/>
                  <a:gd name="connsiteX3" fmla="*/ 393700 w 844419"/>
                  <a:gd name="connsiteY3" fmla="*/ 279193 h 279193"/>
                  <a:gd name="connsiteX4" fmla="*/ 0 w 844419"/>
                  <a:gd name="connsiteY4" fmla="*/ 0 h 279193"/>
                  <a:gd name="connsiteX0" fmla="*/ 97647 w 942066"/>
                  <a:gd name="connsiteY0" fmla="*/ 0 h 279193"/>
                  <a:gd name="connsiteX1" fmla="*/ 942066 w 942066"/>
                  <a:gd name="connsiteY1" fmla="*/ 12700 h 279193"/>
                  <a:gd name="connsiteX2" fmla="*/ 865866 w 942066"/>
                  <a:gd name="connsiteY2" fmla="*/ 114093 h 279193"/>
                  <a:gd name="connsiteX3" fmla="*/ 491347 w 942066"/>
                  <a:gd name="connsiteY3" fmla="*/ 279193 h 279193"/>
                  <a:gd name="connsiteX4" fmla="*/ 97647 w 942066"/>
                  <a:gd name="connsiteY4" fmla="*/ 0 h 279193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949988 w 1026188"/>
                  <a:gd name="connsiteY2" fmla="*/ 114118 h 279218"/>
                  <a:gd name="connsiteX3" fmla="*/ 575469 w 1026188"/>
                  <a:gd name="connsiteY3" fmla="*/ 279218 h 279218"/>
                  <a:gd name="connsiteX4" fmla="*/ 181769 w 1026188"/>
                  <a:gd name="connsiteY4" fmla="*/ 25 h 279218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575469 w 1026188"/>
                  <a:gd name="connsiteY2" fmla="*/ 279218 h 279218"/>
                  <a:gd name="connsiteX3" fmla="*/ 181769 w 1026188"/>
                  <a:gd name="connsiteY3" fmla="*/ 25 h 279218"/>
                  <a:gd name="connsiteX0" fmla="*/ 181769 w 1133943"/>
                  <a:gd name="connsiteY0" fmla="*/ 25 h 279218"/>
                  <a:gd name="connsiteX1" fmla="*/ 1026188 w 1133943"/>
                  <a:gd name="connsiteY1" fmla="*/ 12725 h 279218"/>
                  <a:gd name="connsiteX2" fmla="*/ 575469 w 1133943"/>
                  <a:gd name="connsiteY2" fmla="*/ 279218 h 279218"/>
                  <a:gd name="connsiteX3" fmla="*/ 181769 w 1133943"/>
                  <a:gd name="connsiteY3" fmla="*/ 25 h 279218"/>
                  <a:gd name="connsiteX0" fmla="*/ 181769 w 1178708"/>
                  <a:gd name="connsiteY0" fmla="*/ 25 h 279218"/>
                  <a:gd name="connsiteX1" fmla="*/ 1026188 w 1178708"/>
                  <a:gd name="connsiteY1" fmla="*/ 12725 h 279218"/>
                  <a:gd name="connsiteX2" fmla="*/ 575469 w 1178708"/>
                  <a:gd name="connsiteY2" fmla="*/ 279218 h 279218"/>
                  <a:gd name="connsiteX3" fmla="*/ 181769 w 1178708"/>
                  <a:gd name="connsiteY3" fmla="*/ 25 h 279218"/>
                  <a:gd name="connsiteX0" fmla="*/ 181769 w 1101416"/>
                  <a:gd name="connsiteY0" fmla="*/ 25 h 279218"/>
                  <a:gd name="connsiteX1" fmla="*/ 1026188 w 1101416"/>
                  <a:gd name="connsiteY1" fmla="*/ 12725 h 279218"/>
                  <a:gd name="connsiteX2" fmla="*/ 575469 w 1101416"/>
                  <a:gd name="connsiteY2" fmla="*/ 279218 h 279218"/>
                  <a:gd name="connsiteX3" fmla="*/ 181769 w 1101416"/>
                  <a:gd name="connsiteY3" fmla="*/ 25 h 279218"/>
                  <a:gd name="connsiteX0" fmla="*/ 181769 w 1157760"/>
                  <a:gd name="connsiteY0" fmla="*/ 25 h 279218"/>
                  <a:gd name="connsiteX1" fmla="*/ 1026188 w 1157760"/>
                  <a:gd name="connsiteY1" fmla="*/ 12725 h 279218"/>
                  <a:gd name="connsiteX2" fmla="*/ 575469 w 1157760"/>
                  <a:gd name="connsiteY2" fmla="*/ 279218 h 279218"/>
                  <a:gd name="connsiteX3" fmla="*/ 181769 w 1157760"/>
                  <a:gd name="connsiteY3" fmla="*/ 25 h 279218"/>
                  <a:gd name="connsiteX0" fmla="*/ 181769 w 1157760"/>
                  <a:gd name="connsiteY0" fmla="*/ 231447 h 510640"/>
                  <a:gd name="connsiteX1" fmla="*/ 1026188 w 1157760"/>
                  <a:gd name="connsiteY1" fmla="*/ 244147 h 510640"/>
                  <a:gd name="connsiteX2" fmla="*/ 575469 w 1157760"/>
                  <a:gd name="connsiteY2" fmla="*/ 510640 h 510640"/>
                  <a:gd name="connsiteX3" fmla="*/ 181769 w 1157760"/>
                  <a:gd name="connsiteY3" fmla="*/ 231447 h 510640"/>
                  <a:gd name="connsiteX0" fmla="*/ 181769 w 1157760"/>
                  <a:gd name="connsiteY0" fmla="*/ 297427 h 576620"/>
                  <a:gd name="connsiteX1" fmla="*/ 1026188 w 1157760"/>
                  <a:gd name="connsiteY1" fmla="*/ 310127 h 576620"/>
                  <a:gd name="connsiteX2" fmla="*/ 575469 w 1157760"/>
                  <a:gd name="connsiteY2" fmla="*/ 576620 h 576620"/>
                  <a:gd name="connsiteX3" fmla="*/ 181769 w 1157760"/>
                  <a:gd name="connsiteY3" fmla="*/ 297427 h 57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7760" h="576620">
                    <a:moveTo>
                      <a:pt x="181769" y="297427"/>
                    </a:moveTo>
                    <a:cubicBezTo>
                      <a:pt x="183842" y="54010"/>
                      <a:pt x="751065" y="-233856"/>
                      <a:pt x="1026188" y="310127"/>
                    </a:cubicBezTo>
                    <a:cubicBezTo>
                      <a:pt x="1148998" y="316408"/>
                      <a:pt x="1392459" y="417939"/>
                      <a:pt x="575469" y="576620"/>
                    </a:cubicBezTo>
                    <a:cubicBezTo>
                      <a:pt x="-324114" y="432756"/>
                      <a:pt x="71702" y="295241"/>
                      <a:pt x="181769" y="297427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4D39F0-8B22-4BCC-91F5-1CC6D4335F50}"/>
                  </a:ext>
                </a:extLst>
              </p:cNvPr>
              <p:cNvSpPr/>
              <p:nvPr/>
            </p:nvSpPr>
            <p:spPr>
              <a:xfrm>
                <a:off x="9976578" y="1113994"/>
                <a:ext cx="793750" cy="107031"/>
              </a:xfrm>
              <a:custGeom>
                <a:avLst/>
                <a:gdLst>
                  <a:gd name="connsiteX0" fmla="*/ 0 w 793750"/>
                  <a:gd name="connsiteY0" fmla="*/ 31750 h 95791"/>
                  <a:gd name="connsiteX1" fmla="*/ 444500 w 793750"/>
                  <a:gd name="connsiteY1" fmla="*/ 95250 h 95791"/>
                  <a:gd name="connsiteX2" fmla="*/ 793750 w 793750"/>
                  <a:gd name="connsiteY2" fmla="*/ 0 h 95791"/>
                  <a:gd name="connsiteX3" fmla="*/ 793750 w 793750"/>
                  <a:gd name="connsiteY3" fmla="*/ 0 h 95791"/>
                  <a:gd name="connsiteX0" fmla="*/ 0 w 793750"/>
                  <a:gd name="connsiteY0" fmla="*/ 31750 h 95375"/>
                  <a:gd name="connsiteX1" fmla="*/ 444500 w 793750"/>
                  <a:gd name="connsiteY1" fmla="*/ 95250 h 95375"/>
                  <a:gd name="connsiteX2" fmla="*/ 793750 w 793750"/>
                  <a:gd name="connsiteY2" fmla="*/ 0 h 95375"/>
                  <a:gd name="connsiteX3" fmla="*/ 793750 w 793750"/>
                  <a:gd name="connsiteY3" fmla="*/ 0 h 95375"/>
                  <a:gd name="connsiteX0" fmla="*/ 0 w 793750"/>
                  <a:gd name="connsiteY0" fmla="*/ 31798 h 118853"/>
                  <a:gd name="connsiteX1" fmla="*/ 444500 w 793750"/>
                  <a:gd name="connsiteY1" fmla="*/ 95298 h 118853"/>
                  <a:gd name="connsiteX2" fmla="*/ 793750 w 793750"/>
                  <a:gd name="connsiteY2" fmla="*/ 48 h 118853"/>
                  <a:gd name="connsiteX3" fmla="*/ 793750 w 793750"/>
                  <a:gd name="connsiteY3" fmla="*/ 48 h 118853"/>
                  <a:gd name="connsiteX0" fmla="*/ 0 w 793750"/>
                  <a:gd name="connsiteY0" fmla="*/ 31750 h 99965"/>
                  <a:gd name="connsiteX1" fmla="*/ 444500 w 793750"/>
                  <a:gd name="connsiteY1" fmla="*/ 95250 h 99965"/>
                  <a:gd name="connsiteX2" fmla="*/ 793750 w 793750"/>
                  <a:gd name="connsiteY2" fmla="*/ 0 h 99965"/>
                  <a:gd name="connsiteX3" fmla="*/ 793750 w 793750"/>
                  <a:gd name="connsiteY3" fmla="*/ 0 h 99965"/>
                  <a:gd name="connsiteX0" fmla="*/ 0 w 793750"/>
                  <a:gd name="connsiteY0" fmla="*/ 34569 h 102784"/>
                  <a:gd name="connsiteX1" fmla="*/ 444500 w 793750"/>
                  <a:gd name="connsiteY1" fmla="*/ 98069 h 102784"/>
                  <a:gd name="connsiteX2" fmla="*/ 793750 w 793750"/>
                  <a:gd name="connsiteY2" fmla="*/ 2819 h 102784"/>
                  <a:gd name="connsiteX3" fmla="*/ 793750 w 793750"/>
                  <a:gd name="connsiteY3" fmla="*/ 2819 h 102784"/>
                  <a:gd name="connsiteX0" fmla="*/ 0 w 793750"/>
                  <a:gd name="connsiteY0" fmla="*/ 34001 h 97679"/>
                  <a:gd name="connsiteX1" fmla="*/ 444500 w 793750"/>
                  <a:gd name="connsiteY1" fmla="*/ 97501 h 97679"/>
                  <a:gd name="connsiteX2" fmla="*/ 793750 w 793750"/>
                  <a:gd name="connsiteY2" fmla="*/ 2251 h 97679"/>
                  <a:gd name="connsiteX3" fmla="*/ 793750 w 793750"/>
                  <a:gd name="connsiteY3" fmla="*/ 2251 h 97679"/>
                  <a:gd name="connsiteX0" fmla="*/ 0 w 793750"/>
                  <a:gd name="connsiteY0" fmla="*/ 33837 h 107031"/>
                  <a:gd name="connsiteX1" fmla="*/ 434975 w 793750"/>
                  <a:gd name="connsiteY1" fmla="*/ 106862 h 107031"/>
                  <a:gd name="connsiteX2" fmla="*/ 793750 w 793750"/>
                  <a:gd name="connsiteY2" fmla="*/ 2087 h 107031"/>
                  <a:gd name="connsiteX3" fmla="*/ 793750 w 793750"/>
                  <a:gd name="connsiteY3" fmla="*/ 2087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07031">
                    <a:moveTo>
                      <a:pt x="0" y="33837"/>
                    </a:moveTo>
                    <a:cubicBezTo>
                      <a:pt x="111654" y="-61942"/>
                      <a:pt x="318558" y="113212"/>
                      <a:pt x="434975" y="106862"/>
                    </a:cubicBezTo>
                    <a:cubicBezTo>
                      <a:pt x="551392" y="100512"/>
                      <a:pt x="680508" y="-16963"/>
                      <a:pt x="793750" y="2087"/>
                    </a:cubicBezTo>
                    <a:lnTo>
                      <a:pt x="793750" y="2087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F135EC-588B-45E6-99AC-DFC488700541}"/>
                </a:ext>
              </a:extLst>
            </p:cNvPr>
            <p:cNvGrpSpPr/>
            <p:nvPr/>
          </p:nvGrpSpPr>
          <p:grpSpPr>
            <a:xfrm>
              <a:off x="9371494" y="69084"/>
              <a:ext cx="458184" cy="458183"/>
              <a:chOff x="5721642" y="1130292"/>
              <a:chExt cx="552993" cy="55299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07449AD-AD36-43D3-A962-F39456C93C43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F1E2E89-9429-4805-BD85-7FACEE94A13A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6917E2-317B-4397-9052-21BB373FFCF0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999452F-2A16-493C-BD5E-C300004F72AE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A82102-5C92-4EE9-8CAF-26C77E620E84}"/>
                </a:ext>
              </a:extLst>
            </p:cNvPr>
            <p:cNvGrpSpPr/>
            <p:nvPr/>
          </p:nvGrpSpPr>
          <p:grpSpPr>
            <a:xfrm flipH="1">
              <a:off x="10189391" y="77831"/>
              <a:ext cx="458184" cy="458183"/>
              <a:chOff x="5721642" y="1130292"/>
              <a:chExt cx="552993" cy="552992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7B61807-01F9-4522-961C-1D594E6E732D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855DF37-F1F4-4132-8500-FD3331911470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DE8597-53FD-4C97-8FDB-5342918A0474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0B82F6-EB3E-469F-A8F5-83742E23F057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E35DE82-30C0-4145-8E4F-1E432B923761}"/>
              </a:ext>
            </a:extLst>
          </p:cNvPr>
          <p:cNvSpPr/>
          <p:nvPr/>
        </p:nvSpPr>
        <p:spPr>
          <a:xfrm>
            <a:off x="5452108" y="105957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3300"/>
                </a:solidFill>
              </a:rPr>
              <a:t>Ch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FCF3E31-2C2A-4AC8-969E-CDD441724B76}"/>
              </a:ext>
            </a:extLst>
          </p:cNvPr>
          <p:cNvSpPr/>
          <p:nvPr/>
        </p:nvSpPr>
        <p:spPr>
          <a:xfrm>
            <a:off x="9271236" y="105957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Ph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6759E12-F18A-4AD2-8CD7-34CA160D594A}"/>
              </a:ext>
            </a:extLst>
          </p:cNvPr>
          <p:cNvSpPr/>
          <p:nvPr/>
        </p:nvSpPr>
        <p:spPr>
          <a:xfrm>
            <a:off x="5452108" y="226707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Th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974D3A-6A62-4E31-844C-343E9A0D59E0}"/>
              </a:ext>
            </a:extLst>
          </p:cNvPr>
          <p:cNvSpPr/>
          <p:nvPr/>
        </p:nvSpPr>
        <p:spPr>
          <a:xfrm>
            <a:off x="9271236" y="2249131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E4892C"/>
                </a:solidFill>
              </a:rPr>
              <a:t>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A6C98CA-7A02-4B7B-8E55-99BB0263906B}"/>
              </a:ext>
            </a:extLst>
          </p:cNvPr>
          <p:cNvSpPr/>
          <p:nvPr/>
        </p:nvSpPr>
        <p:spPr>
          <a:xfrm>
            <a:off x="5452108" y="347457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Gh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0D7B7BF-5AA5-416D-B37A-7C11572C70E4}"/>
              </a:ext>
            </a:extLst>
          </p:cNvPr>
          <p:cNvSpPr/>
          <p:nvPr/>
        </p:nvSpPr>
        <p:spPr>
          <a:xfrm>
            <a:off x="9271236" y="347457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706942-8281-4E59-B1DA-27AB5A0849C4}"/>
              </a:ext>
            </a:extLst>
          </p:cNvPr>
          <p:cNvSpPr/>
          <p:nvPr/>
        </p:nvSpPr>
        <p:spPr>
          <a:xfrm>
            <a:off x="9271236" y="468207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nk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AB461C-46CB-4A55-B333-BEA21D1D2254}"/>
              </a:ext>
            </a:extLst>
          </p:cNvPr>
          <p:cNvSpPr/>
          <p:nvPr/>
        </p:nvSpPr>
        <p:spPr>
          <a:xfrm>
            <a:off x="7429552" y="165927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EDB76E"/>
                </a:solidFill>
              </a:rPr>
              <a:t>Wr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EDB76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645B30-DCB3-4D0D-AC61-44F14E261E29}"/>
              </a:ext>
            </a:extLst>
          </p:cNvPr>
          <p:cNvSpPr/>
          <p:nvPr/>
        </p:nvSpPr>
        <p:spPr>
          <a:xfrm>
            <a:off x="5452108" y="468207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Wh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594677-E542-4C20-B13C-D48A8238B47A}"/>
              </a:ext>
            </a:extLst>
          </p:cNvPr>
          <p:cNvSpPr/>
          <p:nvPr/>
        </p:nvSpPr>
        <p:spPr>
          <a:xfrm>
            <a:off x="7425145" y="4355436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Kn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2BC1962-640C-4762-8948-39C2A0441668}"/>
              </a:ext>
            </a:extLst>
          </p:cNvPr>
          <p:cNvSpPr/>
          <p:nvPr/>
        </p:nvSpPr>
        <p:spPr>
          <a:xfrm>
            <a:off x="7425145" y="3007357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8C3FC5"/>
                </a:solidFill>
              </a:rPr>
              <a:t>Sh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8C3F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7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79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A658288-5862-4FA5-9EC9-3E9A0797DE1A}"/>
              </a:ext>
            </a:extLst>
          </p:cNvPr>
          <p:cNvGrpSpPr/>
          <p:nvPr/>
        </p:nvGrpSpPr>
        <p:grpSpPr>
          <a:xfrm>
            <a:off x="4558747" y="484177"/>
            <a:ext cx="7483897" cy="4903937"/>
            <a:chOff x="1574800" y="477077"/>
            <a:chExt cx="9040190" cy="5923721"/>
          </a:xfrm>
          <a:solidFill>
            <a:srgbClr val="F9D452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78CE0F-E556-481C-9BB2-BD4E51BBF367}"/>
                </a:ext>
              </a:extLst>
            </p:cNvPr>
            <p:cNvGrpSpPr/>
            <p:nvPr/>
          </p:nvGrpSpPr>
          <p:grpSpPr>
            <a:xfrm>
              <a:off x="1574800" y="477077"/>
              <a:ext cx="9040190" cy="5923721"/>
              <a:chOff x="1574800" y="477077"/>
              <a:chExt cx="9040190" cy="592372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CE1101-9712-4F78-8A3D-DED246D86524}"/>
                  </a:ext>
                </a:extLst>
              </p:cNvPr>
              <p:cNvSpPr/>
              <p:nvPr/>
            </p:nvSpPr>
            <p:spPr>
              <a:xfrm>
                <a:off x="1574800" y="4020978"/>
                <a:ext cx="9032271" cy="2379820"/>
              </a:xfrm>
              <a:custGeom>
                <a:avLst/>
                <a:gdLst>
                  <a:gd name="connsiteX0" fmla="*/ 0 w 1219200"/>
                  <a:gd name="connsiteY0" fmla="*/ 0 h 2201298"/>
                  <a:gd name="connsiteX1" fmla="*/ 1219200 w 1219200"/>
                  <a:gd name="connsiteY1" fmla="*/ 0 h 2201298"/>
                  <a:gd name="connsiteX2" fmla="*/ 1219200 w 1219200"/>
                  <a:gd name="connsiteY2" fmla="*/ 2201298 h 2201298"/>
                  <a:gd name="connsiteX3" fmla="*/ 0 w 1219200"/>
                  <a:gd name="connsiteY3" fmla="*/ 2201298 h 2201298"/>
                  <a:gd name="connsiteX4" fmla="*/ 0 w 1219200"/>
                  <a:gd name="connsiteY4" fmla="*/ 0 h 2201298"/>
                  <a:gd name="connsiteX0" fmla="*/ 0 w 2349500"/>
                  <a:gd name="connsiteY0" fmla="*/ 0 h 3941198"/>
                  <a:gd name="connsiteX1" fmla="*/ 1219200 w 2349500"/>
                  <a:gd name="connsiteY1" fmla="*/ 0 h 3941198"/>
                  <a:gd name="connsiteX2" fmla="*/ 2349500 w 2349500"/>
                  <a:gd name="connsiteY2" fmla="*/ 3941198 h 3941198"/>
                  <a:gd name="connsiteX3" fmla="*/ 0 w 2349500"/>
                  <a:gd name="connsiteY3" fmla="*/ 2201298 h 3941198"/>
                  <a:gd name="connsiteX4" fmla="*/ 0 w 2349500"/>
                  <a:gd name="connsiteY4" fmla="*/ 0 h 3941198"/>
                  <a:gd name="connsiteX0" fmla="*/ 0 w 2781300"/>
                  <a:gd name="connsiteY0" fmla="*/ 0 h 3941198"/>
                  <a:gd name="connsiteX1" fmla="*/ 2781300 w 2781300"/>
                  <a:gd name="connsiteY1" fmla="*/ 1752600 h 3941198"/>
                  <a:gd name="connsiteX2" fmla="*/ 2349500 w 2781300"/>
                  <a:gd name="connsiteY2" fmla="*/ 3941198 h 3941198"/>
                  <a:gd name="connsiteX3" fmla="*/ 0 w 2781300"/>
                  <a:gd name="connsiteY3" fmla="*/ 2201298 h 3941198"/>
                  <a:gd name="connsiteX4" fmla="*/ 0 w 2781300"/>
                  <a:gd name="connsiteY4" fmla="*/ 0 h 3941198"/>
                  <a:gd name="connsiteX0" fmla="*/ 6248400 w 9029700"/>
                  <a:gd name="connsiteY0" fmla="*/ 0 h 3941198"/>
                  <a:gd name="connsiteX1" fmla="*/ 9029700 w 9029700"/>
                  <a:gd name="connsiteY1" fmla="*/ 1752600 h 3941198"/>
                  <a:gd name="connsiteX2" fmla="*/ 8597900 w 9029700"/>
                  <a:gd name="connsiteY2" fmla="*/ 3941198 h 3941198"/>
                  <a:gd name="connsiteX3" fmla="*/ 0 w 9029700"/>
                  <a:gd name="connsiteY3" fmla="*/ 3839598 h 3941198"/>
                  <a:gd name="connsiteX4" fmla="*/ 6248400 w 9029700"/>
                  <a:gd name="connsiteY4" fmla="*/ 0 h 3941198"/>
                  <a:gd name="connsiteX0" fmla="*/ 152400 w 9029700"/>
                  <a:gd name="connsiteY0" fmla="*/ 139700 h 2188598"/>
                  <a:gd name="connsiteX1" fmla="*/ 9029700 w 9029700"/>
                  <a:gd name="connsiteY1" fmla="*/ 0 h 2188598"/>
                  <a:gd name="connsiteX2" fmla="*/ 8597900 w 9029700"/>
                  <a:gd name="connsiteY2" fmla="*/ 2188598 h 2188598"/>
                  <a:gd name="connsiteX3" fmla="*/ 0 w 9029700"/>
                  <a:gd name="connsiteY3" fmla="*/ 2086998 h 2188598"/>
                  <a:gd name="connsiteX4" fmla="*/ 152400 w 9029700"/>
                  <a:gd name="connsiteY4" fmla="*/ 139700 h 2188598"/>
                  <a:gd name="connsiteX0" fmla="*/ 152400 w 9029700"/>
                  <a:gd name="connsiteY0" fmla="*/ 139700 h 2188598"/>
                  <a:gd name="connsiteX1" fmla="*/ 9029700 w 9029700"/>
                  <a:gd name="connsiteY1" fmla="*/ 0 h 2188598"/>
                  <a:gd name="connsiteX2" fmla="*/ 8597900 w 9029700"/>
                  <a:gd name="connsiteY2" fmla="*/ 2188598 h 2188598"/>
                  <a:gd name="connsiteX3" fmla="*/ 0 w 9029700"/>
                  <a:gd name="connsiteY3" fmla="*/ 2086998 h 2188598"/>
                  <a:gd name="connsiteX4" fmla="*/ 152400 w 9029700"/>
                  <a:gd name="connsiteY4" fmla="*/ 139700 h 2188598"/>
                  <a:gd name="connsiteX0" fmla="*/ 152400 w 9029700"/>
                  <a:gd name="connsiteY0" fmla="*/ 209539 h 2258437"/>
                  <a:gd name="connsiteX1" fmla="*/ 9029700 w 9029700"/>
                  <a:gd name="connsiteY1" fmla="*/ 69839 h 2258437"/>
                  <a:gd name="connsiteX2" fmla="*/ 8597900 w 9029700"/>
                  <a:gd name="connsiteY2" fmla="*/ 2258437 h 2258437"/>
                  <a:gd name="connsiteX3" fmla="*/ 0 w 9029700"/>
                  <a:gd name="connsiteY3" fmla="*/ 2156837 h 2258437"/>
                  <a:gd name="connsiteX4" fmla="*/ 152400 w 9029700"/>
                  <a:gd name="connsiteY4" fmla="*/ 209539 h 2258437"/>
                  <a:gd name="connsiteX0" fmla="*/ 152400 w 9029700"/>
                  <a:gd name="connsiteY0" fmla="*/ 460656 h 2509554"/>
                  <a:gd name="connsiteX1" fmla="*/ 9029700 w 9029700"/>
                  <a:gd name="connsiteY1" fmla="*/ 320956 h 2509554"/>
                  <a:gd name="connsiteX2" fmla="*/ 8597900 w 9029700"/>
                  <a:gd name="connsiteY2" fmla="*/ 2509554 h 2509554"/>
                  <a:gd name="connsiteX3" fmla="*/ 0 w 9029700"/>
                  <a:gd name="connsiteY3" fmla="*/ 2407954 h 2509554"/>
                  <a:gd name="connsiteX4" fmla="*/ 152400 w 9029700"/>
                  <a:gd name="connsiteY4" fmla="*/ 460656 h 2509554"/>
                  <a:gd name="connsiteX0" fmla="*/ 152400 w 9032180"/>
                  <a:gd name="connsiteY0" fmla="*/ 460656 h 2509554"/>
                  <a:gd name="connsiteX1" fmla="*/ 9029700 w 9032180"/>
                  <a:gd name="connsiteY1" fmla="*/ 320956 h 2509554"/>
                  <a:gd name="connsiteX2" fmla="*/ 8597900 w 9032180"/>
                  <a:gd name="connsiteY2" fmla="*/ 2509554 h 2509554"/>
                  <a:gd name="connsiteX3" fmla="*/ 0 w 9032180"/>
                  <a:gd name="connsiteY3" fmla="*/ 2407954 h 2509554"/>
                  <a:gd name="connsiteX4" fmla="*/ 152400 w 9032180"/>
                  <a:gd name="connsiteY4" fmla="*/ 460656 h 2509554"/>
                  <a:gd name="connsiteX0" fmla="*/ 152400 w 9032271"/>
                  <a:gd name="connsiteY0" fmla="*/ 460656 h 2509554"/>
                  <a:gd name="connsiteX1" fmla="*/ 9029700 w 9032271"/>
                  <a:gd name="connsiteY1" fmla="*/ 320956 h 2509554"/>
                  <a:gd name="connsiteX2" fmla="*/ 8597900 w 9032271"/>
                  <a:gd name="connsiteY2" fmla="*/ 2509554 h 2509554"/>
                  <a:gd name="connsiteX3" fmla="*/ 0 w 9032271"/>
                  <a:gd name="connsiteY3" fmla="*/ 2407954 h 2509554"/>
                  <a:gd name="connsiteX4" fmla="*/ 152400 w 9032271"/>
                  <a:gd name="connsiteY4" fmla="*/ 460656 h 2509554"/>
                  <a:gd name="connsiteX0" fmla="*/ 152400 w 9032271"/>
                  <a:gd name="connsiteY0" fmla="*/ 261744 h 2310642"/>
                  <a:gd name="connsiteX1" fmla="*/ 9029700 w 9032271"/>
                  <a:gd name="connsiteY1" fmla="*/ 122044 h 2310642"/>
                  <a:gd name="connsiteX2" fmla="*/ 8597900 w 9032271"/>
                  <a:gd name="connsiteY2" fmla="*/ 2310642 h 2310642"/>
                  <a:gd name="connsiteX3" fmla="*/ 0 w 9032271"/>
                  <a:gd name="connsiteY3" fmla="*/ 2209042 h 2310642"/>
                  <a:gd name="connsiteX4" fmla="*/ 152400 w 9032271"/>
                  <a:gd name="connsiteY4" fmla="*/ 261744 h 2310642"/>
                  <a:gd name="connsiteX0" fmla="*/ 152400 w 9032271"/>
                  <a:gd name="connsiteY0" fmla="*/ 247451 h 2326829"/>
                  <a:gd name="connsiteX1" fmla="*/ 9029700 w 9032271"/>
                  <a:gd name="connsiteY1" fmla="*/ 138231 h 2326829"/>
                  <a:gd name="connsiteX2" fmla="*/ 8597900 w 9032271"/>
                  <a:gd name="connsiteY2" fmla="*/ 2326829 h 2326829"/>
                  <a:gd name="connsiteX3" fmla="*/ 0 w 9032271"/>
                  <a:gd name="connsiteY3" fmla="*/ 2225229 h 2326829"/>
                  <a:gd name="connsiteX4" fmla="*/ 152400 w 9032271"/>
                  <a:gd name="connsiteY4" fmla="*/ 247451 h 2326829"/>
                  <a:gd name="connsiteX0" fmla="*/ 152400 w 9032271"/>
                  <a:gd name="connsiteY0" fmla="*/ 300442 h 2379820"/>
                  <a:gd name="connsiteX1" fmla="*/ 9029700 w 9032271"/>
                  <a:gd name="connsiteY1" fmla="*/ 89622 h 2379820"/>
                  <a:gd name="connsiteX2" fmla="*/ 8597900 w 9032271"/>
                  <a:gd name="connsiteY2" fmla="*/ 2379820 h 2379820"/>
                  <a:gd name="connsiteX3" fmla="*/ 0 w 9032271"/>
                  <a:gd name="connsiteY3" fmla="*/ 2278220 h 2379820"/>
                  <a:gd name="connsiteX4" fmla="*/ 152400 w 9032271"/>
                  <a:gd name="connsiteY4" fmla="*/ 300442 h 2379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2271" h="2379820">
                    <a:moveTo>
                      <a:pt x="152400" y="300442"/>
                    </a:moveTo>
                    <a:cubicBezTo>
                      <a:pt x="1701800" y="-101725"/>
                      <a:pt x="9060543" y="-19840"/>
                      <a:pt x="9029700" y="89622"/>
                    </a:cubicBezTo>
                    <a:cubicBezTo>
                      <a:pt x="9063567" y="311155"/>
                      <a:pt x="8754533" y="1789987"/>
                      <a:pt x="8597900" y="2379820"/>
                    </a:cubicBezTo>
                    <a:lnTo>
                      <a:pt x="0" y="2278220"/>
                    </a:lnTo>
                    <a:lnTo>
                      <a:pt x="152400" y="300442"/>
                    </a:lnTo>
                    <a:close/>
                  </a:path>
                </a:pathLst>
              </a:custGeom>
              <a:solidFill>
                <a:srgbClr val="FCB13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5211FD-0B52-4C58-8F06-B4A910C0EA4B}"/>
                  </a:ext>
                </a:extLst>
              </p:cNvPr>
              <p:cNvSpPr/>
              <p:nvPr/>
            </p:nvSpPr>
            <p:spPr>
              <a:xfrm>
                <a:off x="1722781" y="477077"/>
                <a:ext cx="8892209" cy="3843129"/>
              </a:xfrm>
              <a:custGeom>
                <a:avLst/>
                <a:gdLst>
                  <a:gd name="connsiteX0" fmla="*/ 0 w 3286539"/>
                  <a:gd name="connsiteY0" fmla="*/ 0 h 3604591"/>
                  <a:gd name="connsiteX1" fmla="*/ 3286539 w 3286539"/>
                  <a:gd name="connsiteY1" fmla="*/ 0 h 3604591"/>
                  <a:gd name="connsiteX2" fmla="*/ 3286539 w 3286539"/>
                  <a:gd name="connsiteY2" fmla="*/ 3604591 h 3604591"/>
                  <a:gd name="connsiteX3" fmla="*/ 0 w 3286539"/>
                  <a:gd name="connsiteY3" fmla="*/ 3604591 h 3604591"/>
                  <a:gd name="connsiteX4" fmla="*/ 0 w 3286539"/>
                  <a:gd name="connsiteY4" fmla="*/ 0 h 3604591"/>
                  <a:gd name="connsiteX0" fmla="*/ 5579165 w 8865704"/>
                  <a:gd name="connsiteY0" fmla="*/ 0 h 3790121"/>
                  <a:gd name="connsiteX1" fmla="*/ 8865704 w 8865704"/>
                  <a:gd name="connsiteY1" fmla="*/ 0 h 3790121"/>
                  <a:gd name="connsiteX2" fmla="*/ 8865704 w 8865704"/>
                  <a:gd name="connsiteY2" fmla="*/ 3604591 h 3790121"/>
                  <a:gd name="connsiteX3" fmla="*/ 0 w 8865704"/>
                  <a:gd name="connsiteY3" fmla="*/ 3790121 h 3790121"/>
                  <a:gd name="connsiteX4" fmla="*/ 5579165 w 8865704"/>
                  <a:gd name="connsiteY4" fmla="*/ 0 h 3790121"/>
                  <a:gd name="connsiteX0" fmla="*/ 5473148 w 8865704"/>
                  <a:gd name="connsiteY0" fmla="*/ 0 h 3856382"/>
                  <a:gd name="connsiteX1" fmla="*/ 8865704 w 8865704"/>
                  <a:gd name="connsiteY1" fmla="*/ 66261 h 3856382"/>
                  <a:gd name="connsiteX2" fmla="*/ 8865704 w 8865704"/>
                  <a:gd name="connsiteY2" fmla="*/ 3670852 h 3856382"/>
                  <a:gd name="connsiteX3" fmla="*/ 0 w 8865704"/>
                  <a:gd name="connsiteY3" fmla="*/ 3856382 h 3856382"/>
                  <a:gd name="connsiteX4" fmla="*/ 5473148 w 8865704"/>
                  <a:gd name="connsiteY4" fmla="*/ 0 h 3856382"/>
                  <a:gd name="connsiteX0" fmla="*/ 5473148 w 8865704"/>
                  <a:gd name="connsiteY0" fmla="*/ 0 h 3856382"/>
                  <a:gd name="connsiteX1" fmla="*/ 8865704 w 8865704"/>
                  <a:gd name="connsiteY1" fmla="*/ 3670852 h 3856382"/>
                  <a:gd name="connsiteX2" fmla="*/ 0 w 8865704"/>
                  <a:gd name="connsiteY2" fmla="*/ 3856382 h 3856382"/>
                  <a:gd name="connsiteX3" fmla="*/ 5473148 w 8865704"/>
                  <a:gd name="connsiteY3" fmla="*/ 0 h 3856382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209" h="3843129">
                    <a:moveTo>
                      <a:pt x="5499653" y="0"/>
                    </a:moveTo>
                    <a:cubicBezTo>
                      <a:pt x="7438887" y="759791"/>
                      <a:pt x="8689009" y="2513496"/>
                      <a:pt x="8892209" y="3670852"/>
                    </a:cubicBezTo>
                    <a:lnTo>
                      <a:pt x="0" y="3843129"/>
                    </a:lnTo>
                    <a:lnTo>
                      <a:pt x="5499653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F7000D-F5C3-4166-9FFC-16EAA5557EDB}"/>
                </a:ext>
              </a:extLst>
            </p:cNvPr>
            <p:cNvSpPr/>
            <p:nvPr/>
          </p:nvSpPr>
          <p:spPr>
            <a:xfrm>
              <a:off x="5795962" y="2100263"/>
              <a:ext cx="869547" cy="811646"/>
            </a:xfrm>
            <a:prstGeom prst="ellipse">
              <a:avLst/>
            </a:pr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6AC8A1-64D7-4705-B582-DC825C507E80}"/>
                </a:ext>
              </a:extLst>
            </p:cNvPr>
            <p:cNvSpPr/>
            <p:nvPr/>
          </p:nvSpPr>
          <p:spPr>
            <a:xfrm>
              <a:off x="7185535" y="2343151"/>
              <a:ext cx="408180" cy="381000"/>
            </a:xfrm>
            <a:prstGeom prst="ellipse">
              <a:avLst/>
            </a:pr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A5B299-598F-417F-82DE-434EBCDF0A6B}"/>
                </a:ext>
              </a:extLst>
            </p:cNvPr>
            <p:cNvSpPr/>
            <p:nvPr/>
          </p:nvSpPr>
          <p:spPr>
            <a:xfrm>
              <a:off x="9033384" y="2952782"/>
              <a:ext cx="624965" cy="575016"/>
            </a:xfrm>
            <a:prstGeom prst="ellipse">
              <a:avLst/>
            </a:pr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5EAF8C-A35A-47A9-9A20-6DF390EC0E78}"/>
                </a:ext>
              </a:extLst>
            </p:cNvPr>
            <p:cNvSpPr/>
            <p:nvPr/>
          </p:nvSpPr>
          <p:spPr>
            <a:xfrm>
              <a:off x="2848459" y="3022006"/>
              <a:ext cx="825103" cy="637728"/>
            </a:xfrm>
            <a:custGeom>
              <a:avLst/>
              <a:gdLst>
                <a:gd name="connsiteX0" fmla="*/ 737969 w 825103"/>
                <a:gd name="connsiteY0" fmla="*/ 0 h 637728"/>
                <a:gd name="connsiteX1" fmla="*/ 742868 w 825103"/>
                <a:gd name="connsiteY1" fmla="*/ 5005 h 637728"/>
                <a:gd name="connsiteX2" fmla="*/ 825103 w 825103"/>
                <a:gd name="connsiteY2" fmla="*/ 231905 h 637728"/>
                <a:gd name="connsiteX3" fmla="*/ 343590 w 825103"/>
                <a:gd name="connsiteY3" fmla="*/ 637728 h 637728"/>
                <a:gd name="connsiteX4" fmla="*/ 3109 w 825103"/>
                <a:gd name="connsiteY4" fmla="*/ 518865 h 637728"/>
                <a:gd name="connsiteX5" fmla="*/ 0 w 825103"/>
                <a:gd name="connsiteY5" fmla="*/ 515689 h 637728"/>
                <a:gd name="connsiteX6" fmla="*/ 737969 w 825103"/>
                <a:gd name="connsiteY6" fmla="*/ 0 h 63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103" h="637728">
                  <a:moveTo>
                    <a:pt x="737969" y="0"/>
                  </a:moveTo>
                  <a:lnTo>
                    <a:pt x="742868" y="5005"/>
                  </a:lnTo>
                  <a:cubicBezTo>
                    <a:pt x="794787" y="69775"/>
                    <a:pt x="825103" y="147856"/>
                    <a:pt x="825103" y="231905"/>
                  </a:cubicBezTo>
                  <a:cubicBezTo>
                    <a:pt x="825103" y="456035"/>
                    <a:pt x="609522" y="637728"/>
                    <a:pt x="343590" y="637728"/>
                  </a:cubicBezTo>
                  <a:cubicBezTo>
                    <a:pt x="210624" y="637728"/>
                    <a:pt x="90246" y="592305"/>
                    <a:pt x="3109" y="518865"/>
                  </a:cubicBezTo>
                  <a:lnTo>
                    <a:pt x="0" y="515689"/>
                  </a:lnTo>
                  <a:lnTo>
                    <a:pt x="737969" y="0"/>
                  </a:lnTo>
                  <a:close/>
                </a:path>
              </a:pathLst>
            </a:cu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13F161-23EF-48A5-9D6F-A4F2376E4984}"/>
                </a:ext>
              </a:extLst>
            </p:cNvPr>
            <p:cNvSpPr/>
            <p:nvPr/>
          </p:nvSpPr>
          <p:spPr>
            <a:xfrm>
              <a:off x="5027010" y="3753816"/>
              <a:ext cx="1063924" cy="544583"/>
            </a:xfrm>
            <a:custGeom>
              <a:avLst/>
              <a:gdLst>
                <a:gd name="connsiteX0" fmla="*/ 0 w 883148"/>
                <a:gd name="connsiteY0" fmla="*/ 450809 h 901618"/>
                <a:gd name="connsiteX1" fmla="*/ 441574 w 883148"/>
                <a:gd name="connsiteY1" fmla="*/ 0 h 901618"/>
                <a:gd name="connsiteX2" fmla="*/ 883148 w 883148"/>
                <a:gd name="connsiteY2" fmla="*/ 450809 h 901618"/>
                <a:gd name="connsiteX3" fmla="*/ 441574 w 883148"/>
                <a:gd name="connsiteY3" fmla="*/ 901618 h 901618"/>
                <a:gd name="connsiteX4" fmla="*/ 0 w 883148"/>
                <a:gd name="connsiteY4" fmla="*/ 450809 h 901618"/>
                <a:gd name="connsiteX0" fmla="*/ 0 w 883148"/>
                <a:gd name="connsiteY0" fmla="*/ 450809 h 901618"/>
                <a:gd name="connsiteX1" fmla="*/ 441574 w 883148"/>
                <a:gd name="connsiteY1" fmla="*/ 0 h 901618"/>
                <a:gd name="connsiteX2" fmla="*/ 883148 w 883148"/>
                <a:gd name="connsiteY2" fmla="*/ 450809 h 901618"/>
                <a:gd name="connsiteX3" fmla="*/ 441574 w 883148"/>
                <a:gd name="connsiteY3" fmla="*/ 901618 h 901618"/>
                <a:gd name="connsiteX4" fmla="*/ 0 w 883148"/>
                <a:gd name="connsiteY4" fmla="*/ 450809 h 901618"/>
                <a:gd name="connsiteX0" fmla="*/ 0 w 883148"/>
                <a:gd name="connsiteY0" fmla="*/ 450809 h 901618"/>
                <a:gd name="connsiteX1" fmla="*/ 441574 w 883148"/>
                <a:gd name="connsiteY1" fmla="*/ 0 h 901618"/>
                <a:gd name="connsiteX2" fmla="*/ 883148 w 883148"/>
                <a:gd name="connsiteY2" fmla="*/ 450809 h 901618"/>
                <a:gd name="connsiteX3" fmla="*/ 441574 w 883148"/>
                <a:gd name="connsiteY3" fmla="*/ 901618 h 901618"/>
                <a:gd name="connsiteX4" fmla="*/ 0 w 883148"/>
                <a:gd name="connsiteY4" fmla="*/ 450809 h 901618"/>
                <a:gd name="connsiteX0" fmla="*/ 0 w 883148"/>
                <a:gd name="connsiteY0" fmla="*/ 450809 h 901618"/>
                <a:gd name="connsiteX1" fmla="*/ 441574 w 883148"/>
                <a:gd name="connsiteY1" fmla="*/ 0 h 901618"/>
                <a:gd name="connsiteX2" fmla="*/ 883148 w 883148"/>
                <a:gd name="connsiteY2" fmla="*/ 450809 h 901618"/>
                <a:gd name="connsiteX3" fmla="*/ 441574 w 883148"/>
                <a:gd name="connsiteY3" fmla="*/ 901618 h 901618"/>
                <a:gd name="connsiteX4" fmla="*/ 0 w 883148"/>
                <a:gd name="connsiteY4" fmla="*/ 450809 h 901618"/>
                <a:gd name="connsiteX0" fmla="*/ 441574 w 883148"/>
                <a:gd name="connsiteY0" fmla="*/ 901618 h 993058"/>
                <a:gd name="connsiteX1" fmla="*/ 0 w 883148"/>
                <a:gd name="connsiteY1" fmla="*/ 450809 h 993058"/>
                <a:gd name="connsiteX2" fmla="*/ 441574 w 883148"/>
                <a:gd name="connsiteY2" fmla="*/ 0 h 993058"/>
                <a:gd name="connsiteX3" fmla="*/ 883148 w 883148"/>
                <a:gd name="connsiteY3" fmla="*/ 450809 h 993058"/>
                <a:gd name="connsiteX4" fmla="*/ 533014 w 883148"/>
                <a:gd name="connsiteY4" fmla="*/ 993058 h 993058"/>
                <a:gd name="connsiteX0" fmla="*/ 441574 w 883148"/>
                <a:gd name="connsiteY0" fmla="*/ 901618 h 901618"/>
                <a:gd name="connsiteX1" fmla="*/ 0 w 883148"/>
                <a:gd name="connsiteY1" fmla="*/ 450809 h 901618"/>
                <a:gd name="connsiteX2" fmla="*/ 441574 w 883148"/>
                <a:gd name="connsiteY2" fmla="*/ 0 h 901618"/>
                <a:gd name="connsiteX3" fmla="*/ 883148 w 883148"/>
                <a:gd name="connsiteY3" fmla="*/ 450809 h 901618"/>
                <a:gd name="connsiteX0" fmla="*/ 0 w 883148"/>
                <a:gd name="connsiteY0" fmla="*/ 450809 h 450809"/>
                <a:gd name="connsiteX1" fmla="*/ 441574 w 883148"/>
                <a:gd name="connsiteY1" fmla="*/ 0 h 450809"/>
                <a:gd name="connsiteX2" fmla="*/ 883148 w 883148"/>
                <a:gd name="connsiteY2" fmla="*/ 450809 h 450809"/>
                <a:gd name="connsiteX0" fmla="*/ 0 w 883148"/>
                <a:gd name="connsiteY0" fmla="*/ 450986 h 450986"/>
                <a:gd name="connsiteX1" fmla="*/ 441574 w 883148"/>
                <a:gd name="connsiteY1" fmla="*/ 177 h 450986"/>
                <a:gd name="connsiteX2" fmla="*/ 883148 w 883148"/>
                <a:gd name="connsiteY2" fmla="*/ 450986 h 450986"/>
                <a:gd name="connsiteX0" fmla="*/ 0 w 880767"/>
                <a:gd name="connsiteY0" fmla="*/ 434161 h 450830"/>
                <a:gd name="connsiteX1" fmla="*/ 439193 w 880767"/>
                <a:gd name="connsiteY1" fmla="*/ 21 h 450830"/>
                <a:gd name="connsiteX2" fmla="*/ 880767 w 880767"/>
                <a:gd name="connsiteY2" fmla="*/ 450830 h 450830"/>
                <a:gd name="connsiteX0" fmla="*/ 0 w 880767"/>
                <a:gd name="connsiteY0" fmla="*/ 450809 h 450809"/>
                <a:gd name="connsiteX1" fmla="*/ 439193 w 880767"/>
                <a:gd name="connsiteY1" fmla="*/ 0 h 450809"/>
                <a:gd name="connsiteX2" fmla="*/ 880767 w 880767"/>
                <a:gd name="connsiteY2" fmla="*/ 450809 h 450809"/>
                <a:gd name="connsiteX0" fmla="*/ 0 w 880767"/>
                <a:gd name="connsiteY0" fmla="*/ 450831 h 450831"/>
                <a:gd name="connsiteX1" fmla="*/ 439193 w 880767"/>
                <a:gd name="connsiteY1" fmla="*/ 22 h 450831"/>
                <a:gd name="connsiteX2" fmla="*/ 880767 w 880767"/>
                <a:gd name="connsiteY2" fmla="*/ 436543 h 450831"/>
                <a:gd name="connsiteX0" fmla="*/ 0 w 880767"/>
                <a:gd name="connsiteY0" fmla="*/ 450810 h 450810"/>
                <a:gd name="connsiteX1" fmla="*/ 439193 w 880767"/>
                <a:gd name="connsiteY1" fmla="*/ 1 h 450810"/>
                <a:gd name="connsiteX2" fmla="*/ 880767 w 880767"/>
                <a:gd name="connsiteY2" fmla="*/ 436522 h 450810"/>
                <a:gd name="connsiteX0" fmla="*/ 0 w 880767"/>
                <a:gd name="connsiteY0" fmla="*/ 451761 h 451761"/>
                <a:gd name="connsiteX1" fmla="*/ 439193 w 880767"/>
                <a:gd name="connsiteY1" fmla="*/ 952 h 451761"/>
                <a:gd name="connsiteX2" fmla="*/ 880767 w 880767"/>
                <a:gd name="connsiteY2" fmla="*/ 437473 h 451761"/>
                <a:gd name="connsiteX0" fmla="*/ 0 w 880767"/>
                <a:gd name="connsiteY0" fmla="*/ 450832 h 450832"/>
                <a:gd name="connsiteX1" fmla="*/ 439193 w 880767"/>
                <a:gd name="connsiteY1" fmla="*/ 23 h 450832"/>
                <a:gd name="connsiteX2" fmla="*/ 880767 w 880767"/>
                <a:gd name="connsiteY2" fmla="*/ 436544 h 45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0767" h="450832">
                  <a:moveTo>
                    <a:pt x="0" y="450832"/>
                  </a:moveTo>
                  <a:cubicBezTo>
                    <a:pt x="0" y="300562"/>
                    <a:pt x="216199" y="16690"/>
                    <a:pt x="439193" y="23"/>
                  </a:cubicBezTo>
                  <a:cubicBezTo>
                    <a:pt x="662187" y="-2356"/>
                    <a:pt x="880767" y="187569"/>
                    <a:pt x="880767" y="436544"/>
                  </a:cubicBezTo>
                </a:path>
              </a:pathLst>
            </a:cu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D9C239-3E1E-4AB8-AE40-24D66113DE31}"/>
                </a:ext>
              </a:extLst>
            </p:cNvPr>
            <p:cNvSpPr/>
            <p:nvPr/>
          </p:nvSpPr>
          <p:spPr>
            <a:xfrm rot="1458194">
              <a:off x="3976914" y="5041387"/>
              <a:ext cx="522515" cy="575646"/>
            </a:xfrm>
            <a:prstGeom prst="ellipse">
              <a:avLst/>
            </a:pr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BE203B-C689-40D0-8F71-9440B537002F}"/>
                </a:ext>
              </a:extLst>
            </p:cNvPr>
            <p:cNvSpPr/>
            <p:nvPr/>
          </p:nvSpPr>
          <p:spPr>
            <a:xfrm rot="21251471">
              <a:off x="7188441" y="5012525"/>
              <a:ext cx="599525" cy="575646"/>
            </a:xfrm>
            <a:prstGeom prst="ellipse">
              <a:avLst/>
            </a:pr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76D135-0460-40BE-8511-2BF2C8CFA1DA}"/>
                </a:ext>
              </a:extLst>
            </p:cNvPr>
            <p:cNvSpPr/>
            <p:nvPr/>
          </p:nvSpPr>
          <p:spPr>
            <a:xfrm rot="21251471">
              <a:off x="8135795" y="4540484"/>
              <a:ext cx="1402095" cy="1277729"/>
            </a:xfrm>
            <a:prstGeom prst="ellipse">
              <a:avLst/>
            </a:pr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AC7468B-EC12-4DDF-A789-585D5DC4C440}"/>
                </a:ext>
              </a:extLst>
            </p:cNvPr>
            <p:cNvSpPr/>
            <p:nvPr/>
          </p:nvSpPr>
          <p:spPr>
            <a:xfrm>
              <a:off x="1621243" y="5067300"/>
              <a:ext cx="520365" cy="631118"/>
            </a:xfrm>
            <a:custGeom>
              <a:avLst/>
              <a:gdLst>
                <a:gd name="connsiteX0" fmla="*/ 48434 w 520365"/>
                <a:gd name="connsiteY0" fmla="*/ 0 h 631118"/>
                <a:gd name="connsiteX1" fmla="*/ 135894 w 520365"/>
                <a:gd name="connsiteY1" fmla="*/ 5783 h 631118"/>
                <a:gd name="connsiteX2" fmla="*/ 520365 w 520365"/>
                <a:gd name="connsiteY2" fmla="*/ 315242 h 631118"/>
                <a:gd name="connsiteX3" fmla="*/ 38852 w 520365"/>
                <a:gd name="connsiteY3" fmla="*/ 631118 h 631118"/>
                <a:gd name="connsiteX4" fmla="*/ 0 w 520365"/>
                <a:gd name="connsiteY4" fmla="*/ 628549 h 631118"/>
                <a:gd name="connsiteX5" fmla="*/ 48434 w 520365"/>
                <a:gd name="connsiteY5" fmla="*/ 0 h 63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365" h="631118">
                  <a:moveTo>
                    <a:pt x="48434" y="0"/>
                  </a:moveTo>
                  <a:lnTo>
                    <a:pt x="135894" y="5783"/>
                  </a:lnTo>
                  <a:cubicBezTo>
                    <a:pt x="355311" y="35238"/>
                    <a:pt x="520365" y="162596"/>
                    <a:pt x="520365" y="315242"/>
                  </a:cubicBezTo>
                  <a:cubicBezTo>
                    <a:pt x="520365" y="489695"/>
                    <a:pt x="304784" y="631118"/>
                    <a:pt x="38852" y="631118"/>
                  </a:cubicBezTo>
                  <a:lnTo>
                    <a:pt x="0" y="628549"/>
                  </a:lnTo>
                  <a:lnTo>
                    <a:pt x="48434" y="0"/>
                  </a:lnTo>
                  <a:close/>
                </a:path>
              </a:pathLst>
            </a:cu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3" name="ttsMP3.com_VoiceText_2025-4-19_22-42-20">
            <a:hlinkClick r:id="" action="ppaction://media"/>
            <a:extLst>
              <a:ext uri="{FF2B5EF4-FFF2-40B4-BE49-F238E27FC236}">
                <a16:creationId xmlns:a16="http://schemas.microsoft.com/office/drawing/2014/main" id="{C3A474C2-C5E6-4A0C-BA5A-DC9BB3028A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0331" y="672548"/>
            <a:ext cx="609600" cy="609600"/>
          </a:xfrm>
          <a:prstGeom prst="rect">
            <a:avLst/>
          </a:prstGeom>
        </p:spPr>
      </p:pic>
      <p:pic>
        <p:nvPicPr>
          <p:cNvPr id="44" name="1sec">
            <a:hlinkClick r:id="" action="ppaction://media"/>
            <a:extLst>
              <a:ext uri="{FF2B5EF4-FFF2-40B4-BE49-F238E27FC236}">
                <a16:creationId xmlns:a16="http://schemas.microsoft.com/office/drawing/2014/main" id="{30A0C546-4C16-4968-AF4B-C2849D41F0D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98099" y="672548"/>
            <a:ext cx="609600" cy="609600"/>
          </a:xfrm>
          <a:prstGeom prst="rect">
            <a:avLst/>
          </a:prstGeom>
        </p:spPr>
      </p:pic>
      <p:pic>
        <p:nvPicPr>
          <p:cNvPr id="45" name="ttsMP3.com_VoiceText_2025-4-19_22-43-24">
            <a:hlinkClick r:id="" action="ppaction://media"/>
            <a:extLst>
              <a:ext uri="{FF2B5EF4-FFF2-40B4-BE49-F238E27FC236}">
                <a16:creationId xmlns:a16="http://schemas.microsoft.com/office/drawing/2014/main" id="{6F5D590E-5FBF-4CA5-AFB8-676164C4213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30076" y="672548"/>
            <a:ext cx="609600" cy="609600"/>
          </a:xfrm>
          <a:prstGeom prst="rect">
            <a:avLst/>
          </a:prstGeom>
        </p:spPr>
      </p:pic>
      <p:pic>
        <p:nvPicPr>
          <p:cNvPr id="48" name="1sec">
            <a:hlinkClick r:id="" action="ppaction://media"/>
            <a:extLst>
              <a:ext uri="{FF2B5EF4-FFF2-40B4-BE49-F238E27FC236}">
                <a16:creationId xmlns:a16="http://schemas.microsoft.com/office/drawing/2014/main" id="{90527FB3-DDDC-4F33-A3B9-CB5C7DAF956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16198" y="672548"/>
            <a:ext cx="609600" cy="609600"/>
          </a:xfrm>
          <a:prstGeom prst="rect">
            <a:avLst/>
          </a:prstGeom>
        </p:spPr>
      </p:pic>
      <p:pic>
        <p:nvPicPr>
          <p:cNvPr id="49" name="1sec">
            <a:hlinkClick r:id="" action="ppaction://media"/>
            <a:extLst>
              <a:ext uri="{FF2B5EF4-FFF2-40B4-BE49-F238E27FC236}">
                <a16:creationId xmlns:a16="http://schemas.microsoft.com/office/drawing/2014/main" id="{9DCD10BC-9A54-49DF-82E1-D800996ED46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75734" y="579783"/>
            <a:ext cx="609600" cy="6096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8A2D398-2B89-48B0-96C5-FD4757AD506F}"/>
              </a:ext>
            </a:extLst>
          </p:cNvPr>
          <p:cNvSpPr/>
          <p:nvPr/>
        </p:nvSpPr>
        <p:spPr>
          <a:xfrm>
            <a:off x="750785" y="1383793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E4892C"/>
                </a:solidFill>
              </a:rPr>
              <a:t>Ch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10015D-D9DA-47ED-9323-8721ECD64765}"/>
              </a:ext>
            </a:extLst>
          </p:cNvPr>
          <p:cNvSpPr/>
          <p:nvPr/>
        </p:nvSpPr>
        <p:spPr>
          <a:xfrm>
            <a:off x="2550045" y="1400077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E4892C"/>
                </a:solidFill>
              </a:rPr>
              <a:t>Ch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eese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8A454C-1166-4EFE-A5DE-5822273CC8F8}"/>
              </a:ext>
            </a:extLst>
          </p:cNvPr>
          <p:cNvGrpSpPr/>
          <p:nvPr/>
        </p:nvGrpSpPr>
        <p:grpSpPr>
          <a:xfrm>
            <a:off x="-8784227" y="-97287"/>
            <a:ext cx="7483897" cy="4903937"/>
            <a:chOff x="1574800" y="477077"/>
            <a:chExt cx="9040190" cy="5923721"/>
          </a:xfrm>
          <a:solidFill>
            <a:srgbClr val="F9D45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49158-1CFF-4F8E-B933-5483C3EA6DD0}"/>
                </a:ext>
              </a:extLst>
            </p:cNvPr>
            <p:cNvGrpSpPr/>
            <p:nvPr/>
          </p:nvGrpSpPr>
          <p:grpSpPr>
            <a:xfrm>
              <a:off x="1574800" y="477077"/>
              <a:ext cx="9040190" cy="5923721"/>
              <a:chOff x="1574800" y="477077"/>
              <a:chExt cx="9040190" cy="5923721"/>
            </a:xfrm>
            <a:grpFill/>
          </p:grpSpPr>
          <p:sp>
            <p:nvSpPr>
              <p:cNvPr id="35" name="Rectangle 8">
                <a:extLst>
                  <a:ext uri="{FF2B5EF4-FFF2-40B4-BE49-F238E27FC236}">
                    <a16:creationId xmlns:a16="http://schemas.microsoft.com/office/drawing/2014/main" id="{7DE9AEAE-0C77-4893-A336-07728B6BAD9B}"/>
                  </a:ext>
                </a:extLst>
              </p:cNvPr>
              <p:cNvSpPr/>
              <p:nvPr/>
            </p:nvSpPr>
            <p:spPr>
              <a:xfrm>
                <a:off x="1574800" y="4020978"/>
                <a:ext cx="9032271" cy="2379820"/>
              </a:xfrm>
              <a:custGeom>
                <a:avLst/>
                <a:gdLst>
                  <a:gd name="connsiteX0" fmla="*/ 0 w 1219200"/>
                  <a:gd name="connsiteY0" fmla="*/ 0 h 2201298"/>
                  <a:gd name="connsiteX1" fmla="*/ 1219200 w 1219200"/>
                  <a:gd name="connsiteY1" fmla="*/ 0 h 2201298"/>
                  <a:gd name="connsiteX2" fmla="*/ 1219200 w 1219200"/>
                  <a:gd name="connsiteY2" fmla="*/ 2201298 h 2201298"/>
                  <a:gd name="connsiteX3" fmla="*/ 0 w 1219200"/>
                  <a:gd name="connsiteY3" fmla="*/ 2201298 h 2201298"/>
                  <a:gd name="connsiteX4" fmla="*/ 0 w 1219200"/>
                  <a:gd name="connsiteY4" fmla="*/ 0 h 2201298"/>
                  <a:gd name="connsiteX0" fmla="*/ 0 w 2349500"/>
                  <a:gd name="connsiteY0" fmla="*/ 0 h 3941198"/>
                  <a:gd name="connsiteX1" fmla="*/ 1219200 w 2349500"/>
                  <a:gd name="connsiteY1" fmla="*/ 0 h 3941198"/>
                  <a:gd name="connsiteX2" fmla="*/ 2349500 w 2349500"/>
                  <a:gd name="connsiteY2" fmla="*/ 3941198 h 3941198"/>
                  <a:gd name="connsiteX3" fmla="*/ 0 w 2349500"/>
                  <a:gd name="connsiteY3" fmla="*/ 2201298 h 3941198"/>
                  <a:gd name="connsiteX4" fmla="*/ 0 w 2349500"/>
                  <a:gd name="connsiteY4" fmla="*/ 0 h 3941198"/>
                  <a:gd name="connsiteX0" fmla="*/ 0 w 2781300"/>
                  <a:gd name="connsiteY0" fmla="*/ 0 h 3941198"/>
                  <a:gd name="connsiteX1" fmla="*/ 2781300 w 2781300"/>
                  <a:gd name="connsiteY1" fmla="*/ 1752600 h 3941198"/>
                  <a:gd name="connsiteX2" fmla="*/ 2349500 w 2781300"/>
                  <a:gd name="connsiteY2" fmla="*/ 3941198 h 3941198"/>
                  <a:gd name="connsiteX3" fmla="*/ 0 w 2781300"/>
                  <a:gd name="connsiteY3" fmla="*/ 2201298 h 3941198"/>
                  <a:gd name="connsiteX4" fmla="*/ 0 w 2781300"/>
                  <a:gd name="connsiteY4" fmla="*/ 0 h 3941198"/>
                  <a:gd name="connsiteX0" fmla="*/ 6248400 w 9029700"/>
                  <a:gd name="connsiteY0" fmla="*/ 0 h 3941198"/>
                  <a:gd name="connsiteX1" fmla="*/ 9029700 w 9029700"/>
                  <a:gd name="connsiteY1" fmla="*/ 1752600 h 3941198"/>
                  <a:gd name="connsiteX2" fmla="*/ 8597900 w 9029700"/>
                  <a:gd name="connsiteY2" fmla="*/ 3941198 h 3941198"/>
                  <a:gd name="connsiteX3" fmla="*/ 0 w 9029700"/>
                  <a:gd name="connsiteY3" fmla="*/ 3839598 h 3941198"/>
                  <a:gd name="connsiteX4" fmla="*/ 6248400 w 9029700"/>
                  <a:gd name="connsiteY4" fmla="*/ 0 h 3941198"/>
                  <a:gd name="connsiteX0" fmla="*/ 152400 w 9029700"/>
                  <a:gd name="connsiteY0" fmla="*/ 139700 h 2188598"/>
                  <a:gd name="connsiteX1" fmla="*/ 9029700 w 9029700"/>
                  <a:gd name="connsiteY1" fmla="*/ 0 h 2188598"/>
                  <a:gd name="connsiteX2" fmla="*/ 8597900 w 9029700"/>
                  <a:gd name="connsiteY2" fmla="*/ 2188598 h 2188598"/>
                  <a:gd name="connsiteX3" fmla="*/ 0 w 9029700"/>
                  <a:gd name="connsiteY3" fmla="*/ 2086998 h 2188598"/>
                  <a:gd name="connsiteX4" fmla="*/ 152400 w 9029700"/>
                  <a:gd name="connsiteY4" fmla="*/ 139700 h 2188598"/>
                  <a:gd name="connsiteX0" fmla="*/ 152400 w 9029700"/>
                  <a:gd name="connsiteY0" fmla="*/ 139700 h 2188598"/>
                  <a:gd name="connsiteX1" fmla="*/ 9029700 w 9029700"/>
                  <a:gd name="connsiteY1" fmla="*/ 0 h 2188598"/>
                  <a:gd name="connsiteX2" fmla="*/ 8597900 w 9029700"/>
                  <a:gd name="connsiteY2" fmla="*/ 2188598 h 2188598"/>
                  <a:gd name="connsiteX3" fmla="*/ 0 w 9029700"/>
                  <a:gd name="connsiteY3" fmla="*/ 2086998 h 2188598"/>
                  <a:gd name="connsiteX4" fmla="*/ 152400 w 9029700"/>
                  <a:gd name="connsiteY4" fmla="*/ 139700 h 2188598"/>
                  <a:gd name="connsiteX0" fmla="*/ 152400 w 9029700"/>
                  <a:gd name="connsiteY0" fmla="*/ 209539 h 2258437"/>
                  <a:gd name="connsiteX1" fmla="*/ 9029700 w 9029700"/>
                  <a:gd name="connsiteY1" fmla="*/ 69839 h 2258437"/>
                  <a:gd name="connsiteX2" fmla="*/ 8597900 w 9029700"/>
                  <a:gd name="connsiteY2" fmla="*/ 2258437 h 2258437"/>
                  <a:gd name="connsiteX3" fmla="*/ 0 w 9029700"/>
                  <a:gd name="connsiteY3" fmla="*/ 2156837 h 2258437"/>
                  <a:gd name="connsiteX4" fmla="*/ 152400 w 9029700"/>
                  <a:gd name="connsiteY4" fmla="*/ 209539 h 2258437"/>
                  <a:gd name="connsiteX0" fmla="*/ 152400 w 9029700"/>
                  <a:gd name="connsiteY0" fmla="*/ 460656 h 2509554"/>
                  <a:gd name="connsiteX1" fmla="*/ 9029700 w 9029700"/>
                  <a:gd name="connsiteY1" fmla="*/ 320956 h 2509554"/>
                  <a:gd name="connsiteX2" fmla="*/ 8597900 w 9029700"/>
                  <a:gd name="connsiteY2" fmla="*/ 2509554 h 2509554"/>
                  <a:gd name="connsiteX3" fmla="*/ 0 w 9029700"/>
                  <a:gd name="connsiteY3" fmla="*/ 2407954 h 2509554"/>
                  <a:gd name="connsiteX4" fmla="*/ 152400 w 9029700"/>
                  <a:gd name="connsiteY4" fmla="*/ 460656 h 2509554"/>
                  <a:gd name="connsiteX0" fmla="*/ 152400 w 9032180"/>
                  <a:gd name="connsiteY0" fmla="*/ 460656 h 2509554"/>
                  <a:gd name="connsiteX1" fmla="*/ 9029700 w 9032180"/>
                  <a:gd name="connsiteY1" fmla="*/ 320956 h 2509554"/>
                  <a:gd name="connsiteX2" fmla="*/ 8597900 w 9032180"/>
                  <a:gd name="connsiteY2" fmla="*/ 2509554 h 2509554"/>
                  <a:gd name="connsiteX3" fmla="*/ 0 w 9032180"/>
                  <a:gd name="connsiteY3" fmla="*/ 2407954 h 2509554"/>
                  <a:gd name="connsiteX4" fmla="*/ 152400 w 9032180"/>
                  <a:gd name="connsiteY4" fmla="*/ 460656 h 2509554"/>
                  <a:gd name="connsiteX0" fmla="*/ 152400 w 9032271"/>
                  <a:gd name="connsiteY0" fmla="*/ 460656 h 2509554"/>
                  <a:gd name="connsiteX1" fmla="*/ 9029700 w 9032271"/>
                  <a:gd name="connsiteY1" fmla="*/ 320956 h 2509554"/>
                  <a:gd name="connsiteX2" fmla="*/ 8597900 w 9032271"/>
                  <a:gd name="connsiteY2" fmla="*/ 2509554 h 2509554"/>
                  <a:gd name="connsiteX3" fmla="*/ 0 w 9032271"/>
                  <a:gd name="connsiteY3" fmla="*/ 2407954 h 2509554"/>
                  <a:gd name="connsiteX4" fmla="*/ 152400 w 9032271"/>
                  <a:gd name="connsiteY4" fmla="*/ 460656 h 2509554"/>
                  <a:gd name="connsiteX0" fmla="*/ 152400 w 9032271"/>
                  <a:gd name="connsiteY0" fmla="*/ 261744 h 2310642"/>
                  <a:gd name="connsiteX1" fmla="*/ 9029700 w 9032271"/>
                  <a:gd name="connsiteY1" fmla="*/ 122044 h 2310642"/>
                  <a:gd name="connsiteX2" fmla="*/ 8597900 w 9032271"/>
                  <a:gd name="connsiteY2" fmla="*/ 2310642 h 2310642"/>
                  <a:gd name="connsiteX3" fmla="*/ 0 w 9032271"/>
                  <a:gd name="connsiteY3" fmla="*/ 2209042 h 2310642"/>
                  <a:gd name="connsiteX4" fmla="*/ 152400 w 9032271"/>
                  <a:gd name="connsiteY4" fmla="*/ 261744 h 2310642"/>
                  <a:gd name="connsiteX0" fmla="*/ 152400 w 9032271"/>
                  <a:gd name="connsiteY0" fmla="*/ 247451 h 2326829"/>
                  <a:gd name="connsiteX1" fmla="*/ 9029700 w 9032271"/>
                  <a:gd name="connsiteY1" fmla="*/ 138231 h 2326829"/>
                  <a:gd name="connsiteX2" fmla="*/ 8597900 w 9032271"/>
                  <a:gd name="connsiteY2" fmla="*/ 2326829 h 2326829"/>
                  <a:gd name="connsiteX3" fmla="*/ 0 w 9032271"/>
                  <a:gd name="connsiteY3" fmla="*/ 2225229 h 2326829"/>
                  <a:gd name="connsiteX4" fmla="*/ 152400 w 9032271"/>
                  <a:gd name="connsiteY4" fmla="*/ 247451 h 2326829"/>
                  <a:gd name="connsiteX0" fmla="*/ 152400 w 9032271"/>
                  <a:gd name="connsiteY0" fmla="*/ 300442 h 2379820"/>
                  <a:gd name="connsiteX1" fmla="*/ 9029700 w 9032271"/>
                  <a:gd name="connsiteY1" fmla="*/ 89622 h 2379820"/>
                  <a:gd name="connsiteX2" fmla="*/ 8597900 w 9032271"/>
                  <a:gd name="connsiteY2" fmla="*/ 2379820 h 2379820"/>
                  <a:gd name="connsiteX3" fmla="*/ 0 w 9032271"/>
                  <a:gd name="connsiteY3" fmla="*/ 2278220 h 2379820"/>
                  <a:gd name="connsiteX4" fmla="*/ 152400 w 9032271"/>
                  <a:gd name="connsiteY4" fmla="*/ 300442 h 2379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2271" h="2379820">
                    <a:moveTo>
                      <a:pt x="152400" y="300442"/>
                    </a:moveTo>
                    <a:cubicBezTo>
                      <a:pt x="1701800" y="-101725"/>
                      <a:pt x="9060543" y="-19840"/>
                      <a:pt x="9029700" y="89622"/>
                    </a:cubicBezTo>
                    <a:cubicBezTo>
                      <a:pt x="9063567" y="311155"/>
                      <a:pt x="8754533" y="1789987"/>
                      <a:pt x="8597900" y="2379820"/>
                    </a:cubicBezTo>
                    <a:lnTo>
                      <a:pt x="0" y="2278220"/>
                    </a:lnTo>
                    <a:lnTo>
                      <a:pt x="152400" y="300442"/>
                    </a:lnTo>
                    <a:close/>
                  </a:path>
                </a:pathLst>
              </a:custGeom>
              <a:solidFill>
                <a:srgbClr val="FCB13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03453CB7-DDA4-4898-8CC2-759A07AE8B8C}"/>
                  </a:ext>
                </a:extLst>
              </p:cNvPr>
              <p:cNvSpPr/>
              <p:nvPr/>
            </p:nvSpPr>
            <p:spPr>
              <a:xfrm>
                <a:off x="1722781" y="477077"/>
                <a:ext cx="8892209" cy="3843129"/>
              </a:xfrm>
              <a:custGeom>
                <a:avLst/>
                <a:gdLst>
                  <a:gd name="connsiteX0" fmla="*/ 0 w 3286539"/>
                  <a:gd name="connsiteY0" fmla="*/ 0 h 3604591"/>
                  <a:gd name="connsiteX1" fmla="*/ 3286539 w 3286539"/>
                  <a:gd name="connsiteY1" fmla="*/ 0 h 3604591"/>
                  <a:gd name="connsiteX2" fmla="*/ 3286539 w 3286539"/>
                  <a:gd name="connsiteY2" fmla="*/ 3604591 h 3604591"/>
                  <a:gd name="connsiteX3" fmla="*/ 0 w 3286539"/>
                  <a:gd name="connsiteY3" fmla="*/ 3604591 h 3604591"/>
                  <a:gd name="connsiteX4" fmla="*/ 0 w 3286539"/>
                  <a:gd name="connsiteY4" fmla="*/ 0 h 3604591"/>
                  <a:gd name="connsiteX0" fmla="*/ 5579165 w 8865704"/>
                  <a:gd name="connsiteY0" fmla="*/ 0 h 3790121"/>
                  <a:gd name="connsiteX1" fmla="*/ 8865704 w 8865704"/>
                  <a:gd name="connsiteY1" fmla="*/ 0 h 3790121"/>
                  <a:gd name="connsiteX2" fmla="*/ 8865704 w 8865704"/>
                  <a:gd name="connsiteY2" fmla="*/ 3604591 h 3790121"/>
                  <a:gd name="connsiteX3" fmla="*/ 0 w 8865704"/>
                  <a:gd name="connsiteY3" fmla="*/ 3790121 h 3790121"/>
                  <a:gd name="connsiteX4" fmla="*/ 5579165 w 8865704"/>
                  <a:gd name="connsiteY4" fmla="*/ 0 h 3790121"/>
                  <a:gd name="connsiteX0" fmla="*/ 5473148 w 8865704"/>
                  <a:gd name="connsiteY0" fmla="*/ 0 h 3856382"/>
                  <a:gd name="connsiteX1" fmla="*/ 8865704 w 8865704"/>
                  <a:gd name="connsiteY1" fmla="*/ 66261 h 3856382"/>
                  <a:gd name="connsiteX2" fmla="*/ 8865704 w 8865704"/>
                  <a:gd name="connsiteY2" fmla="*/ 3670852 h 3856382"/>
                  <a:gd name="connsiteX3" fmla="*/ 0 w 8865704"/>
                  <a:gd name="connsiteY3" fmla="*/ 3856382 h 3856382"/>
                  <a:gd name="connsiteX4" fmla="*/ 5473148 w 8865704"/>
                  <a:gd name="connsiteY4" fmla="*/ 0 h 3856382"/>
                  <a:gd name="connsiteX0" fmla="*/ 5473148 w 8865704"/>
                  <a:gd name="connsiteY0" fmla="*/ 0 h 3856382"/>
                  <a:gd name="connsiteX1" fmla="*/ 8865704 w 8865704"/>
                  <a:gd name="connsiteY1" fmla="*/ 3670852 h 3856382"/>
                  <a:gd name="connsiteX2" fmla="*/ 0 w 8865704"/>
                  <a:gd name="connsiteY2" fmla="*/ 3856382 h 3856382"/>
                  <a:gd name="connsiteX3" fmla="*/ 5473148 w 8865704"/>
                  <a:gd name="connsiteY3" fmla="*/ 0 h 3856382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  <a:gd name="connsiteX0" fmla="*/ 5499653 w 8892209"/>
                  <a:gd name="connsiteY0" fmla="*/ 0 h 3843129"/>
                  <a:gd name="connsiteX1" fmla="*/ 8892209 w 8892209"/>
                  <a:gd name="connsiteY1" fmla="*/ 3670852 h 3843129"/>
                  <a:gd name="connsiteX2" fmla="*/ 0 w 8892209"/>
                  <a:gd name="connsiteY2" fmla="*/ 3843129 h 3843129"/>
                  <a:gd name="connsiteX3" fmla="*/ 5499653 w 8892209"/>
                  <a:gd name="connsiteY3" fmla="*/ 0 h 384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209" h="3843129">
                    <a:moveTo>
                      <a:pt x="5499653" y="0"/>
                    </a:moveTo>
                    <a:cubicBezTo>
                      <a:pt x="7438887" y="759791"/>
                      <a:pt x="8689009" y="2513496"/>
                      <a:pt x="8892209" y="3670852"/>
                    </a:cubicBezTo>
                    <a:lnTo>
                      <a:pt x="0" y="3843129"/>
                    </a:lnTo>
                    <a:lnTo>
                      <a:pt x="5499653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D66DDD-5630-415A-808D-1C2A540B67BB}"/>
                </a:ext>
              </a:extLst>
            </p:cNvPr>
            <p:cNvSpPr/>
            <p:nvPr/>
          </p:nvSpPr>
          <p:spPr>
            <a:xfrm>
              <a:off x="5795962" y="2100263"/>
              <a:ext cx="869547" cy="811646"/>
            </a:xfrm>
            <a:prstGeom prst="ellipse">
              <a:avLst/>
            </a:pr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3D90C4-6B05-4900-B077-E9969399E3B2}"/>
                </a:ext>
              </a:extLst>
            </p:cNvPr>
            <p:cNvSpPr/>
            <p:nvPr/>
          </p:nvSpPr>
          <p:spPr>
            <a:xfrm>
              <a:off x="7185535" y="2343151"/>
              <a:ext cx="408180" cy="381000"/>
            </a:xfrm>
            <a:prstGeom prst="ellipse">
              <a:avLst/>
            </a:pr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2C0BC2-5EE7-454B-A1EA-AE5E119CB1C1}"/>
                </a:ext>
              </a:extLst>
            </p:cNvPr>
            <p:cNvSpPr/>
            <p:nvPr/>
          </p:nvSpPr>
          <p:spPr>
            <a:xfrm>
              <a:off x="9033384" y="2952782"/>
              <a:ext cx="624965" cy="575016"/>
            </a:xfrm>
            <a:prstGeom prst="ellipse">
              <a:avLst/>
            </a:pr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ACE6E0A-FCA2-46E3-923C-31C5AF12FA43}"/>
                </a:ext>
              </a:extLst>
            </p:cNvPr>
            <p:cNvSpPr/>
            <p:nvPr/>
          </p:nvSpPr>
          <p:spPr>
            <a:xfrm>
              <a:off x="2848459" y="3022006"/>
              <a:ext cx="825103" cy="637728"/>
            </a:xfrm>
            <a:custGeom>
              <a:avLst/>
              <a:gdLst>
                <a:gd name="connsiteX0" fmla="*/ 737969 w 825103"/>
                <a:gd name="connsiteY0" fmla="*/ 0 h 637728"/>
                <a:gd name="connsiteX1" fmla="*/ 742868 w 825103"/>
                <a:gd name="connsiteY1" fmla="*/ 5005 h 637728"/>
                <a:gd name="connsiteX2" fmla="*/ 825103 w 825103"/>
                <a:gd name="connsiteY2" fmla="*/ 231905 h 637728"/>
                <a:gd name="connsiteX3" fmla="*/ 343590 w 825103"/>
                <a:gd name="connsiteY3" fmla="*/ 637728 h 637728"/>
                <a:gd name="connsiteX4" fmla="*/ 3109 w 825103"/>
                <a:gd name="connsiteY4" fmla="*/ 518865 h 637728"/>
                <a:gd name="connsiteX5" fmla="*/ 0 w 825103"/>
                <a:gd name="connsiteY5" fmla="*/ 515689 h 637728"/>
                <a:gd name="connsiteX6" fmla="*/ 737969 w 825103"/>
                <a:gd name="connsiteY6" fmla="*/ 0 h 63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103" h="637728">
                  <a:moveTo>
                    <a:pt x="737969" y="0"/>
                  </a:moveTo>
                  <a:lnTo>
                    <a:pt x="742868" y="5005"/>
                  </a:lnTo>
                  <a:cubicBezTo>
                    <a:pt x="794787" y="69775"/>
                    <a:pt x="825103" y="147856"/>
                    <a:pt x="825103" y="231905"/>
                  </a:cubicBezTo>
                  <a:cubicBezTo>
                    <a:pt x="825103" y="456035"/>
                    <a:pt x="609522" y="637728"/>
                    <a:pt x="343590" y="637728"/>
                  </a:cubicBezTo>
                  <a:cubicBezTo>
                    <a:pt x="210624" y="637728"/>
                    <a:pt x="90246" y="592305"/>
                    <a:pt x="3109" y="518865"/>
                  </a:cubicBezTo>
                  <a:lnTo>
                    <a:pt x="0" y="515689"/>
                  </a:lnTo>
                  <a:lnTo>
                    <a:pt x="737969" y="0"/>
                  </a:lnTo>
                  <a:close/>
                </a:path>
              </a:pathLst>
            </a:cu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06F8FF-7739-4469-8284-2E0612282497}"/>
                </a:ext>
              </a:extLst>
            </p:cNvPr>
            <p:cNvSpPr/>
            <p:nvPr/>
          </p:nvSpPr>
          <p:spPr>
            <a:xfrm>
              <a:off x="5029200" y="3724275"/>
              <a:ext cx="1066800" cy="1089111"/>
            </a:xfrm>
            <a:prstGeom prst="ellipse">
              <a:avLst/>
            </a:prstGeom>
            <a:solidFill>
              <a:srgbClr val="FCB1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78E27-77AA-4ABA-969F-C73207667904}"/>
                </a:ext>
              </a:extLst>
            </p:cNvPr>
            <p:cNvSpPr/>
            <p:nvPr/>
          </p:nvSpPr>
          <p:spPr>
            <a:xfrm rot="1458194">
              <a:off x="3976914" y="5041387"/>
              <a:ext cx="522515" cy="575646"/>
            </a:xfrm>
            <a:prstGeom prst="ellipse">
              <a:avLst/>
            </a:pr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C8D42-0FCC-4D80-829B-B2CEAE8392E7}"/>
                </a:ext>
              </a:extLst>
            </p:cNvPr>
            <p:cNvSpPr/>
            <p:nvPr/>
          </p:nvSpPr>
          <p:spPr>
            <a:xfrm rot="21251471">
              <a:off x="7188441" y="5012525"/>
              <a:ext cx="599525" cy="575646"/>
            </a:xfrm>
            <a:prstGeom prst="ellipse">
              <a:avLst/>
            </a:pr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5C610E-AC54-4A20-A4B5-1765F292EFFD}"/>
                </a:ext>
              </a:extLst>
            </p:cNvPr>
            <p:cNvSpPr/>
            <p:nvPr/>
          </p:nvSpPr>
          <p:spPr>
            <a:xfrm rot="21251471">
              <a:off x="8135795" y="4540484"/>
              <a:ext cx="1402095" cy="1277729"/>
            </a:xfrm>
            <a:prstGeom prst="ellipse">
              <a:avLst/>
            </a:pr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C71CD07-AFC2-47F8-9E9C-E1CF8FC4E537}"/>
                </a:ext>
              </a:extLst>
            </p:cNvPr>
            <p:cNvSpPr/>
            <p:nvPr/>
          </p:nvSpPr>
          <p:spPr>
            <a:xfrm>
              <a:off x="1621243" y="5067300"/>
              <a:ext cx="520365" cy="631118"/>
            </a:xfrm>
            <a:custGeom>
              <a:avLst/>
              <a:gdLst>
                <a:gd name="connsiteX0" fmla="*/ 48434 w 520365"/>
                <a:gd name="connsiteY0" fmla="*/ 0 h 631118"/>
                <a:gd name="connsiteX1" fmla="*/ 135894 w 520365"/>
                <a:gd name="connsiteY1" fmla="*/ 5783 h 631118"/>
                <a:gd name="connsiteX2" fmla="*/ 520365 w 520365"/>
                <a:gd name="connsiteY2" fmla="*/ 315242 h 631118"/>
                <a:gd name="connsiteX3" fmla="*/ 38852 w 520365"/>
                <a:gd name="connsiteY3" fmla="*/ 631118 h 631118"/>
                <a:gd name="connsiteX4" fmla="*/ 0 w 520365"/>
                <a:gd name="connsiteY4" fmla="*/ 628549 h 631118"/>
                <a:gd name="connsiteX5" fmla="*/ 48434 w 520365"/>
                <a:gd name="connsiteY5" fmla="*/ 0 h 63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365" h="631118">
                  <a:moveTo>
                    <a:pt x="48434" y="0"/>
                  </a:moveTo>
                  <a:lnTo>
                    <a:pt x="135894" y="5783"/>
                  </a:lnTo>
                  <a:cubicBezTo>
                    <a:pt x="355311" y="35238"/>
                    <a:pt x="520365" y="162596"/>
                    <a:pt x="520365" y="315242"/>
                  </a:cubicBezTo>
                  <a:cubicBezTo>
                    <a:pt x="520365" y="489695"/>
                    <a:pt x="304784" y="631118"/>
                    <a:pt x="38852" y="631118"/>
                  </a:cubicBezTo>
                  <a:lnTo>
                    <a:pt x="0" y="628549"/>
                  </a:lnTo>
                  <a:lnTo>
                    <a:pt x="48434" y="0"/>
                  </a:lnTo>
                  <a:close/>
                </a:path>
              </a:pathLst>
            </a:custGeom>
            <a:solidFill>
              <a:srgbClr val="F9D45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0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2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6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120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68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74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B477F27-3ECB-4482-AF6C-E48B58858300}"/>
              </a:ext>
            </a:extLst>
          </p:cNvPr>
          <p:cNvGrpSpPr/>
          <p:nvPr/>
        </p:nvGrpSpPr>
        <p:grpSpPr>
          <a:xfrm>
            <a:off x="4877713" y="1578258"/>
            <a:ext cx="6833718" cy="4024228"/>
            <a:chOff x="3076205" y="1339850"/>
            <a:chExt cx="6184173" cy="3641725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1E1B6400-C0D6-465A-8379-B79715167ECB}"/>
                </a:ext>
              </a:extLst>
            </p:cNvPr>
            <p:cNvSpPr/>
            <p:nvPr/>
          </p:nvSpPr>
          <p:spPr>
            <a:xfrm>
              <a:off x="3848100" y="3762403"/>
              <a:ext cx="757238" cy="1219172"/>
            </a:xfrm>
            <a:custGeom>
              <a:avLst/>
              <a:gdLst>
                <a:gd name="connsiteX0" fmla="*/ 0 w 762000"/>
                <a:gd name="connsiteY0" fmla="*/ 0 h 419072"/>
                <a:gd name="connsiteX1" fmla="*/ 762000 w 762000"/>
                <a:gd name="connsiteY1" fmla="*/ 0 h 419072"/>
                <a:gd name="connsiteX2" fmla="*/ 762000 w 762000"/>
                <a:gd name="connsiteY2" fmla="*/ 419072 h 419072"/>
                <a:gd name="connsiteX3" fmla="*/ 0 w 762000"/>
                <a:gd name="connsiteY3" fmla="*/ 419072 h 419072"/>
                <a:gd name="connsiteX4" fmla="*/ 0 w 762000"/>
                <a:gd name="connsiteY4" fmla="*/ 0 h 419072"/>
                <a:gd name="connsiteX0" fmla="*/ 0 w 762000"/>
                <a:gd name="connsiteY0" fmla="*/ 0 h 1238222"/>
                <a:gd name="connsiteX1" fmla="*/ 762000 w 762000"/>
                <a:gd name="connsiteY1" fmla="*/ 0 h 1238222"/>
                <a:gd name="connsiteX2" fmla="*/ 762000 w 762000"/>
                <a:gd name="connsiteY2" fmla="*/ 419072 h 1238222"/>
                <a:gd name="connsiteX3" fmla="*/ 200025 w 762000"/>
                <a:gd name="connsiteY3" fmla="*/ 1238222 h 1238222"/>
                <a:gd name="connsiteX4" fmla="*/ 0 w 762000"/>
                <a:gd name="connsiteY4" fmla="*/ 0 h 1238222"/>
                <a:gd name="connsiteX0" fmla="*/ 0 w 762000"/>
                <a:gd name="connsiteY0" fmla="*/ 0 h 1238222"/>
                <a:gd name="connsiteX1" fmla="*/ 762000 w 762000"/>
                <a:gd name="connsiteY1" fmla="*/ 0 h 1238222"/>
                <a:gd name="connsiteX2" fmla="*/ 609600 w 762000"/>
                <a:gd name="connsiteY2" fmla="*/ 304772 h 1238222"/>
                <a:gd name="connsiteX3" fmla="*/ 200025 w 762000"/>
                <a:gd name="connsiteY3" fmla="*/ 1238222 h 1238222"/>
                <a:gd name="connsiteX4" fmla="*/ 0 w 762000"/>
                <a:gd name="connsiteY4" fmla="*/ 0 h 1238222"/>
                <a:gd name="connsiteX0" fmla="*/ 0 w 671512"/>
                <a:gd name="connsiteY0" fmla="*/ 19050 h 1238222"/>
                <a:gd name="connsiteX1" fmla="*/ 671512 w 671512"/>
                <a:gd name="connsiteY1" fmla="*/ 0 h 1238222"/>
                <a:gd name="connsiteX2" fmla="*/ 519112 w 671512"/>
                <a:gd name="connsiteY2" fmla="*/ 304772 h 1238222"/>
                <a:gd name="connsiteX3" fmla="*/ 109537 w 671512"/>
                <a:gd name="connsiteY3" fmla="*/ 1238222 h 1238222"/>
                <a:gd name="connsiteX4" fmla="*/ 0 w 671512"/>
                <a:gd name="connsiteY4" fmla="*/ 19050 h 1238222"/>
                <a:gd name="connsiteX0" fmla="*/ 0 w 519112"/>
                <a:gd name="connsiteY0" fmla="*/ 0 h 1219172"/>
                <a:gd name="connsiteX1" fmla="*/ 519112 w 519112"/>
                <a:gd name="connsiteY1" fmla="*/ 285722 h 1219172"/>
                <a:gd name="connsiteX2" fmla="*/ 109537 w 519112"/>
                <a:gd name="connsiteY2" fmla="*/ 1219172 h 1219172"/>
                <a:gd name="connsiteX3" fmla="*/ 0 w 519112"/>
                <a:gd name="connsiteY3" fmla="*/ 0 h 1219172"/>
                <a:gd name="connsiteX0" fmla="*/ 134550 w 653662"/>
                <a:gd name="connsiteY0" fmla="*/ 0 h 1219172"/>
                <a:gd name="connsiteX1" fmla="*/ 653662 w 653662"/>
                <a:gd name="connsiteY1" fmla="*/ 285722 h 1219172"/>
                <a:gd name="connsiteX2" fmla="*/ 244087 w 653662"/>
                <a:gd name="connsiteY2" fmla="*/ 1219172 h 1219172"/>
                <a:gd name="connsiteX3" fmla="*/ 134550 w 653662"/>
                <a:gd name="connsiteY3" fmla="*/ 0 h 1219172"/>
                <a:gd name="connsiteX0" fmla="*/ 238126 w 757238"/>
                <a:gd name="connsiteY0" fmla="*/ 0 h 1219172"/>
                <a:gd name="connsiteX1" fmla="*/ 757238 w 757238"/>
                <a:gd name="connsiteY1" fmla="*/ 285722 h 1219172"/>
                <a:gd name="connsiteX2" fmla="*/ 347663 w 757238"/>
                <a:gd name="connsiteY2" fmla="*/ 1219172 h 1219172"/>
                <a:gd name="connsiteX3" fmla="*/ 238126 w 757238"/>
                <a:gd name="connsiteY3" fmla="*/ 0 h 1219172"/>
                <a:gd name="connsiteX0" fmla="*/ 238126 w 757238"/>
                <a:gd name="connsiteY0" fmla="*/ 0 h 1219172"/>
                <a:gd name="connsiteX1" fmla="*/ 757238 w 757238"/>
                <a:gd name="connsiteY1" fmla="*/ 285722 h 1219172"/>
                <a:gd name="connsiteX2" fmla="*/ 347663 w 757238"/>
                <a:gd name="connsiteY2" fmla="*/ 1219172 h 1219172"/>
                <a:gd name="connsiteX3" fmla="*/ 238126 w 757238"/>
                <a:gd name="connsiteY3" fmla="*/ 0 h 1219172"/>
                <a:gd name="connsiteX0" fmla="*/ 757238 w 848678"/>
                <a:gd name="connsiteY0" fmla="*/ 285722 h 1219172"/>
                <a:gd name="connsiteX1" fmla="*/ 347663 w 848678"/>
                <a:gd name="connsiteY1" fmla="*/ 1219172 h 1219172"/>
                <a:gd name="connsiteX2" fmla="*/ 238126 w 848678"/>
                <a:gd name="connsiteY2" fmla="*/ 0 h 1219172"/>
                <a:gd name="connsiteX3" fmla="*/ 848678 w 848678"/>
                <a:gd name="connsiteY3" fmla="*/ 377162 h 1219172"/>
                <a:gd name="connsiteX0" fmla="*/ 757238 w 757238"/>
                <a:gd name="connsiteY0" fmla="*/ 285722 h 1219172"/>
                <a:gd name="connsiteX1" fmla="*/ 347663 w 757238"/>
                <a:gd name="connsiteY1" fmla="*/ 1219172 h 1219172"/>
                <a:gd name="connsiteX2" fmla="*/ 238126 w 757238"/>
                <a:gd name="connsiteY2" fmla="*/ 0 h 12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238" h="1219172">
                  <a:moveTo>
                    <a:pt x="757238" y="285722"/>
                  </a:moveTo>
                  <a:cubicBezTo>
                    <a:pt x="620713" y="596872"/>
                    <a:pt x="436563" y="746097"/>
                    <a:pt x="347663" y="1219172"/>
                  </a:cubicBezTo>
                  <a:cubicBezTo>
                    <a:pt x="-150811" y="850881"/>
                    <a:pt x="-44449" y="368291"/>
                    <a:pt x="238126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25DE64A-D92D-42A0-9B72-F03C696576ED}"/>
                </a:ext>
              </a:extLst>
            </p:cNvPr>
            <p:cNvSpPr/>
            <p:nvPr/>
          </p:nvSpPr>
          <p:spPr>
            <a:xfrm rot="906565">
              <a:off x="5982262" y="3873383"/>
              <a:ext cx="481012" cy="395342"/>
            </a:xfrm>
            <a:custGeom>
              <a:avLst/>
              <a:gdLst>
                <a:gd name="connsiteX0" fmla="*/ 0 w 366712"/>
                <a:gd name="connsiteY0" fmla="*/ 0 h 104775"/>
                <a:gd name="connsiteX1" fmla="*/ 366712 w 366712"/>
                <a:gd name="connsiteY1" fmla="*/ 0 h 104775"/>
                <a:gd name="connsiteX2" fmla="*/ 366712 w 366712"/>
                <a:gd name="connsiteY2" fmla="*/ 104775 h 104775"/>
                <a:gd name="connsiteX3" fmla="*/ 0 w 366712"/>
                <a:gd name="connsiteY3" fmla="*/ 104775 h 104775"/>
                <a:gd name="connsiteX4" fmla="*/ 0 w 366712"/>
                <a:gd name="connsiteY4" fmla="*/ 0 h 104775"/>
                <a:gd name="connsiteX0" fmla="*/ 0 w 414337"/>
                <a:gd name="connsiteY0" fmla="*/ 85725 h 190500"/>
                <a:gd name="connsiteX1" fmla="*/ 414337 w 414337"/>
                <a:gd name="connsiteY1" fmla="*/ 0 h 190500"/>
                <a:gd name="connsiteX2" fmla="*/ 366712 w 414337"/>
                <a:gd name="connsiteY2" fmla="*/ 190500 h 190500"/>
                <a:gd name="connsiteX3" fmla="*/ 0 w 414337"/>
                <a:gd name="connsiteY3" fmla="*/ 190500 h 190500"/>
                <a:gd name="connsiteX4" fmla="*/ 0 w 414337"/>
                <a:gd name="connsiteY4" fmla="*/ 85725 h 190500"/>
                <a:gd name="connsiteX0" fmla="*/ 0 w 576262"/>
                <a:gd name="connsiteY0" fmla="*/ 85725 h 419100"/>
                <a:gd name="connsiteX1" fmla="*/ 414337 w 576262"/>
                <a:gd name="connsiteY1" fmla="*/ 0 h 419100"/>
                <a:gd name="connsiteX2" fmla="*/ 366712 w 576262"/>
                <a:gd name="connsiteY2" fmla="*/ 190500 h 419100"/>
                <a:gd name="connsiteX3" fmla="*/ 576262 w 576262"/>
                <a:gd name="connsiteY3" fmla="*/ 419100 h 419100"/>
                <a:gd name="connsiteX4" fmla="*/ 0 w 576262"/>
                <a:gd name="connsiteY4" fmla="*/ 85725 h 419100"/>
                <a:gd name="connsiteX0" fmla="*/ 0 w 576262"/>
                <a:gd name="connsiteY0" fmla="*/ 85725 h 419100"/>
                <a:gd name="connsiteX1" fmla="*/ 414337 w 576262"/>
                <a:gd name="connsiteY1" fmla="*/ 0 h 419100"/>
                <a:gd name="connsiteX2" fmla="*/ 576262 w 576262"/>
                <a:gd name="connsiteY2" fmla="*/ 419100 h 419100"/>
                <a:gd name="connsiteX3" fmla="*/ 0 w 576262"/>
                <a:gd name="connsiteY3" fmla="*/ 857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395287"/>
                <a:gd name="connsiteX1" fmla="*/ 319087 w 481012"/>
                <a:gd name="connsiteY1" fmla="*/ 0 h 395287"/>
                <a:gd name="connsiteX2" fmla="*/ 481012 w 481012"/>
                <a:gd name="connsiteY2" fmla="*/ 395287 h 395287"/>
                <a:gd name="connsiteX3" fmla="*/ 0 w 481012"/>
                <a:gd name="connsiteY3" fmla="*/ 200025 h 395287"/>
                <a:gd name="connsiteX0" fmla="*/ 0 w 481012"/>
                <a:gd name="connsiteY0" fmla="*/ 200025 h 395287"/>
                <a:gd name="connsiteX1" fmla="*/ 319087 w 481012"/>
                <a:gd name="connsiteY1" fmla="*/ 0 h 395287"/>
                <a:gd name="connsiteX2" fmla="*/ 481012 w 481012"/>
                <a:gd name="connsiteY2" fmla="*/ 395287 h 395287"/>
                <a:gd name="connsiteX3" fmla="*/ 0 w 481012"/>
                <a:gd name="connsiteY3" fmla="*/ 200025 h 395287"/>
                <a:gd name="connsiteX0" fmla="*/ 0 w 481012"/>
                <a:gd name="connsiteY0" fmla="*/ 200025 h 395287"/>
                <a:gd name="connsiteX1" fmla="*/ 319087 w 481012"/>
                <a:gd name="connsiteY1" fmla="*/ 0 h 395287"/>
                <a:gd name="connsiteX2" fmla="*/ 481012 w 481012"/>
                <a:gd name="connsiteY2" fmla="*/ 395287 h 395287"/>
                <a:gd name="connsiteX3" fmla="*/ 0 w 481012"/>
                <a:gd name="connsiteY3" fmla="*/ 200025 h 395287"/>
                <a:gd name="connsiteX0" fmla="*/ 0 w 481012"/>
                <a:gd name="connsiteY0" fmla="*/ 200025 h 395342"/>
                <a:gd name="connsiteX1" fmla="*/ 319087 w 481012"/>
                <a:gd name="connsiteY1" fmla="*/ 0 h 395342"/>
                <a:gd name="connsiteX2" fmla="*/ 481012 w 481012"/>
                <a:gd name="connsiteY2" fmla="*/ 395287 h 395342"/>
                <a:gd name="connsiteX3" fmla="*/ 0 w 481012"/>
                <a:gd name="connsiteY3" fmla="*/ 200025 h 39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012" h="395342">
                  <a:moveTo>
                    <a:pt x="0" y="200025"/>
                  </a:moveTo>
                  <a:lnTo>
                    <a:pt x="319087" y="0"/>
                  </a:lnTo>
                  <a:cubicBezTo>
                    <a:pt x="444499" y="63500"/>
                    <a:pt x="303212" y="250825"/>
                    <a:pt x="481012" y="395287"/>
                  </a:cubicBezTo>
                  <a:cubicBezTo>
                    <a:pt x="292100" y="396875"/>
                    <a:pt x="26987" y="365125"/>
                    <a:pt x="0" y="2000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F2500E95-37F3-4B1E-BD9A-14E0E3860F35}"/>
                </a:ext>
              </a:extLst>
            </p:cNvPr>
            <p:cNvSpPr/>
            <p:nvPr/>
          </p:nvSpPr>
          <p:spPr>
            <a:xfrm>
              <a:off x="3185159" y="1339850"/>
              <a:ext cx="6075219" cy="3162432"/>
            </a:xfrm>
            <a:custGeom>
              <a:avLst/>
              <a:gdLst>
                <a:gd name="connsiteX0" fmla="*/ 0 w 350520"/>
                <a:gd name="connsiteY0" fmla="*/ 0 h 214630"/>
                <a:gd name="connsiteX1" fmla="*/ 350520 w 350520"/>
                <a:gd name="connsiteY1" fmla="*/ 0 h 214630"/>
                <a:gd name="connsiteX2" fmla="*/ 350520 w 350520"/>
                <a:gd name="connsiteY2" fmla="*/ 214630 h 214630"/>
                <a:gd name="connsiteX3" fmla="*/ 0 w 350520"/>
                <a:gd name="connsiteY3" fmla="*/ 214630 h 214630"/>
                <a:gd name="connsiteX4" fmla="*/ 0 w 350520"/>
                <a:gd name="connsiteY4" fmla="*/ 0 h 214630"/>
                <a:gd name="connsiteX0" fmla="*/ 0 w 4549140"/>
                <a:gd name="connsiteY0" fmla="*/ 0 h 2355850"/>
                <a:gd name="connsiteX1" fmla="*/ 350520 w 4549140"/>
                <a:gd name="connsiteY1" fmla="*/ 0 h 2355850"/>
                <a:gd name="connsiteX2" fmla="*/ 4549140 w 4549140"/>
                <a:gd name="connsiteY2" fmla="*/ 2355850 h 2355850"/>
                <a:gd name="connsiteX3" fmla="*/ 0 w 4549140"/>
                <a:gd name="connsiteY3" fmla="*/ 214630 h 2355850"/>
                <a:gd name="connsiteX4" fmla="*/ 0 w 4549140"/>
                <a:gd name="connsiteY4" fmla="*/ 0 h 2355850"/>
                <a:gd name="connsiteX0" fmla="*/ 0 w 6065520"/>
                <a:gd name="connsiteY0" fmla="*/ 0 h 3148330"/>
                <a:gd name="connsiteX1" fmla="*/ 350520 w 6065520"/>
                <a:gd name="connsiteY1" fmla="*/ 0 h 3148330"/>
                <a:gd name="connsiteX2" fmla="*/ 6065520 w 6065520"/>
                <a:gd name="connsiteY2" fmla="*/ 3148330 h 3148330"/>
                <a:gd name="connsiteX3" fmla="*/ 4549140 w 6065520"/>
                <a:gd name="connsiteY3" fmla="*/ 2355850 h 3148330"/>
                <a:gd name="connsiteX4" fmla="*/ 0 w 6065520"/>
                <a:gd name="connsiteY4" fmla="*/ 214630 h 3148330"/>
                <a:gd name="connsiteX5" fmla="*/ 0 w 6065520"/>
                <a:gd name="connsiteY5" fmla="*/ 0 h 3148330"/>
                <a:gd name="connsiteX0" fmla="*/ 0 w 6065520"/>
                <a:gd name="connsiteY0" fmla="*/ 0 h 3148330"/>
                <a:gd name="connsiteX1" fmla="*/ 350520 w 6065520"/>
                <a:gd name="connsiteY1" fmla="*/ 0 h 3148330"/>
                <a:gd name="connsiteX2" fmla="*/ 5227320 w 6065520"/>
                <a:gd name="connsiteY2" fmla="*/ 2142490 h 3148330"/>
                <a:gd name="connsiteX3" fmla="*/ 6065520 w 6065520"/>
                <a:gd name="connsiteY3" fmla="*/ 3148330 h 3148330"/>
                <a:gd name="connsiteX4" fmla="*/ 4549140 w 6065520"/>
                <a:gd name="connsiteY4" fmla="*/ 2355850 h 3148330"/>
                <a:gd name="connsiteX5" fmla="*/ 0 w 6065520"/>
                <a:gd name="connsiteY5" fmla="*/ 214630 h 3148330"/>
                <a:gd name="connsiteX6" fmla="*/ 0 w 6065520"/>
                <a:gd name="connsiteY6" fmla="*/ 0 h 3148330"/>
                <a:gd name="connsiteX0" fmla="*/ 0 w 6102876"/>
                <a:gd name="connsiteY0" fmla="*/ 0 h 3148330"/>
                <a:gd name="connsiteX1" fmla="*/ 350520 w 6102876"/>
                <a:gd name="connsiteY1" fmla="*/ 0 h 3148330"/>
                <a:gd name="connsiteX2" fmla="*/ 5882640 w 6102876"/>
                <a:gd name="connsiteY2" fmla="*/ 732790 h 3148330"/>
                <a:gd name="connsiteX3" fmla="*/ 5227320 w 6102876"/>
                <a:gd name="connsiteY3" fmla="*/ 2142490 h 3148330"/>
                <a:gd name="connsiteX4" fmla="*/ 6065520 w 6102876"/>
                <a:gd name="connsiteY4" fmla="*/ 3148330 h 3148330"/>
                <a:gd name="connsiteX5" fmla="*/ 4549140 w 6102876"/>
                <a:gd name="connsiteY5" fmla="*/ 2355850 h 3148330"/>
                <a:gd name="connsiteX6" fmla="*/ 0 w 6102876"/>
                <a:gd name="connsiteY6" fmla="*/ 214630 h 3148330"/>
                <a:gd name="connsiteX7" fmla="*/ 0 w 6102876"/>
                <a:gd name="connsiteY7" fmla="*/ 0 h 3148330"/>
                <a:gd name="connsiteX0" fmla="*/ 0 w 6102876"/>
                <a:gd name="connsiteY0" fmla="*/ 0 h 3148330"/>
                <a:gd name="connsiteX1" fmla="*/ 419100 w 6102876"/>
                <a:gd name="connsiteY1" fmla="*/ 220980 h 3148330"/>
                <a:gd name="connsiteX2" fmla="*/ 5882640 w 6102876"/>
                <a:gd name="connsiteY2" fmla="*/ 732790 h 3148330"/>
                <a:gd name="connsiteX3" fmla="*/ 5227320 w 6102876"/>
                <a:gd name="connsiteY3" fmla="*/ 2142490 h 3148330"/>
                <a:gd name="connsiteX4" fmla="*/ 6065520 w 6102876"/>
                <a:gd name="connsiteY4" fmla="*/ 3148330 h 3148330"/>
                <a:gd name="connsiteX5" fmla="*/ 4549140 w 6102876"/>
                <a:gd name="connsiteY5" fmla="*/ 2355850 h 3148330"/>
                <a:gd name="connsiteX6" fmla="*/ 0 w 6102876"/>
                <a:gd name="connsiteY6" fmla="*/ 214630 h 3148330"/>
                <a:gd name="connsiteX7" fmla="*/ 0 w 6102876"/>
                <a:gd name="connsiteY7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5882640 w 6065520"/>
                <a:gd name="connsiteY3" fmla="*/ 732790 h 3148330"/>
                <a:gd name="connsiteX4" fmla="*/ 5227320 w 6065520"/>
                <a:gd name="connsiteY4" fmla="*/ 2142490 h 3148330"/>
                <a:gd name="connsiteX5" fmla="*/ 6065520 w 6065520"/>
                <a:gd name="connsiteY5" fmla="*/ 3148330 h 3148330"/>
                <a:gd name="connsiteX6" fmla="*/ 4549140 w 6065520"/>
                <a:gd name="connsiteY6" fmla="*/ 2355850 h 3148330"/>
                <a:gd name="connsiteX7" fmla="*/ 0 w 6065520"/>
                <a:gd name="connsiteY7" fmla="*/ 214630 h 3148330"/>
                <a:gd name="connsiteX8" fmla="*/ 0 w 6065520"/>
                <a:gd name="connsiteY8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4000500 w 6065520"/>
                <a:gd name="connsiteY3" fmla="*/ 1723390 h 3148330"/>
                <a:gd name="connsiteX4" fmla="*/ 5882640 w 6065520"/>
                <a:gd name="connsiteY4" fmla="*/ 732790 h 3148330"/>
                <a:gd name="connsiteX5" fmla="*/ 5227320 w 6065520"/>
                <a:gd name="connsiteY5" fmla="*/ 2142490 h 3148330"/>
                <a:gd name="connsiteX6" fmla="*/ 6065520 w 6065520"/>
                <a:gd name="connsiteY6" fmla="*/ 3148330 h 3148330"/>
                <a:gd name="connsiteX7" fmla="*/ 4549140 w 6065520"/>
                <a:gd name="connsiteY7" fmla="*/ 2355850 h 3148330"/>
                <a:gd name="connsiteX8" fmla="*/ 0 w 6065520"/>
                <a:gd name="connsiteY8" fmla="*/ 214630 h 3148330"/>
                <a:gd name="connsiteX9" fmla="*/ 0 w 6065520"/>
                <a:gd name="connsiteY9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4000500 w 6065520"/>
                <a:gd name="connsiteY3" fmla="*/ 1723390 h 3148330"/>
                <a:gd name="connsiteX4" fmla="*/ 4008120 w 6065520"/>
                <a:gd name="connsiteY4" fmla="*/ 1921510 h 3148330"/>
                <a:gd name="connsiteX5" fmla="*/ 5882640 w 6065520"/>
                <a:gd name="connsiteY5" fmla="*/ 732790 h 3148330"/>
                <a:gd name="connsiteX6" fmla="*/ 5227320 w 6065520"/>
                <a:gd name="connsiteY6" fmla="*/ 2142490 h 3148330"/>
                <a:gd name="connsiteX7" fmla="*/ 6065520 w 6065520"/>
                <a:gd name="connsiteY7" fmla="*/ 3148330 h 3148330"/>
                <a:gd name="connsiteX8" fmla="*/ 4549140 w 6065520"/>
                <a:gd name="connsiteY8" fmla="*/ 2355850 h 3148330"/>
                <a:gd name="connsiteX9" fmla="*/ 0 w 6065520"/>
                <a:gd name="connsiteY9" fmla="*/ 21463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4000500 w 6065520"/>
                <a:gd name="connsiteY3" fmla="*/ 1723390 h 3148330"/>
                <a:gd name="connsiteX4" fmla="*/ 4008120 w 6065520"/>
                <a:gd name="connsiteY4" fmla="*/ 1921510 h 3148330"/>
                <a:gd name="connsiteX5" fmla="*/ 5882640 w 6065520"/>
                <a:gd name="connsiteY5" fmla="*/ 732790 h 3148330"/>
                <a:gd name="connsiteX6" fmla="*/ 5227320 w 6065520"/>
                <a:gd name="connsiteY6" fmla="*/ 2142490 h 3148330"/>
                <a:gd name="connsiteX7" fmla="*/ 6065520 w 6065520"/>
                <a:gd name="connsiteY7" fmla="*/ 3148330 h 3148330"/>
                <a:gd name="connsiteX8" fmla="*/ 4549140 w 6065520"/>
                <a:gd name="connsiteY8" fmla="*/ 2355850 h 3148330"/>
                <a:gd name="connsiteX9" fmla="*/ 0 w 6065520"/>
                <a:gd name="connsiteY9" fmla="*/ 21463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4000500 w 6065520"/>
                <a:gd name="connsiteY3" fmla="*/ 1723390 h 3148330"/>
                <a:gd name="connsiteX4" fmla="*/ 4008120 w 6065520"/>
                <a:gd name="connsiteY4" fmla="*/ 1921510 h 3148330"/>
                <a:gd name="connsiteX5" fmla="*/ 5882640 w 6065520"/>
                <a:gd name="connsiteY5" fmla="*/ 732790 h 3148330"/>
                <a:gd name="connsiteX6" fmla="*/ 5227320 w 6065520"/>
                <a:gd name="connsiteY6" fmla="*/ 2142490 h 3148330"/>
                <a:gd name="connsiteX7" fmla="*/ 6065520 w 6065520"/>
                <a:gd name="connsiteY7" fmla="*/ 3148330 h 3148330"/>
                <a:gd name="connsiteX8" fmla="*/ 4549140 w 6065520"/>
                <a:gd name="connsiteY8" fmla="*/ 2355850 h 3148330"/>
                <a:gd name="connsiteX9" fmla="*/ 0 w 6065520"/>
                <a:gd name="connsiteY9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4000500 w 6065520"/>
                <a:gd name="connsiteY3" fmla="*/ 1723390 h 3148330"/>
                <a:gd name="connsiteX4" fmla="*/ 4008120 w 6065520"/>
                <a:gd name="connsiteY4" fmla="*/ 1921510 h 3148330"/>
                <a:gd name="connsiteX5" fmla="*/ 5882640 w 6065520"/>
                <a:gd name="connsiteY5" fmla="*/ 732790 h 3148330"/>
                <a:gd name="connsiteX6" fmla="*/ 5227320 w 6065520"/>
                <a:gd name="connsiteY6" fmla="*/ 2142490 h 3148330"/>
                <a:gd name="connsiteX7" fmla="*/ 6065520 w 6065520"/>
                <a:gd name="connsiteY7" fmla="*/ 3148330 h 3148330"/>
                <a:gd name="connsiteX8" fmla="*/ 4549140 w 6065520"/>
                <a:gd name="connsiteY8" fmla="*/ 2355850 h 3148330"/>
                <a:gd name="connsiteX9" fmla="*/ 0 w 6065520"/>
                <a:gd name="connsiteY9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4000500 w 6065520"/>
                <a:gd name="connsiteY3" fmla="*/ 1723390 h 3148330"/>
                <a:gd name="connsiteX4" fmla="*/ 4008120 w 6065520"/>
                <a:gd name="connsiteY4" fmla="*/ 1921510 h 3148330"/>
                <a:gd name="connsiteX5" fmla="*/ 5882640 w 6065520"/>
                <a:gd name="connsiteY5" fmla="*/ 732790 h 3148330"/>
                <a:gd name="connsiteX6" fmla="*/ 5227320 w 6065520"/>
                <a:gd name="connsiteY6" fmla="*/ 2142490 h 3148330"/>
                <a:gd name="connsiteX7" fmla="*/ 6065520 w 6065520"/>
                <a:gd name="connsiteY7" fmla="*/ 3148330 h 3148330"/>
                <a:gd name="connsiteX8" fmla="*/ 4549140 w 6065520"/>
                <a:gd name="connsiteY8" fmla="*/ 2355850 h 3148330"/>
                <a:gd name="connsiteX9" fmla="*/ 0 w 6065520"/>
                <a:gd name="connsiteY9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3741420 w 6065520"/>
                <a:gd name="connsiteY2" fmla="*/ 1883410 h 3148330"/>
                <a:gd name="connsiteX3" fmla="*/ 4000500 w 6065520"/>
                <a:gd name="connsiteY3" fmla="*/ 1723390 h 3148330"/>
                <a:gd name="connsiteX4" fmla="*/ 4008120 w 6065520"/>
                <a:gd name="connsiteY4" fmla="*/ 1921510 h 3148330"/>
                <a:gd name="connsiteX5" fmla="*/ 5882640 w 6065520"/>
                <a:gd name="connsiteY5" fmla="*/ 732790 h 3148330"/>
                <a:gd name="connsiteX6" fmla="*/ 5227320 w 6065520"/>
                <a:gd name="connsiteY6" fmla="*/ 2142490 h 3148330"/>
                <a:gd name="connsiteX7" fmla="*/ 6065520 w 6065520"/>
                <a:gd name="connsiteY7" fmla="*/ 3148330 h 3148330"/>
                <a:gd name="connsiteX8" fmla="*/ 4549140 w 6065520"/>
                <a:gd name="connsiteY8" fmla="*/ 2355850 h 3148330"/>
                <a:gd name="connsiteX9" fmla="*/ 0 w 6065520"/>
                <a:gd name="connsiteY9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00500 w 6065520"/>
                <a:gd name="connsiteY4" fmla="*/ 1723390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4008120 w 6065520"/>
                <a:gd name="connsiteY5" fmla="*/ 192151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227320 w 6065520"/>
                <a:gd name="connsiteY7" fmla="*/ 2142490 h 3148330"/>
                <a:gd name="connsiteX8" fmla="*/ 6065520 w 6065520"/>
                <a:gd name="connsiteY8" fmla="*/ 3148330 h 3148330"/>
                <a:gd name="connsiteX9" fmla="*/ 4549140 w 6065520"/>
                <a:gd name="connsiteY9" fmla="*/ 2355850 h 3148330"/>
                <a:gd name="connsiteX10" fmla="*/ 0 w 6065520"/>
                <a:gd name="connsiteY10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676900 w 6065520"/>
                <a:gd name="connsiteY7" fmla="*/ 1365250 h 3148330"/>
                <a:gd name="connsiteX8" fmla="*/ 5227320 w 6065520"/>
                <a:gd name="connsiteY8" fmla="*/ 2142490 h 3148330"/>
                <a:gd name="connsiteX9" fmla="*/ 6065520 w 6065520"/>
                <a:gd name="connsiteY9" fmla="*/ 3148330 h 3148330"/>
                <a:gd name="connsiteX10" fmla="*/ 4549140 w 6065520"/>
                <a:gd name="connsiteY10" fmla="*/ 2355850 h 3148330"/>
                <a:gd name="connsiteX11" fmla="*/ 0 w 6065520"/>
                <a:gd name="connsiteY11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676900 w 6065520"/>
                <a:gd name="connsiteY7" fmla="*/ 1365250 h 3148330"/>
                <a:gd name="connsiteX8" fmla="*/ 5227320 w 6065520"/>
                <a:gd name="connsiteY8" fmla="*/ 2142490 h 3148330"/>
                <a:gd name="connsiteX9" fmla="*/ 6065520 w 6065520"/>
                <a:gd name="connsiteY9" fmla="*/ 3148330 h 3148330"/>
                <a:gd name="connsiteX10" fmla="*/ 4549140 w 6065520"/>
                <a:gd name="connsiteY10" fmla="*/ 2355850 h 3148330"/>
                <a:gd name="connsiteX11" fmla="*/ 0 w 6065520"/>
                <a:gd name="connsiteY11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676900 w 6065520"/>
                <a:gd name="connsiteY7" fmla="*/ 1365250 h 3148330"/>
                <a:gd name="connsiteX8" fmla="*/ 5227320 w 6065520"/>
                <a:gd name="connsiteY8" fmla="*/ 2142490 h 3148330"/>
                <a:gd name="connsiteX9" fmla="*/ 6065520 w 6065520"/>
                <a:gd name="connsiteY9" fmla="*/ 3148330 h 3148330"/>
                <a:gd name="connsiteX10" fmla="*/ 4549140 w 6065520"/>
                <a:gd name="connsiteY10" fmla="*/ 2355850 h 3148330"/>
                <a:gd name="connsiteX11" fmla="*/ 0 w 6065520"/>
                <a:gd name="connsiteY11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676900 w 6065520"/>
                <a:gd name="connsiteY7" fmla="*/ 1365250 h 3148330"/>
                <a:gd name="connsiteX8" fmla="*/ 5227320 w 6065520"/>
                <a:gd name="connsiteY8" fmla="*/ 2142490 h 3148330"/>
                <a:gd name="connsiteX9" fmla="*/ 6065520 w 6065520"/>
                <a:gd name="connsiteY9" fmla="*/ 3148330 h 3148330"/>
                <a:gd name="connsiteX10" fmla="*/ 4549140 w 6065520"/>
                <a:gd name="connsiteY10" fmla="*/ 2355850 h 3148330"/>
                <a:gd name="connsiteX11" fmla="*/ 0 w 6065520"/>
                <a:gd name="connsiteY11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661660 w 6065520"/>
                <a:gd name="connsiteY7" fmla="*/ 1365250 h 3148330"/>
                <a:gd name="connsiteX8" fmla="*/ 5227320 w 6065520"/>
                <a:gd name="connsiteY8" fmla="*/ 2142490 h 3148330"/>
                <a:gd name="connsiteX9" fmla="*/ 6065520 w 6065520"/>
                <a:gd name="connsiteY9" fmla="*/ 3148330 h 3148330"/>
                <a:gd name="connsiteX10" fmla="*/ 4549140 w 6065520"/>
                <a:gd name="connsiteY10" fmla="*/ 2355850 h 3148330"/>
                <a:gd name="connsiteX11" fmla="*/ 0 w 6065520"/>
                <a:gd name="connsiteY11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661660 w 6065520"/>
                <a:gd name="connsiteY7" fmla="*/ 1365250 h 3148330"/>
                <a:gd name="connsiteX8" fmla="*/ 5227320 w 6065520"/>
                <a:gd name="connsiteY8" fmla="*/ 2142490 h 3148330"/>
                <a:gd name="connsiteX9" fmla="*/ 6065520 w 6065520"/>
                <a:gd name="connsiteY9" fmla="*/ 3148330 h 3148330"/>
                <a:gd name="connsiteX10" fmla="*/ 4549140 w 6065520"/>
                <a:gd name="connsiteY10" fmla="*/ 2355850 h 3148330"/>
                <a:gd name="connsiteX11" fmla="*/ 0 w 6065520"/>
                <a:gd name="connsiteY11" fmla="*/ 0 h 3148330"/>
                <a:gd name="connsiteX0" fmla="*/ 0 w 6065520"/>
                <a:gd name="connsiteY0" fmla="*/ 0 h 3148330"/>
                <a:gd name="connsiteX1" fmla="*/ 419100 w 6065520"/>
                <a:gd name="connsiteY1" fmla="*/ 220980 h 3148330"/>
                <a:gd name="connsiteX2" fmla="*/ 1341120 w 6065520"/>
                <a:gd name="connsiteY2" fmla="*/ 763270 h 3148330"/>
                <a:gd name="connsiteX3" fmla="*/ 3741420 w 6065520"/>
                <a:gd name="connsiteY3" fmla="*/ 1883410 h 3148330"/>
                <a:gd name="connsiteX4" fmla="*/ 4014788 w 6065520"/>
                <a:gd name="connsiteY4" fmla="*/ 1709102 h 3148330"/>
                <a:gd name="connsiteX5" fmla="*/ 3982720 w 6065520"/>
                <a:gd name="connsiteY5" fmla="*/ 1940560 h 3148330"/>
                <a:gd name="connsiteX6" fmla="*/ 5882640 w 6065520"/>
                <a:gd name="connsiteY6" fmla="*/ 732790 h 3148330"/>
                <a:gd name="connsiteX7" fmla="*/ 5661660 w 6065520"/>
                <a:gd name="connsiteY7" fmla="*/ 1365250 h 3148330"/>
                <a:gd name="connsiteX8" fmla="*/ 5227320 w 6065520"/>
                <a:gd name="connsiteY8" fmla="*/ 2142490 h 3148330"/>
                <a:gd name="connsiteX9" fmla="*/ 6065520 w 6065520"/>
                <a:gd name="connsiteY9" fmla="*/ 3148330 h 3148330"/>
                <a:gd name="connsiteX10" fmla="*/ 4549140 w 6065520"/>
                <a:gd name="connsiteY10" fmla="*/ 2355850 h 3148330"/>
                <a:gd name="connsiteX11" fmla="*/ 0 w 6065520"/>
                <a:gd name="connsiteY11" fmla="*/ 0 h 3148330"/>
                <a:gd name="connsiteX0" fmla="*/ 0 w 6065520"/>
                <a:gd name="connsiteY0" fmla="*/ 0 h 3155318"/>
                <a:gd name="connsiteX1" fmla="*/ 419100 w 6065520"/>
                <a:gd name="connsiteY1" fmla="*/ 220980 h 3155318"/>
                <a:gd name="connsiteX2" fmla="*/ 1341120 w 6065520"/>
                <a:gd name="connsiteY2" fmla="*/ 763270 h 3155318"/>
                <a:gd name="connsiteX3" fmla="*/ 3741420 w 6065520"/>
                <a:gd name="connsiteY3" fmla="*/ 1883410 h 3155318"/>
                <a:gd name="connsiteX4" fmla="*/ 4014788 w 6065520"/>
                <a:gd name="connsiteY4" fmla="*/ 1709102 h 3155318"/>
                <a:gd name="connsiteX5" fmla="*/ 3982720 w 6065520"/>
                <a:gd name="connsiteY5" fmla="*/ 1940560 h 3155318"/>
                <a:gd name="connsiteX6" fmla="*/ 5882640 w 6065520"/>
                <a:gd name="connsiteY6" fmla="*/ 732790 h 3155318"/>
                <a:gd name="connsiteX7" fmla="*/ 5661660 w 6065520"/>
                <a:gd name="connsiteY7" fmla="*/ 1365250 h 3155318"/>
                <a:gd name="connsiteX8" fmla="*/ 5227320 w 6065520"/>
                <a:gd name="connsiteY8" fmla="*/ 2142490 h 3155318"/>
                <a:gd name="connsiteX9" fmla="*/ 6065520 w 6065520"/>
                <a:gd name="connsiteY9" fmla="*/ 3148330 h 3155318"/>
                <a:gd name="connsiteX10" fmla="*/ 4549140 w 6065520"/>
                <a:gd name="connsiteY10" fmla="*/ 2355850 h 3155318"/>
                <a:gd name="connsiteX11" fmla="*/ 0 w 6065520"/>
                <a:gd name="connsiteY11" fmla="*/ 0 h 3155318"/>
                <a:gd name="connsiteX0" fmla="*/ 0 w 6065520"/>
                <a:gd name="connsiteY0" fmla="*/ 0 h 3155318"/>
                <a:gd name="connsiteX1" fmla="*/ 419100 w 6065520"/>
                <a:gd name="connsiteY1" fmla="*/ 220980 h 3155318"/>
                <a:gd name="connsiteX2" fmla="*/ 1341120 w 6065520"/>
                <a:gd name="connsiteY2" fmla="*/ 763270 h 3155318"/>
                <a:gd name="connsiteX3" fmla="*/ 3741420 w 6065520"/>
                <a:gd name="connsiteY3" fmla="*/ 1883410 h 3155318"/>
                <a:gd name="connsiteX4" fmla="*/ 4014788 w 6065520"/>
                <a:gd name="connsiteY4" fmla="*/ 1709102 h 3155318"/>
                <a:gd name="connsiteX5" fmla="*/ 3982720 w 6065520"/>
                <a:gd name="connsiteY5" fmla="*/ 1940560 h 3155318"/>
                <a:gd name="connsiteX6" fmla="*/ 5882640 w 6065520"/>
                <a:gd name="connsiteY6" fmla="*/ 732790 h 3155318"/>
                <a:gd name="connsiteX7" fmla="*/ 5661660 w 6065520"/>
                <a:gd name="connsiteY7" fmla="*/ 1365250 h 3155318"/>
                <a:gd name="connsiteX8" fmla="*/ 5227320 w 6065520"/>
                <a:gd name="connsiteY8" fmla="*/ 2142490 h 3155318"/>
                <a:gd name="connsiteX9" fmla="*/ 6065520 w 6065520"/>
                <a:gd name="connsiteY9" fmla="*/ 3148330 h 3155318"/>
                <a:gd name="connsiteX10" fmla="*/ 4549140 w 6065520"/>
                <a:gd name="connsiteY10" fmla="*/ 2355850 h 3155318"/>
                <a:gd name="connsiteX11" fmla="*/ 0 w 6065520"/>
                <a:gd name="connsiteY11" fmla="*/ 0 h 3155318"/>
                <a:gd name="connsiteX0" fmla="*/ 0 w 6130127"/>
                <a:gd name="connsiteY0" fmla="*/ 0 h 3155318"/>
                <a:gd name="connsiteX1" fmla="*/ 419100 w 6130127"/>
                <a:gd name="connsiteY1" fmla="*/ 220980 h 3155318"/>
                <a:gd name="connsiteX2" fmla="*/ 1341120 w 6130127"/>
                <a:gd name="connsiteY2" fmla="*/ 763270 h 3155318"/>
                <a:gd name="connsiteX3" fmla="*/ 3741420 w 6130127"/>
                <a:gd name="connsiteY3" fmla="*/ 1883410 h 3155318"/>
                <a:gd name="connsiteX4" fmla="*/ 4014788 w 6130127"/>
                <a:gd name="connsiteY4" fmla="*/ 1709102 h 3155318"/>
                <a:gd name="connsiteX5" fmla="*/ 3982720 w 6130127"/>
                <a:gd name="connsiteY5" fmla="*/ 1940560 h 3155318"/>
                <a:gd name="connsiteX6" fmla="*/ 5882640 w 6130127"/>
                <a:gd name="connsiteY6" fmla="*/ 732790 h 3155318"/>
                <a:gd name="connsiteX7" fmla="*/ 5661660 w 6130127"/>
                <a:gd name="connsiteY7" fmla="*/ 1365250 h 3155318"/>
                <a:gd name="connsiteX8" fmla="*/ 5227320 w 6130127"/>
                <a:gd name="connsiteY8" fmla="*/ 2142490 h 3155318"/>
                <a:gd name="connsiteX9" fmla="*/ 5775960 w 6130127"/>
                <a:gd name="connsiteY9" fmla="*/ 2569210 h 3155318"/>
                <a:gd name="connsiteX10" fmla="*/ 6065520 w 6130127"/>
                <a:gd name="connsiteY10" fmla="*/ 3148330 h 3155318"/>
                <a:gd name="connsiteX11" fmla="*/ 4549140 w 6130127"/>
                <a:gd name="connsiteY11" fmla="*/ 2355850 h 3155318"/>
                <a:gd name="connsiteX12" fmla="*/ 0 w 6130127"/>
                <a:gd name="connsiteY12" fmla="*/ 0 h 3155318"/>
                <a:gd name="connsiteX0" fmla="*/ 0 w 6130127"/>
                <a:gd name="connsiteY0" fmla="*/ 0 h 3155318"/>
                <a:gd name="connsiteX1" fmla="*/ 419100 w 6130127"/>
                <a:gd name="connsiteY1" fmla="*/ 220980 h 3155318"/>
                <a:gd name="connsiteX2" fmla="*/ 1341120 w 6130127"/>
                <a:gd name="connsiteY2" fmla="*/ 763270 h 3155318"/>
                <a:gd name="connsiteX3" fmla="*/ 3741420 w 6130127"/>
                <a:gd name="connsiteY3" fmla="*/ 1883410 h 3155318"/>
                <a:gd name="connsiteX4" fmla="*/ 4014788 w 6130127"/>
                <a:gd name="connsiteY4" fmla="*/ 1709102 h 3155318"/>
                <a:gd name="connsiteX5" fmla="*/ 3982720 w 6130127"/>
                <a:gd name="connsiteY5" fmla="*/ 1940560 h 3155318"/>
                <a:gd name="connsiteX6" fmla="*/ 5882640 w 6130127"/>
                <a:gd name="connsiteY6" fmla="*/ 732790 h 3155318"/>
                <a:gd name="connsiteX7" fmla="*/ 5661660 w 6130127"/>
                <a:gd name="connsiteY7" fmla="*/ 1365250 h 3155318"/>
                <a:gd name="connsiteX8" fmla="*/ 5227320 w 6130127"/>
                <a:gd name="connsiteY8" fmla="*/ 2142490 h 3155318"/>
                <a:gd name="connsiteX9" fmla="*/ 5775960 w 6130127"/>
                <a:gd name="connsiteY9" fmla="*/ 2569210 h 3155318"/>
                <a:gd name="connsiteX10" fmla="*/ 6065520 w 6130127"/>
                <a:gd name="connsiteY10" fmla="*/ 3148330 h 3155318"/>
                <a:gd name="connsiteX11" fmla="*/ 4549140 w 6130127"/>
                <a:gd name="connsiteY11" fmla="*/ 2355850 h 3155318"/>
                <a:gd name="connsiteX12" fmla="*/ 0 w 6130127"/>
                <a:gd name="connsiteY12" fmla="*/ 0 h 3155318"/>
                <a:gd name="connsiteX0" fmla="*/ 0 w 6123442"/>
                <a:gd name="connsiteY0" fmla="*/ 0 h 3162860"/>
                <a:gd name="connsiteX1" fmla="*/ 419100 w 6123442"/>
                <a:gd name="connsiteY1" fmla="*/ 220980 h 3162860"/>
                <a:gd name="connsiteX2" fmla="*/ 1341120 w 6123442"/>
                <a:gd name="connsiteY2" fmla="*/ 763270 h 3162860"/>
                <a:gd name="connsiteX3" fmla="*/ 3741420 w 6123442"/>
                <a:gd name="connsiteY3" fmla="*/ 1883410 h 3162860"/>
                <a:gd name="connsiteX4" fmla="*/ 4014788 w 6123442"/>
                <a:gd name="connsiteY4" fmla="*/ 1709102 h 3162860"/>
                <a:gd name="connsiteX5" fmla="*/ 3982720 w 6123442"/>
                <a:gd name="connsiteY5" fmla="*/ 1940560 h 3162860"/>
                <a:gd name="connsiteX6" fmla="*/ 5882640 w 6123442"/>
                <a:gd name="connsiteY6" fmla="*/ 732790 h 3162860"/>
                <a:gd name="connsiteX7" fmla="*/ 5661660 w 6123442"/>
                <a:gd name="connsiteY7" fmla="*/ 1365250 h 3162860"/>
                <a:gd name="connsiteX8" fmla="*/ 5227320 w 6123442"/>
                <a:gd name="connsiteY8" fmla="*/ 2142490 h 3162860"/>
                <a:gd name="connsiteX9" fmla="*/ 5775960 w 6123442"/>
                <a:gd name="connsiteY9" fmla="*/ 2569210 h 3162860"/>
                <a:gd name="connsiteX10" fmla="*/ 6057900 w 6123442"/>
                <a:gd name="connsiteY10" fmla="*/ 3155950 h 3162860"/>
                <a:gd name="connsiteX11" fmla="*/ 4549140 w 6123442"/>
                <a:gd name="connsiteY11" fmla="*/ 2355850 h 3162860"/>
                <a:gd name="connsiteX12" fmla="*/ 0 w 6123442"/>
                <a:gd name="connsiteY12" fmla="*/ 0 h 3162860"/>
                <a:gd name="connsiteX0" fmla="*/ 0 w 6075219"/>
                <a:gd name="connsiteY0" fmla="*/ 0 h 3162860"/>
                <a:gd name="connsiteX1" fmla="*/ 419100 w 6075219"/>
                <a:gd name="connsiteY1" fmla="*/ 220980 h 3162860"/>
                <a:gd name="connsiteX2" fmla="*/ 1341120 w 6075219"/>
                <a:gd name="connsiteY2" fmla="*/ 763270 h 3162860"/>
                <a:gd name="connsiteX3" fmla="*/ 3741420 w 6075219"/>
                <a:gd name="connsiteY3" fmla="*/ 1883410 h 3162860"/>
                <a:gd name="connsiteX4" fmla="*/ 4014788 w 6075219"/>
                <a:gd name="connsiteY4" fmla="*/ 1709102 h 3162860"/>
                <a:gd name="connsiteX5" fmla="*/ 3982720 w 6075219"/>
                <a:gd name="connsiteY5" fmla="*/ 1940560 h 3162860"/>
                <a:gd name="connsiteX6" fmla="*/ 5882640 w 6075219"/>
                <a:gd name="connsiteY6" fmla="*/ 732790 h 3162860"/>
                <a:gd name="connsiteX7" fmla="*/ 5661660 w 6075219"/>
                <a:gd name="connsiteY7" fmla="*/ 1365250 h 3162860"/>
                <a:gd name="connsiteX8" fmla="*/ 5227320 w 6075219"/>
                <a:gd name="connsiteY8" fmla="*/ 2142490 h 3162860"/>
                <a:gd name="connsiteX9" fmla="*/ 5775960 w 6075219"/>
                <a:gd name="connsiteY9" fmla="*/ 2569210 h 3162860"/>
                <a:gd name="connsiteX10" fmla="*/ 6057900 w 6075219"/>
                <a:gd name="connsiteY10" fmla="*/ 3155950 h 3162860"/>
                <a:gd name="connsiteX11" fmla="*/ 4549140 w 6075219"/>
                <a:gd name="connsiteY11" fmla="*/ 2355850 h 3162860"/>
                <a:gd name="connsiteX12" fmla="*/ 0 w 6075219"/>
                <a:gd name="connsiteY12" fmla="*/ 0 h 3162860"/>
                <a:gd name="connsiteX0" fmla="*/ 0 w 6075219"/>
                <a:gd name="connsiteY0" fmla="*/ 0 h 3162432"/>
                <a:gd name="connsiteX1" fmla="*/ 419100 w 6075219"/>
                <a:gd name="connsiteY1" fmla="*/ 220980 h 3162432"/>
                <a:gd name="connsiteX2" fmla="*/ 1341120 w 6075219"/>
                <a:gd name="connsiteY2" fmla="*/ 763270 h 3162432"/>
                <a:gd name="connsiteX3" fmla="*/ 3741420 w 6075219"/>
                <a:gd name="connsiteY3" fmla="*/ 1883410 h 3162432"/>
                <a:gd name="connsiteX4" fmla="*/ 4014788 w 6075219"/>
                <a:gd name="connsiteY4" fmla="*/ 1709102 h 3162432"/>
                <a:gd name="connsiteX5" fmla="*/ 3982720 w 6075219"/>
                <a:gd name="connsiteY5" fmla="*/ 1940560 h 3162432"/>
                <a:gd name="connsiteX6" fmla="*/ 5882640 w 6075219"/>
                <a:gd name="connsiteY6" fmla="*/ 732790 h 3162432"/>
                <a:gd name="connsiteX7" fmla="*/ 5661660 w 6075219"/>
                <a:gd name="connsiteY7" fmla="*/ 1365250 h 3162432"/>
                <a:gd name="connsiteX8" fmla="*/ 5227320 w 6075219"/>
                <a:gd name="connsiteY8" fmla="*/ 2142490 h 3162432"/>
                <a:gd name="connsiteX9" fmla="*/ 5775960 w 6075219"/>
                <a:gd name="connsiteY9" fmla="*/ 2569210 h 3162432"/>
                <a:gd name="connsiteX10" fmla="*/ 6057900 w 6075219"/>
                <a:gd name="connsiteY10" fmla="*/ 3155950 h 3162432"/>
                <a:gd name="connsiteX11" fmla="*/ 4549140 w 6075219"/>
                <a:gd name="connsiteY11" fmla="*/ 2355850 h 3162432"/>
                <a:gd name="connsiteX12" fmla="*/ 0 w 6075219"/>
                <a:gd name="connsiteY12" fmla="*/ 0 h 316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5219" h="3162432">
                  <a:moveTo>
                    <a:pt x="0" y="0"/>
                  </a:moveTo>
                  <a:cubicBezTo>
                    <a:pt x="284480" y="5080"/>
                    <a:pt x="279400" y="147320"/>
                    <a:pt x="419100" y="220980"/>
                  </a:cubicBezTo>
                  <a:cubicBezTo>
                    <a:pt x="652780" y="339302"/>
                    <a:pt x="1107440" y="509058"/>
                    <a:pt x="1341120" y="763270"/>
                  </a:cubicBezTo>
                  <a:cubicBezTo>
                    <a:pt x="2123440" y="1390862"/>
                    <a:pt x="3308350" y="1714500"/>
                    <a:pt x="3741420" y="1883410"/>
                  </a:cubicBezTo>
                  <a:cubicBezTo>
                    <a:pt x="3794918" y="1840125"/>
                    <a:pt x="3807936" y="1743710"/>
                    <a:pt x="4014788" y="1709102"/>
                  </a:cubicBezTo>
                  <a:cubicBezTo>
                    <a:pt x="4036537" y="1741963"/>
                    <a:pt x="3906362" y="1981835"/>
                    <a:pt x="3982720" y="1940560"/>
                  </a:cubicBezTo>
                  <a:cubicBezTo>
                    <a:pt x="4867275" y="2293620"/>
                    <a:pt x="5259070" y="788670"/>
                    <a:pt x="5882640" y="732790"/>
                  </a:cubicBezTo>
                  <a:cubicBezTo>
                    <a:pt x="5961803" y="821055"/>
                    <a:pt x="5770880" y="1130300"/>
                    <a:pt x="5661660" y="1365250"/>
                  </a:cubicBezTo>
                  <a:cubicBezTo>
                    <a:pt x="5552440" y="1516380"/>
                    <a:pt x="5416550" y="1968500"/>
                    <a:pt x="5227320" y="2142490"/>
                  </a:cubicBezTo>
                  <a:cubicBezTo>
                    <a:pt x="5511800" y="2103120"/>
                    <a:pt x="5636260" y="2401570"/>
                    <a:pt x="5775960" y="2569210"/>
                  </a:cubicBezTo>
                  <a:cubicBezTo>
                    <a:pt x="5915660" y="2736850"/>
                    <a:pt x="6139180" y="3119120"/>
                    <a:pt x="6057900" y="3155950"/>
                  </a:cubicBezTo>
                  <a:cubicBezTo>
                    <a:pt x="5567680" y="3234690"/>
                    <a:pt x="5008880" y="2574290"/>
                    <a:pt x="4549140" y="2355850"/>
                  </a:cubicBezTo>
                  <a:cubicBezTo>
                    <a:pt x="2331720" y="2195407"/>
                    <a:pt x="1203960" y="226356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265E754-AE33-40FF-AB97-4BBECE9015A7}"/>
                </a:ext>
              </a:extLst>
            </p:cNvPr>
            <p:cNvSpPr/>
            <p:nvPr/>
          </p:nvSpPr>
          <p:spPr>
            <a:xfrm>
              <a:off x="3076205" y="1339850"/>
              <a:ext cx="4619995" cy="2956147"/>
            </a:xfrm>
            <a:custGeom>
              <a:avLst/>
              <a:gdLst>
                <a:gd name="connsiteX0" fmla="*/ 0 w 2061029"/>
                <a:gd name="connsiteY0" fmla="*/ 0 h 928914"/>
                <a:gd name="connsiteX1" fmla="*/ 2061029 w 2061029"/>
                <a:gd name="connsiteY1" fmla="*/ 0 h 928914"/>
                <a:gd name="connsiteX2" fmla="*/ 2061029 w 2061029"/>
                <a:gd name="connsiteY2" fmla="*/ 928914 h 928914"/>
                <a:gd name="connsiteX3" fmla="*/ 0 w 2061029"/>
                <a:gd name="connsiteY3" fmla="*/ 928914 h 928914"/>
                <a:gd name="connsiteX4" fmla="*/ 0 w 2061029"/>
                <a:gd name="connsiteY4" fmla="*/ 0 h 928914"/>
                <a:gd name="connsiteX0" fmla="*/ 0 w 2359479"/>
                <a:gd name="connsiteY0" fmla="*/ 0 h 2433864"/>
                <a:gd name="connsiteX1" fmla="*/ 2359479 w 2359479"/>
                <a:gd name="connsiteY1" fmla="*/ 1504950 h 2433864"/>
                <a:gd name="connsiteX2" fmla="*/ 2359479 w 2359479"/>
                <a:gd name="connsiteY2" fmla="*/ 2433864 h 2433864"/>
                <a:gd name="connsiteX3" fmla="*/ 298450 w 2359479"/>
                <a:gd name="connsiteY3" fmla="*/ 2433864 h 2433864"/>
                <a:gd name="connsiteX4" fmla="*/ 0 w 2359479"/>
                <a:gd name="connsiteY4" fmla="*/ 0 h 2433864"/>
                <a:gd name="connsiteX0" fmla="*/ 0 w 3510099"/>
                <a:gd name="connsiteY0" fmla="*/ 0 h 2433864"/>
                <a:gd name="connsiteX1" fmla="*/ 2359479 w 3510099"/>
                <a:gd name="connsiteY1" fmla="*/ 1504950 h 2433864"/>
                <a:gd name="connsiteX2" fmla="*/ 3510099 w 3510099"/>
                <a:gd name="connsiteY2" fmla="*/ 2151924 h 2433864"/>
                <a:gd name="connsiteX3" fmla="*/ 298450 w 3510099"/>
                <a:gd name="connsiteY3" fmla="*/ 2433864 h 2433864"/>
                <a:gd name="connsiteX4" fmla="*/ 0 w 3510099"/>
                <a:gd name="connsiteY4" fmla="*/ 0 h 2433864"/>
                <a:gd name="connsiteX0" fmla="*/ 0 w 3510099"/>
                <a:gd name="connsiteY0" fmla="*/ 0 h 2921544"/>
                <a:gd name="connsiteX1" fmla="*/ 2359479 w 3510099"/>
                <a:gd name="connsiteY1" fmla="*/ 1504950 h 2921544"/>
                <a:gd name="connsiteX2" fmla="*/ 3510099 w 3510099"/>
                <a:gd name="connsiteY2" fmla="*/ 2151924 h 2921544"/>
                <a:gd name="connsiteX3" fmla="*/ 2470150 w 3510099"/>
                <a:gd name="connsiteY3" fmla="*/ 2921544 h 2921544"/>
                <a:gd name="connsiteX4" fmla="*/ 0 w 3510099"/>
                <a:gd name="connsiteY4" fmla="*/ 0 h 2921544"/>
                <a:gd name="connsiteX0" fmla="*/ 47076 w 3557175"/>
                <a:gd name="connsiteY0" fmla="*/ 0 h 2921544"/>
                <a:gd name="connsiteX1" fmla="*/ 2406555 w 3557175"/>
                <a:gd name="connsiteY1" fmla="*/ 1504950 h 2921544"/>
                <a:gd name="connsiteX2" fmla="*/ 3557175 w 3557175"/>
                <a:gd name="connsiteY2" fmla="*/ 2151924 h 2921544"/>
                <a:gd name="connsiteX3" fmla="*/ 2517226 w 3557175"/>
                <a:gd name="connsiteY3" fmla="*/ 2921544 h 2921544"/>
                <a:gd name="connsiteX4" fmla="*/ 47076 w 3557175"/>
                <a:gd name="connsiteY4" fmla="*/ 0 h 2921544"/>
                <a:gd name="connsiteX0" fmla="*/ 77517 w 3587616"/>
                <a:gd name="connsiteY0" fmla="*/ 0 h 2953725"/>
                <a:gd name="connsiteX1" fmla="*/ 2436996 w 3587616"/>
                <a:gd name="connsiteY1" fmla="*/ 1504950 h 2953725"/>
                <a:gd name="connsiteX2" fmla="*/ 3587616 w 3587616"/>
                <a:gd name="connsiteY2" fmla="*/ 2151924 h 2953725"/>
                <a:gd name="connsiteX3" fmla="*/ 2547667 w 3587616"/>
                <a:gd name="connsiteY3" fmla="*/ 2921544 h 2953725"/>
                <a:gd name="connsiteX4" fmla="*/ 77517 w 3587616"/>
                <a:gd name="connsiteY4" fmla="*/ 0 h 2953725"/>
                <a:gd name="connsiteX0" fmla="*/ 94259 w 3604358"/>
                <a:gd name="connsiteY0" fmla="*/ 0 h 2956147"/>
                <a:gd name="connsiteX1" fmla="*/ 2453738 w 3604358"/>
                <a:gd name="connsiteY1" fmla="*/ 1504950 h 2956147"/>
                <a:gd name="connsiteX2" fmla="*/ 3604358 w 3604358"/>
                <a:gd name="connsiteY2" fmla="*/ 2151924 h 2956147"/>
                <a:gd name="connsiteX3" fmla="*/ 2564409 w 3604358"/>
                <a:gd name="connsiteY3" fmla="*/ 2921544 h 2956147"/>
                <a:gd name="connsiteX4" fmla="*/ 94259 w 3604358"/>
                <a:gd name="connsiteY4" fmla="*/ 0 h 2956147"/>
                <a:gd name="connsiteX0" fmla="*/ 94259 w 3604358"/>
                <a:gd name="connsiteY0" fmla="*/ 0 h 2956147"/>
                <a:gd name="connsiteX1" fmla="*/ 482335 w 3604358"/>
                <a:gd name="connsiteY1" fmla="*/ 374650 h 2956147"/>
                <a:gd name="connsiteX2" fmla="*/ 2453738 w 3604358"/>
                <a:gd name="connsiteY2" fmla="*/ 1504950 h 2956147"/>
                <a:gd name="connsiteX3" fmla="*/ 3604358 w 3604358"/>
                <a:gd name="connsiteY3" fmla="*/ 2151924 h 2956147"/>
                <a:gd name="connsiteX4" fmla="*/ 2564409 w 3604358"/>
                <a:gd name="connsiteY4" fmla="*/ 2921544 h 2956147"/>
                <a:gd name="connsiteX5" fmla="*/ 94259 w 3604358"/>
                <a:gd name="connsiteY5" fmla="*/ 0 h 2956147"/>
                <a:gd name="connsiteX0" fmla="*/ 94259 w 3604358"/>
                <a:gd name="connsiteY0" fmla="*/ 0 h 2956147"/>
                <a:gd name="connsiteX1" fmla="*/ 482335 w 3604358"/>
                <a:gd name="connsiteY1" fmla="*/ 374650 h 2956147"/>
                <a:gd name="connsiteX2" fmla="*/ 870955 w 3604358"/>
                <a:gd name="connsiteY2" fmla="*/ 763270 h 2956147"/>
                <a:gd name="connsiteX3" fmla="*/ 2453738 w 3604358"/>
                <a:gd name="connsiteY3" fmla="*/ 1504950 h 2956147"/>
                <a:gd name="connsiteX4" fmla="*/ 3604358 w 3604358"/>
                <a:gd name="connsiteY4" fmla="*/ 2151924 h 2956147"/>
                <a:gd name="connsiteX5" fmla="*/ 2564409 w 3604358"/>
                <a:gd name="connsiteY5" fmla="*/ 2921544 h 2956147"/>
                <a:gd name="connsiteX6" fmla="*/ 94259 w 3604358"/>
                <a:gd name="connsiteY6" fmla="*/ 0 h 2956147"/>
                <a:gd name="connsiteX0" fmla="*/ 94259 w 3604358"/>
                <a:gd name="connsiteY0" fmla="*/ 0 h 2956147"/>
                <a:gd name="connsiteX1" fmla="*/ 482335 w 3604358"/>
                <a:gd name="connsiteY1" fmla="*/ 374650 h 2956147"/>
                <a:gd name="connsiteX2" fmla="*/ 870955 w 3604358"/>
                <a:gd name="connsiteY2" fmla="*/ 763270 h 2956147"/>
                <a:gd name="connsiteX3" fmla="*/ 1442455 w 3604358"/>
                <a:gd name="connsiteY3" fmla="*/ 1121410 h 2956147"/>
                <a:gd name="connsiteX4" fmla="*/ 2453738 w 3604358"/>
                <a:gd name="connsiteY4" fmla="*/ 1504950 h 2956147"/>
                <a:gd name="connsiteX5" fmla="*/ 3604358 w 3604358"/>
                <a:gd name="connsiteY5" fmla="*/ 2151924 h 2956147"/>
                <a:gd name="connsiteX6" fmla="*/ 2564409 w 3604358"/>
                <a:gd name="connsiteY6" fmla="*/ 2921544 h 2956147"/>
                <a:gd name="connsiteX7" fmla="*/ 94259 w 3604358"/>
                <a:gd name="connsiteY7" fmla="*/ 0 h 2956147"/>
                <a:gd name="connsiteX0" fmla="*/ 94259 w 3604358"/>
                <a:gd name="connsiteY0" fmla="*/ 0 h 2956147"/>
                <a:gd name="connsiteX1" fmla="*/ 482335 w 3604358"/>
                <a:gd name="connsiteY1" fmla="*/ 374650 h 2956147"/>
                <a:gd name="connsiteX2" fmla="*/ 870955 w 3604358"/>
                <a:gd name="connsiteY2" fmla="*/ 763270 h 2956147"/>
                <a:gd name="connsiteX3" fmla="*/ 1442455 w 3604358"/>
                <a:gd name="connsiteY3" fmla="*/ 1121410 h 2956147"/>
                <a:gd name="connsiteX4" fmla="*/ 2415638 w 3604358"/>
                <a:gd name="connsiteY4" fmla="*/ 2030730 h 2956147"/>
                <a:gd name="connsiteX5" fmla="*/ 3604358 w 3604358"/>
                <a:gd name="connsiteY5" fmla="*/ 2151924 h 2956147"/>
                <a:gd name="connsiteX6" fmla="*/ 2564409 w 3604358"/>
                <a:gd name="connsiteY6" fmla="*/ 2921544 h 2956147"/>
                <a:gd name="connsiteX7" fmla="*/ 94259 w 3604358"/>
                <a:gd name="connsiteY7" fmla="*/ 0 h 2956147"/>
                <a:gd name="connsiteX0" fmla="*/ 94259 w 3604358"/>
                <a:gd name="connsiteY0" fmla="*/ 0 h 2956147"/>
                <a:gd name="connsiteX1" fmla="*/ 482335 w 3604358"/>
                <a:gd name="connsiteY1" fmla="*/ 374650 h 2956147"/>
                <a:gd name="connsiteX2" fmla="*/ 870955 w 3604358"/>
                <a:gd name="connsiteY2" fmla="*/ 763270 h 2956147"/>
                <a:gd name="connsiteX3" fmla="*/ 1442455 w 3604358"/>
                <a:gd name="connsiteY3" fmla="*/ 1121410 h 2956147"/>
                <a:gd name="connsiteX4" fmla="*/ 2415638 w 3604358"/>
                <a:gd name="connsiteY4" fmla="*/ 2030730 h 2956147"/>
                <a:gd name="connsiteX5" fmla="*/ 2966455 w 3604358"/>
                <a:gd name="connsiteY5" fmla="*/ 2043430 h 2956147"/>
                <a:gd name="connsiteX6" fmla="*/ 3604358 w 3604358"/>
                <a:gd name="connsiteY6" fmla="*/ 2151924 h 2956147"/>
                <a:gd name="connsiteX7" fmla="*/ 2564409 w 3604358"/>
                <a:gd name="connsiteY7" fmla="*/ 2921544 h 2956147"/>
                <a:gd name="connsiteX8" fmla="*/ 94259 w 3604358"/>
                <a:gd name="connsiteY8" fmla="*/ 0 h 2956147"/>
                <a:gd name="connsiteX0" fmla="*/ 94259 w 3604358"/>
                <a:gd name="connsiteY0" fmla="*/ 0 h 2956147"/>
                <a:gd name="connsiteX1" fmla="*/ 482335 w 3604358"/>
                <a:gd name="connsiteY1" fmla="*/ 374650 h 2956147"/>
                <a:gd name="connsiteX2" fmla="*/ 870955 w 3604358"/>
                <a:gd name="connsiteY2" fmla="*/ 763270 h 2956147"/>
                <a:gd name="connsiteX3" fmla="*/ 1442455 w 3604358"/>
                <a:gd name="connsiteY3" fmla="*/ 1121410 h 2956147"/>
                <a:gd name="connsiteX4" fmla="*/ 2415638 w 3604358"/>
                <a:gd name="connsiteY4" fmla="*/ 2030730 h 2956147"/>
                <a:gd name="connsiteX5" fmla="*/ 2966455 w 3604358"/>
                <a:gd name="connsiteY5" fmla="*/ 2043430 h 2956147"/>
                <a:gd name="connsiteX6" fmla="*/ 3604358 w 3604358"/>
                <a:gd name="connsiteY6" fmla="*/ 2151924 h 2956147"/>
                <a:gd name="connsiteX7" fmla="*/ 2564409 w 3604358"/>
                <a:gd name="connsiteY7" fmla="*/ 2921544 h 2956147"/>
                <a:gd name="connsiteX8" fmla="*/ 94259 w 3604358"/>
                <a:gd name="connsiteY8" fmla="*/ 0 h 2956147"/>
                <a:gd name="connsiteX0" fmla="*/ 94259 w 4624419"/>
                <a:gd name="connsiteY0" fmla="*/ 0 h 2956147"/>
                <a:gd name="connsiteX1" fmla="*/ 482335 w 4624419"/>
                <a:gd name="connsiteY1" fmla="*/ 374650 h 2956147"/>
                <a:gd name="connsiteX2" fmla="*/ 870955 w 4624419"/>
                <a:gd name="connsiteY2" fmla="*/ 763270 h 2956147"/>
                <a:gd name="connsiteX3" fmla="*/ 1442455 w 4624419"/>
                <a:gd name="connsiteY3" fmla="*/ 1121410 h 2956147"/>
                <a:gd name="connsiteX4" fmla="*/ 2415638 w 4624419"/>
                <a:gd name="connsiteY4" fmla="*/ 2030730 h 2956147"/>
                <a:gd name="connsiteX5" fmla="*/ 2966455 w 4624419"/>
                <a:gd name="connsiteY5" fmla="*/ 2043430 h 2956147"/>
                <a:gd name="connsiteX6" fmla="*/ 3604358 w 4624419"/>
                <a:gd name="connsiteY6" fmla="*/ 2151924 h 2956147"/>
                <a:gd name="connsiteX7" fmla="*/ 4619995 w 4624419"/>
                <a:gd name="connsiteY7" fmla="*/ 2355850 h 2956147"/>
                <a:gd name="connsiteX8" fmla="*/ 2564409 w 4624419"/>
                <a:gd name="connsiteY8" fmla="*/ 2921544 h 2956147"/>
                <a:gd name="connsiteX9" fmla="*/ 94259 w 4624419"/>
                <a:gd name="connsiteY9" fmla="*/ 0 h 2956147"/>
                <a:gd name="connsiteX0" fmla="*/ 94259 w 4629940"/>
                <a:gd name="connsiteY0" fmla="*/ 0 h 2956147"/>
                <a:gd name="connsiteX1" fmla="*/ 482335 w 4629940"/>
                <a:gd name="connsiteY1" fmla="*/ 374650 h 2956147"/>
                <a:gd name="connsiteX2" fmla="*/ 870955 w 4629940"/>
                <a:gd name="connsiteY2" fmla="*/ 763270 h 2956147"/>
                <a:gd name="connsiteX3" fmla="*/ 1442455 w 4629940"/>
                <a:gd name="connsiteY3" fmla="*/ 1121410 h 2956147"/>
                <a:gd name="connsiteX4" fmla="*/ 2415638 w 4629940"/>
                <a:gd name="connsiteY4" fmla="*/ 2030730 h 2956147"/>
                <a:gd name="connsiteX5" fmla="*/ 2966455 w 4629940"/>
                <a:gd name="connsiteY5" fmla="*/ 2043430 h 2956147"/>
                <a:gd name="connsiteX6" fmla="*/ 3604358 w 4629940"/>
                <a:gd name="connsiteY6" fmla="*/ 2151924 h 2956147"/>
                <a:gd name="connsiteX7" fmla="*/ 4619995 w 4629940"/>
                <a:gd name="connsiteY7" fmla="*/ 2355850 h 2956147"/>
                <a:gd name="connsiteX8" fmla="*/ 2564409 w 4629940"/>
                <a:gd name="connsiteY8" fmla="*/ 2921544 h 2956147"/>
                <a:gd name="connsiteX9" fmla="*/ 94259 w 4629940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  <a:gd name="connsiteX0" fmla="*/ 94259 w 4619995"/>
                <a:gd name="connsiteY0" fmla="*/ 0 h 2956147"/>
                <a:gd name="connsiteX1" fmla="*/ 482335 w 4619995"/>
                <a:gd name="connsiteY1" fmla="*/ 374650 h 2956147"/>
                <a:gd name="connsiteX2" fmla="*/ 870955 w 4619995"/>
                <a:gd name="connsiteY2" fmla="*/ 763270 h 2956147"/>
                <a:gd name="connsiteX3" fmla="*/ 1442455 w 4619995"/>
                <a:gd name="connsiteY3" fmla="*/ 1121410 h 2956147"/>
                <a:gd name="connsiteX4" fmla="*/ 2415638 w 4619995"/>
                <a:gd name="connsiteY4" fmla="*/ 2030730 h 2956147"/>
                <a:gd name="connsiteX5" fmla="*/ 2966455 w 4619995"/>
                <a:gd name="connsiteY5" fmla="*/ 2043430 h 2956147"/>
                <a:gd name="connsiteX6" fmla="*/ 3604358 w 4619995"/>
                <a:gd name="connsiteY6" fmla="*/ 2151924 h 2956147"/>
                <a:gd name="connsiteX7" fmla="*/ 4619995 w 4619995"/>
                <a:gd name="connsiteY7" fmla="*/ 2355850 h 2956147"/>
                <a:gd name="connsiteX8" fmla="*/ 2564409 w 4619995"/>
                <a:gd name="connsiteY8" fmla="*/ 2921544 h 2956147"/>
                <a:gd name="connsiteX9" fmla="*/ 94259 w 4619995"/>
                <a:gd name="connsiteY9" fmla="*/ 0 h 295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9995" h="2956147">
                  <a:moveTo>
                    <a:pt x="94259" y="0"/>
                  </a:moveTo>
                  <a:cubicBezTo>
                    <a:pt x="287118" y="117263"/>
                    <a:pt x="289476" y="257387"/>
                    <a:pt x="482335" y="374650"/>
                  </a:cubicBezTo>
                  <a:cubicBezTo>
                    <a:pt x="757290" y="475932"/>
                    <a:pt x="700775" y="666750"/>
                    <a:pt x="870955" y="763270"/>
                  </a:cubicBezTo>
                  <a:cubicBezTo>
                    <a:pt x="1338950" y="876617"/>
                    <a:pt x="1231635" y="984250"/>
                    <a:pt x="1442455" y="1121410"/>
                  </a:cubicBezTo>
                  <a:cubicBezTo>
                    <a:pt x="1733512" y="1314980"/>
                    <a:pt x="1986469" y="1808585"/>
                    <a:pt x="2415638" y="2030730"/>
                  </a:cubicBezTo>
                  <a:cubicBezTo>
                    <a:pt x="2609404" y="2093383"/>
                    <a:pt x="2780309" y="2018877"/>
                    <a:pt x="2966455" y="2043430"/>
                  </a:cubicBezTo>
                  <a:lnTo>
                    <a:pt x="3604358" y="2151924"/>
                  </a:lnTo>
                  <a:cubicBezTo>
                    <a:pt x="4227384" y="2118299"/>
                    <a:pt x="4408449" y="2160875"/>
                    <a:pt x="4619995" y="2355850"/>
                  </a:cubicBezTo>
                  <a:cubicBezTo>
                    <a:pt x="4026240" y="2369155"/>
                    <a:pt x="3173404" y="2923479"/>
                    <a:pt x="2564409" y="2921544"/>
                  </a:cubicBezTo>
                  <a:cubicBezTo>
                    <a:pt x="765666" y="3227856"/>
                    <a:pt x="-339658" y="1438668"/>
                    <a:pt x="9425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8593074C-7636-4A0E-88D5-CFE427255B8F}"/>
                </a:ext>
              </a:extLst>
            </p:cNvPr>
            <p:cNvSpPr/>
            <p:nvPr/>
          </p:nvSpPr>
          <p:spPr>
            <a:xfrm>
              <a:off x="4984398" y="1655984"/>
              <a:ext cx="891846" cy="1181100"/>
            </a:xfrm>
            <a:custGeom>
              <a:avLst/>
              <a:gdLst>
                <a:gd name="connsiteX0" fmla="*/ 0 w 960120"/>
                <a:gd name="connsiteY0" fmla="*/ 0 h 518160"/>
                <a:gd name="connsiteX1" fmla="*/ 960120 w 960120"/>
                <a:gd name="connsiteY1" fmla="*/ 0 h 518160"/>
                <a:gd name="connsiteX2" fmla="*/ 960120 w 960120"/>
                <a:gd name="connsiteY2" fmla="*/ 518160 h 518160"/>
                <a:gd name="connsiteX3" fmla="*/ 0 w 960120"/>
                <a:gd name="connsiteY3" fmla="*/ 518160 h 518160"/>
                <a:gd name="connsiteX4" fmla="*/ 0 w 960120"/>
                <a:gd name="connsiteY4" fmla="*/ 0 h 518160"/>
                <a:gd name="connsiteX0" fmla="*/ 0 w 960120"/>
                <a:gd name="connsiteY0" fmla="*/ 571500 h 1089660"/>
                <a:gd name="connsiteX1" fmla="*/ 937260 w 960120"/>
                <a:gd name="connsiteY1" fmla="*/ 0 h 1089660"/>
                <a:gd name="connsiteX2" fmla="*/ 960120 w 960120"/>
                <a:gd name="connsiteY2" fmla="*/ 1089660 h 1089660"/>
                <a:gd name="connsiteX3" fmla="*/ 0 w 960120"/>
                <a:gd name="connsiteY3" fmla="*/ 1089660 h 1089660"/>
                <a:gd name="connsiteX4" fmla="*/ 0 w 960120"/>
                <a:gd name="connsiteY4" fmla="*/ 571500 h 1089660"/>
                <a:gd name="connsiteX0" fmla="*/ 0 w 982980"/>
                <a:gd name="connsiteY0" fmla="*/ 830580 h 1089660"/>
                <a:gd name="connsiteX1" fmla="*/ 960120 w 982980"/>
                <a:gd name="connsiteY1" fmla="*/ 0 h 1089660"/>
                <a:gd name="connsiteX2" fmla="*/ 982980 w 982980"/>
                <a:gd name="connsiteY2" fmla="*/ 1089660 h 1089660"/>
                <a:gd name="connsiteX3" fmla="*/ 22860 w 982980"/>
                <a:gd name="connsiteY3" fmla="*/ 1089660 h 1089660"/>
                <a:gd name="connsiteX4" fmla="*/ 0 w 982980"/>
                <a:gd name="connsiteY4" fmla="*/ 830580 h 1089660"/>
                <a:gd name="connsiteX0" fmla="*/ 0 w 982980"/>
                <a:gd name="connsiteY0" fmla="*/ 830580 h 1089660"/>
                <a:gd name="connsiteX1" fmla="*/ 960120 w 982980"/>
                <a:gd name="connsiteY1" fmla="*/ 0 h 1089660"/>
                <a:gd name="connsiteX2" fmla="*/ 982980 w 982980"/>
                <a:gd name="connsiteY2" fmla="*/ 1089660 h 1089660"/>
                <a:gd name="connsiteX3" fmla="*/ 0 w 982980"/>
                <a:gd name="connsiteY3" fmla="*/ 830580 h 1089660"/>
                <a:gd name="connsiteX0" fmla="*/ 0 w 960120"/>
                <a:gd name="connsiteY0" fmla="*/ 830580 h 1181100"/>
                <a:gd name="connsiteX1" fmla="*/ 960120 w 960120"/>
                <a:gd name="connsiteY1" fmla="*/ 0 h 1181100"/>
                <a:gd name="connsiteX2" fmla="*/ 899160 w 960120"/>
                <a:gd name="connsiteY2" fmla="*/ 1181100 h 1181100"/>
                <a:gd name="connsiteX3" fmla="*/ 0 w 960120"/>
                <a:gd name="connsiteY3" fmla="*/ 830580 h 1181100"/>
                <a:gd name="connsiteX0" fmla="*/ 0 w 891540"/>
                <a:gd name="connsiteY0" fmla="*/ 830580 h 1181100"/>
                <a:gd name="connsiteX1" fmla="*/ 891540 w 891540"/>
                <a:gd name="connsiteY1" fmla="*/ 0 h 1181100"/>
                <a:gd name="connsiteX2" fmla="*/ 830580 w 891540"/>
                <a:gd name="connsiteY2" fmla="*/ 1181100 h 1181100"/>
                <a:gd name="connsiteX3" fmla="*/ 0 w 891540"/>
                <a:gd name="connsiteY3" fmla="*/ 830580 h 1181100"/>
                <a:gd name="connsiteX0" fmla="*/ 280 w 891820"/>
                <a:gd name="connsiteY0" fmla="*/ 830580 h 1181100"/>
                <a:gd name="connsiteX1" fmla="*/ 891820 w 891820"/>
                <a:gd name="connsiteY1" fmla="*/ 0 h 1181100"/>
                <a:gd name="connsiteX2" fmla="*/ 830860 w 891820"/>
                <a:gd name="connsiteY2" fmla="*/ 1181100 h 1181100"/>
                <a:gd name="connsiteX3" fmla="*/ 280 w 891820"/>
                <a:gd name="connsiteY3" fmla="*/ 830580 h 1181100"/>
                <a:gd name="connsiteX0" fmla="*/ 306 w 891846"/>
                <a:gd name="connsiteY0" fmla="*/ 830580 h 1181100"/>
                <a:gd name="connsiteX1" fmla="*/ 891846 w 891846"/>
                <a:gd name="connsiteY1" fmla="*/ 0 h 1181100"/>
                <a:gd name="connsiteX2" fmla="*/ 830886 w 891846"/>
                <a:gd name="connsiteY2" fmla="*/ 1181100 h 1181100"/>
                <a:gd name="connsiteX3" fmla="*/ 306 w 891846"/>
                <a:gd name="connsiteY3" fmla="*/ 830580 h 1181100"/>
                <a:gd name="connsiteX0" fmla="*/ 306 w 891846"/>
                <a:gd name="connsiteY0" fmla="*/ 830580 h 1181100"/>
                <a:gd name="connsiteX1" fmla="*/ 891846 w 891846"/>
                <a:gd name="connsiteY1" fmla="*/ 0 h 1181100"/>
                <a:gd name="connsiteX2" fmla="*/ 830886 w 891846"/>
                <a:gd name="connsiteY2" fmla="*/ 1181100 h 1181100"/>
                <a:gd name="connsiteX3" fmla="*/ 306 w 891846"/>
                <a:gd name="connsiteY3" fmla="*/ 830580 h 1181100"/>
                <a:gd name="connsiteX0" fmla="*/ 306 w 891846"/>
                <a:gd name="connsiteY0" fmla="*/ 830580 h 1181100"/>
                <a:gd name="connsiteX1" fmla="*/ 891846 w 891846"/>
                <a:gd name="connsiteY1" fmla="*/ 0 h 1181100"/>
                <a:gd name="connsiteX2" fmla="*/ 830886 w 891846"/>
                <a:gd name="connsiteY2" fmla="*/ 1181100 h 1181100"/>
                <a:gd name="connsiteX3" fmla="*/ 306 w 891846"/>
                <a:gd name="connsiteY3" fmla="*/ 830580 h 1181100"/>
                <a:gd name="connsiteX0" fmla="*/ 306 w 891846"/>
                <a:gd name="connsiteY0" fmla="*/ 830580 h 1181100"/>
                <a:gd name="connsiteX1" fmla="*/ 891846 w 891846"/>
                <a:gd name="connsiteY1" fmla="*/ 0 h 1181100"/>
                <a:gd name="connsiteX2" fmla="*/ 830886 w 891846"/>
                <a:gd name="connsiteY2" fmla="*/ 1181100 h 1181100"/>
                <a:gd name="connsiteX3" fmla="*/ 91746 w 891846"/>
                <a:gd name="connsiteY3" fmla="*/ 922020 h 1181100"/>
                <a:gd name="connsiteX0" fmla="*/ 306 w 891846"/>
                <a:gd name="connsiteY0" fmla="*/ 830580 h 1181100"/>
                <a:gd name="connsiteX1" fmla="*/ 891846 w 891846"/>
                <a:gd name="connsiteY1" fmla="*/ 0 h 1181100"/>
                <a:gd name="connsiteX2" fmla="*/ 830886 w 891846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846" h="1181100">
                  <a:moveTo>
                    <a:pt x="306" y="830580"/>
                  </a:moveTo>
                  <a:cubicBezTo>
                    <a:pt x="-14934" y="576580"/>
                    <a:pt x="541326" y="101600"/>
                    <a:pt x="891846" y="0"/>
                  </a:cubicBezTo>
                  <a:cubicBezTo>
                    <a:pt x="490526" y="408940"/>
                    <a:pt x="752146" y="1145540"/>
                    <a:pt x="830886" y="118110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1BE2EA66-CB9D-4402-9E21-9A9755ED59C3}"/>
                </a:ext>
              </a:extLst>
            </p:cNvPr>
            <p:cNvSpPr/>
            <p:nvPr/>
          </p:nvSpPr>
          <p:spPr>
            <a:xfrm>
              <a:off x="5221605" y="3743353"/>
              <a:ext cx="1101090" cy="936280"/>
            </a:xfrm>
            <a:custGeom>
              <a:avLst/>
              <a:gdLst>
                <a:gd name="connsiteX0" fmla="*/ 0 w 289560"/>
                <a:gd name="connsiteY0" fmla="*/ 0 h 45719"/>
                <a:gd name="connsiteX1" fmla="*/ 289560 w 289560"/>
                <a:gd name="connsiteY1" fmla="*/ 0 h 45719"/>
                <a:gd name="connsiteX2" fmla="*/ 289560 w 289560"/>
                <a:gd name="connsiteY2" fmla="*/ 45719 h 45719"/>
                <a:gd name="connsiteX3" fmla="*/ 0 w 289560"/>
                <a:gd name="connsiteY3" fmla="*/ 45719 h 45719"/>
                <a:gd name="connsiteX4" fmla="*/ 0 w 289560"/>
                <a:gd name="connsiteY4" fmla="*/ 0 h 45719"/>
                <a:gd name="connsiteX0" fmla="*/ 0 w 289560"/>
                <a:gd name="connsiteY0" fmla="*/ 53341 h 99060"/>
                <a:gd name="connsiteX1" fmla="*/ 289560 w 289560"/>
                <a:gd name="connsiteY1" fmla="*/ 53341 h 99060"/>
                <a:gd name="connsiteX2" fmla="*/ 121920 w 289560"/>
                <a:gd name="connsiteY2" fmla="*/ 0 h 99060"/>
                <a:gd name="connsiteX3" fmla="*/ 0 w 289560"/>
                <a:gd name="connsiteY3" fmla="*/ 99060 h 99060"/>
                <a:gd name="connsiteX4" fmla="*/ 0 w 289560"/>
                <a:gd name="connsiteY4" fmla="*/ 53341 h 99060"/>
                <a:gd name="connsiteX0" fmla="*/ 1158240 w 1158240"/>
                <a:gd name="connsiteY0" fmla="*/ 868681 h 868681"/>
                <a:gd name="connsiteX1" fmla="*/ 289560 w 1158240"/>
                <a:gd name="connsiteY1" fmla="*/ 53341 h 868681"/>
                <a:gd name="connsiteX2" fmla="*/ 121920 w 1158240"/>
                <a:gd name="connsiteY2" fmla="*/ 0 h 868681"/>
                <a:gd name="connsiteX3" fmla="*/ 0 w 1158240"/>
                <a:gd name="connsiteY3" fmla="*/ 99060 h 868681"/>
                <a:gd name="connsiteX4" fmla="*/ 1158240 w 1158240"/>
                <a:gd name="connsiteY4" fmla="*/ 868681 h 868681"/>
                <a:gd name="connsiteX0" fmla="*/ 1158240 w 1158240"/>
                <a:gd name="connsiteY0" fmla="*/ 868681 h 868681"/>
                <a:gd name="connsiteX1" fmla="*/ 121920 w 1158240"/>
                <a:gd name="connsiteY1" fmla="*/ 0 h 868681"/>
                <a:gd name="connsiteX2" fmla="*/ 0 w 1158240"/>
                <a:gd name="connsiteY2" fmla="*/ 99060 h 868681"/>
                <a:gd name="connsiteX3" fmla="*/ 1158240 w 1158240"/>
                <a:gd name="connsiteY3" fmla="*/ 868681 h 868681"/>
                <a:gd name="connsiteX0" fmla="*/ 1158240 w 1158240"/>
                <a:gd name="connsiteY0" fmla="*/ 902018 h 902018"/>
                <a:gd name="connsiteX1" fmla="*/ 93345 w 1158240"/>
                <a:gd name="connsiteY1" fmla="*/ 0 h 902018"/>
                <a:gd name="connsiteX2" fmla="*/ 0 w 1158240"/>
                <a:gd name="connsiteY2" fmla="*/ 132397 h 902018"/>
                <a:gd name="connsiteX3" fmla="*/ 1158240 w 1158240"/>
                <a:gd name="connsiteY3" fmla="*/ 902018 h 902018"/>
                <a:gd name="connsiteX0" fmla="*/ 1158240 w 1158240"/>
                <a:gd name="connsiteY0" fmla="*/ 907206 h 907206"/>
                <a:gd name="connsiteX1" fmla="*/ 93345 w 1158240"/>
                <a:gd name="connsiteY1" fmla="*/ 5188 h 907206"/>
                <a:gd name="connsiteX2" fmla="*/ 0 w 1158240"/>
                <a:gd name="connsiteY2" fmla="*/ 137585 h 907206"/>
                <a:gd name="connsiteX3" fmla="*/ 1158240 w 1158240"/>
                <a:gd name="connsiteY3" fmla="*/ 907206 h 907206"/>
                <a:gd name="connsiteX0" fmla="*/ 1110615 w 1110615"/>
                <a:gd name="connsiteY0" fmla="*/ 907206 h 907206"/>
                <a:gd name="connsiteX1" fmla="*/ 45720 w 1110615"/>
                <a:gd name="connsiteY1" fmla="*/ 5188 h 907206"/>
                <a:gd name="connsiteX2" fmla="*/ 0 w 1110615"/>
                <a:gd name="connsiteY2" fmla="*/ 123297 h 907206"/>
                <a:gd name="connsiteX3" fmla="*/ 1110615 w 1110615"/>
                <a:gd name="connsiteY3" fmla="*/ 907206 h 907206"/>
                <a:gd name="connsiteX0" fmla="*/ 1101090 w 1101090"/>
                <a:gd name="connsiteY0" fmla="*/ 949782 h 949782"/>
                <a:gd name="connsiteX1" fmla="*/ 45720 w 1101090"/>
                <a:gd name="connsiteY1" fmla="*/ 4901 h 949782"/>
                <a:gd name="connsiteX2" fmla="*/ 0 w 1101090"/>
                <a:gd name="connsiteY2" fmla="*/ 123010 h 949782"/>
                <a:gd name="connsiteX3" fmla="*/ 1101090 w 1101090"/>
                <a:gd name="connsiteY3" fmla="*/ 949782 h 949782"/>
                <a:gd name="connsiteX0" fmla="*/ 1101090 w 1101090"/>
                <a:gd name="connsiteY0" fmla="*/ 949782 h 949782"/>
                <a:gd name="connsiteX1" fmla="*/ 45720 w 1101090"/>
                <a:gd name="connsiteY1" fmla="*/ 4901 h 949782"/>
                <a:gd name="connsiteX2" fmla="*/ 0 w 1101090"/>
                <a:gd name="connsiteY2" fmla="*/ 123010 h 949782"/>
                <a:gd name="connsiteX3" fmla="*/ 1101090 w 1101090"/>
                <a:gd name="connsiteY3" fmla="*/ 949782 h 949782"/>
                <a:gd name="connsiteX0" fmla="*/ 1101090 w 1101090"/>
                <a:gd name="connsiteY0" fmla="*/ 954741 h 954741"/>
                <a:gd name="connsiteX1" fmla="*/ 45720 w 1101090"/>
                <a:gd name="connsiteY1" fmla="*/ 9860 h 954741"/>
                <a:gd name="connsiteX2" fmla="*/ 0 w 1101090"/>
                <a:gd name="connsiteY2" fmla="*/ 127969 h 954741"/>
                <a:gd name="connsiteX3" fmla="*/ 1101090 w 1101090"/>
                <a:gd name="connsiteY3" fmla="*/ 954741 h 954741"/>
                <a:gd name="connsiteX0" fmla="*/ 1101090 w 1101090"/>
                <a:gd name="connsiteY0" fmla="*/ 954741 h 954741"/>
                <a:gd name="connsiteX1" fmla="*/ 45720 w 1101090"/>
                <a:gd name="connsiteY1" fmla="*/ 9860 h 954741"/>
                <a:gd name="connsiteX2" fmla="*/ 0 w 1101090"/>
                <a:gd name="connsiteY2" fmla="*/ 127969 h 954741"/>
                <a:gd name="connsiteX3" fmla="*/ 1101090 w 1101090"/>
                <a:gd name="connsiteY3" fmla="*/ 954741 h 954741"/>
                <a:gd name="connsiteX0" fmla="*/ 1101090 w 1101090"/>
                <a:gd name="connsiteY0" fmla="*/ 955083 h 955083"/>
                <a:gd name="connsiteX1" fmla="*/ 45720 w 1101090"/>
                <a:gd name="connsiteY1" fmla="*/ 10202 h 955083"/>
                <a:gd name="connsiteX2" fmla="*/ 0 w 1101090"/>
                <a:gd name="connsiteY2" fmla="*/ 128311 h 955083"/>
                <a:gd name="connsiteX3" fmla="*/ 1101090 w 1101090"/>
                <a:gd name="connsiteY3" fmla="*/ 955083 h 955083"/>
                <a:gd name="connsiteX0" fmla="*/ 1101090 w 1101090"/>
                <a:gd name="connsiteY0" fmla="*/ 936280 h 936280"/>
                <a:gd name="connsiteX1" fmla="*/ 45720 w 1101090"/>
                <a:gd name="connsiteY1" fmla="*/ 10449 h 936280"/>
                <a:gd name="connsiteX2" fmla="*/ 0 w 1101090"/>
                <a:gd name="connsiteY2" fmla="*/ 128558 h 936280"/>
                <a:gd name="connsiteX3" fmla="*/ 1101090 w 1101090"/>
                <a:gd name="connsiteY3" fmla="*/ 936280 h 936280"/>
                <a:gd name="connsiteX0" fmla="*/ 0 w 1101090"/>
                <a:gd name="connsiteY0" fmla="*/ 128558 h 936280"/>
                <a:gd name="connsiteX1" fmla="*/ 1101090 w 1101090"/>
                <a:gd name="connsiteY1" fmla="*/ 936280 h 936280"/>
                <a:gd name="connsiteX2" fmla="*/ 45720 w 1101090"/>
                <a:gd name="connsiteY2" fmla="*/ 10449 h 936280"/>
                <a:gd name="connsiteX3" fmla="*/ 91440 w 1101090"/>
                <a:gd name="connsiteY3" fmla="*/ 219998 h 936280"/>
                <a:gd name="connsiteX0" fmla="*/ 0 w 1101090"/>
                <a:gd name="connsiteY0" fmla="*/ 128558 h 936280"/>
                <a:gd name="connsiteX1" fmla="*/ 1101090 w 1101090"/>
                <a:gd name="connsiteY1" fmla="*/ 936280 h 936280"/>
                <a:gd name="connsiteX2" fmla="*/ 45720 w 1101090"/>
                <a:gd name="connsiteY2" fmla="*/ 10449 h 9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090" h="936280">
                  <a:moveTo>
                    <a:pt x="0" y="128558"/>
                  </a:moveTo>
                  <a:cubicBezTo>
                    <a:pt x="352743" y="856587"/>
                    <a:pt x="857885" y="836902"/>
                    <a:pt x="1101090" y="936280"/>
                  </a:cubicBezTo>
                  <a:cubicBezTo>
                    <a:pt x="617538" y="607032"/>
                    <a:pt x="224472" y="-93691"/>
                    <a:pt x="45720" y="10449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41C623A3-0E80-4193-9593-253F176ECFE2}"/>
                </a:ext>
              </a:extLst>
            </p:cNvPr>
            <p:cNvSpPr/>
            <p:nvPr/>
          </p:nvSpPr>
          <p:spPr>
            <a:xfrm>
              <a:off x="6310314" y="3843338"/>
              <a:ext cx="481012" cy="395342"/>
            </a:xfrm>
            <a:custGeom>
              <a:avLst/>
              <a:gdLst>
                <a:gd name="connsiteX0" fmla="*/ 0 w 366712"/>
                <a:gd name="connsiteY0" fmla="*/ 0 h 104775"/>
                <a:gd name="connsiteX1" fmla="*/ 366712 w 366712"/>
                <a:gd name="connsiteY1" fmla="*/ 0 h 104775"/>
                <a:gd name="connsiteX2" fmla="*/ 366712 w 366712"/>
                <a:gd name="connsiteY2" fmla="*/ 104775 h 104775"/>
                <a:gd name="connsiteX3" fmla="*/ 0 w 366712"/>
                <a:gd name="connsiteY3" fmla="*/ 104775 h 104775"/>
                <a:gd name="connsiteX4" fmla="*/ 0 w 366712"/>
                <a:gd name="connsiteY4" fmla="*/ 0 h 104775"/>
                <a:gd name="connsiteX0" fmla="*/ 0 w 414337"/>
                <a:gd name="connsiteY0" fmla="*/ 85725 h 190500"/>
                <a:gd name="connsiteX1" fmla="*/ 414337 w 414337"/>
                <a:gd name="connsiteY1" fmla="*/ 0 h 190500"/>
                <a:gd name="connsiteX2" fmla="*/ 366712 w 414337"/>
                <a:gd name="connsiteY2" fmla="*/ 190500 h 190500"/>
                <a:gd name="connsiteX3" fmla="*/ 0 w 414337"/>
                <a:gd name="connsiteY3" fmla="*/ 190500 h 190500"/>
                <a:gd name="connsiteX4" fmla="*/ 0 w 414337"/>
                <a:gd name="connsiteY4" fmla="*/ 85725 h 190500"/>
                <a:gd name="connsiteX0" fmla="*/ 0 w 576262"/>
                <a:gd name="connsiteY0" fmla="*/ 85725 h 419100"/>
                <a:gd name="connsiteX1" fmla="*/ 414337 w 576262"/>
                <a:gd name="connsiteY1" fmla="*/ 0 h 419100"/>
                <a:gd name="connsiteX2" fmla="*/ 366712 w 576262"/>
                <a:gd name="connsiteY2" fmla="*/ 190500 h 419100"/>
                <a:gd name="connsiteX3" fmla="*/ 576262 w 576262"/>
                <a:gd name="connsiteY3" fmla="*/ 419100 h 419100"/>
                <a:gd name="connsiteX4" fmla="*/ 0 w 576262"/>
                <a:gd name="connsiteY4" fmla="*/ 85725 h 419100"/>
                <a:gd name="connsiteX0" fmla="*/ 0 w 576262"/>
                <a:gd name="connsiteY0" fmla="*/ 85725 h 419100"/>
                <a:gd name="connsiteX1" fmla="*/ 414337 w 576262"/>
                <a:gd name="connsiteY1" fmla="*/ 0 h 419100"/>
                <a:gd name="connsiteX2" fmla="*/ 576262 w 576262"/>
                <a:gd name="connsiteY2" fmla="*/ 419100 h 419100"/>
                <a:gd name="connsiteX3" fmla="*/ 0 w 576262"/>
                <a:gd name="connsiteY3" fmla="*/ 857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419100"/>
                <a:gd name="connsiteX1" fmla="*/ 319087 w 481012"/>
                <a:gd name="connsiteY1" fmla="*/ 0 h 419100"/>
                <a:gd name="connsiteX2" fmla="*/ 481012 w 481012"/>
                <a:gd name="connsiteY2" fmla="*/ 419100 h 419100"/>
                <a:gd name="connsiteX3" fmla="*/ 0 w 481012"/>
                <a:gd name="connsiteY3" fmla="*/ 200025 h 419100"/>
                <a:gd name="connsiteX0" fmla="*/ 0 w 481012"/>
                <a:gd name="connsiteY0" fmla="*/ 200025 h 395287"/>
                <a:gd name="connsiteX1" fmla="*/ 319087 w 481012"/>
                <a:gd name="connsiteY1" fmla="*/ 0 h 395287"/>
                <a:gd name="connsiteX2" fmla="*/ 481012 w 481012"/>
                <a:gd name="connsiteY2" fmla="*/ 395287 h 395287"/>
                <a:gd name="connsiteX3" fmla="*/ 0 w 481012"/>
                <a:gd name="connsiteY3" fmla="*/ 200025 h 395287"/>
                <a:gd name="connsiteX0" fmla="*/ 0 w 481012"/>
                <a:gd name="connsiteY0" fmla="*/ 200025 h 395287"/>
                <a:gd name="connsiteX1" fmla="*/ 319087 w 481012"/>
                <a:gd name="connsiteY1" fmla="*/ 0 h 395287"/>
                <a:gd name="connsiteX2" fmla="*/ 481012 w 481012"/>
                <a:gd name="connsiteY2" fmla="*/ 395287 h 395287"/>
                <a:gd name="connsiteX3" fmla="*/ 0 w 481012"/>
                <a:gd name="connsiteY3" fmla="*/ 200025 h 395287"/>
                <a:gd name="connsiteX0" fmla="*/ 0 w 481012"/>
                <a:gd name="connsiteY0" fmla="*/ 200025 h 395287"/>
                <a:gd name="connsiteX1" fmla="*/ 319087 w 481012"/>
                <a:gd name="connsiteY1" fmla="*/ 0 h 395287"/>
                <a:gd name="connsiteX2" fmla="*/ 481012 w 481012"/>
                <a:gd name="connsiteY2" fmla="*/ 395287 h 395287"/>
                <a:gd name="connsiteX3" fmla="*/ 0 w 481012"/>
                <a:gd name="connsiteY3" fmla="*/ 200025 h 395287"/>
                <a:gd name="connsiteX0" fmla="*/ 0 w 481012"/>
                <a:gd name="connsiteY0" fmla="*/ 200025 h 395342"/>
                <a:gd name="connsiteX1" fmla="*/ 319087 w 481012"/>
                <a:gd name="connsiteY1" fmla="*/ 0 h 395342"/>
                <a:gd name="connsiteX2" fmla="*/ 481012 w 481012"/>
                <a:gd name="connsiteY2" fmla="*/ 395287 h 395342"/>
                <a:gd name="connsiteX3" fmla="*/ 0 w 481012"/>
                <a:gd name="connsiteY3" fmla="*/ 200025 h 395342"/>
                <a:gd name="connsiteX0" fmla="*/ 319087 w 481012"/>
                <a:gd name="connsiteY0" fmla="*/ 0 h 395342"/>
                <a:gd name="connsiteX1" fmla="*/ 481012 w 481012"/>
                <a:gd name="connsiteY1" fmla="*/ 395287 h 395342"/>
                <a:gd name="connsiteX2" fmla="*/ 0 w 481012"/>
                <a:gd name="connsiteY2" fmla="*/ 200025 h 395342"/>
                <a:gd name="connsiteX3" fmla="*/ 410527 w 481012"/>
                <a:gd name="connsiteY3" fmla="*/ 91440 h 395342"/>
                <a:gd name="connsiteX0" fmla="*/ 319087 w 481012"/>
                <a:gd name="connsiteY0" fmla="*/ 0 h 395342"/>
                <a:gd name="connsiteX1" fmla="*/ 481012 w 481012"/>
                <a:gd name="connsiteY1" fmla="*/ 395287 h 395342"/>
                <a:gd name="connsiteX2" fmla="*/ 0 w 481012"/>
                <a:gd name="connsiteY2" fmla="*/ 200025 h 39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012" h="395342">
                  <a:moveTo>
                    <a:pt x="319087" y="0"/>
                  </a:moveTo>
                  <a:cubicBezTo>
                    <a:pt x="444499" y="63500"/>
                    <a:pt x="303212" y="250825"/>
                    <a:pt x="481012" y="395287"/>
                  </a:cubicBezTo>
                  <a:cubicBezTo>
                    <a:pt x="292100" y="396875"/>
                    <a:pt x="26987" y="365125"/>
                    <a:pt x="0" y="200025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F369C9-D411-4A84-AB22-F3E910DCC314}"/>
                </a:ext>
              </a:extLst>
            </p:cNvPr>
            <p:cNvSpPr/>
            <p:nvPr/>
          </p:nvSpPr>
          <p:spPr>
            <a:xfrm rot="20410931">
              <a:off x="3927544" y="1871893"/>
              <a:ext cx="144144" cy="2251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66E34D0-E955-4B06-8D34-E88611208625}"/>
                </a:ext>
              </a:extLst>
            </p:cNvPr>
            <p:cNvGrpSpPr/>
            <p:nvPr/>
          </p:nvGrpSpPr>
          <p:grpSpPr>
            <a:xfrm>
              <a:off x="3147776" y="1926279"/>
              <a:ext cx="1224981" cy="910805"/>
              <a:chOff x="3147776" y="1926279"/>
              <a:chExt cx="1224981" cy="91080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00C1A9D-DC77-4A23-B143-AF4EB492219F}"/>
                  </a:ext>
                </a:extLst>
              </p:cNvPr>
              <p:cNvSpPr/>
              <p:nvPr/>
            </p:nvSpPr>
            <p:spPr>
              <a:xfrm rot="20410931">
                <a:off x="4000728" y="1934180"/>
                <a:ext cx="45719" cy="1206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0E9C47A-5B7D-4B5D-BAFB-30CF2B6AA33E}"/>
                  </a:ext>
                </a:extLst>
              </p:cNvPr>
              <p:cNvGrpSpPr/>
              <p:nvPr/>
            </p:nvGrpSpPr>
            <p:grpSpPr>
              <a:xfrm>
                <a:off x="3188695" y="2313934"/>
                <a:ext cx="1184062" cy="523150"/>
                <a:chOff x="3188695" y="2313934"/>
                <a:chExt cx="1184062" cy="523150"/>
              </a:xfrm>
            </p:grpSpPr>
            <p:sp>
              <p:nvSpPr>
                <p:cNvPr id="42" name="Rectangle 11">
                  <a:extLst>
                    <a:ext uri="{FF2B5EF4-FFF2-40B4-BE49-F238E27FC236}">
                      <a16:creationId xmlns:a16="http://schemas.microsoft.com/office/drawing/2014/main" id="{1B299010-3639-485A-85C4-F7B476AE14CF}"/>
                    </a:ext>
                  </a:extLst>
                </p:cNvPr>
                <p:cNvSpPr/>
                <p:nvPr/>
              </p:nvSpPr>
              <p:spPr>
                <a:xfrm>
                  <a:off x="3188695" y="2313934"/>
                  <a:ext cx="1184062" cy="523150"/>
                </a:xfrm>
                <a:custGeom>
                  <a:avLst/>
                  <a:gdLst>
                    <a:gd name="connsiteX0" fmla="*/ 0 w 757238"/>
                    <a:gd name="connsiteY0" fmla="*/ 0 h 228834"/>
                    <a:gd name="connsiteX1" fmla="*/ 757238 w 757238"/>
                    <a:gd name="connsiteY1" fmla="*/ 0 h 228834"/>
                    <a:gd name="connsiteX2" fmla="*/ 757238 w 757238"/>
                    <a:gd name="connsiteY2" fmla="*/ 228834 h 228834"/>
                    <a:gd name="connsiteX3" fmla="*/ 0 w 757238"/>
                    <a:gd name="connsiteY3" fmla="*/ 228834 h 228834"/>
                    <a:gd name="connsiteX4" fmla="*/ 0 w 757238"/>
                    <a:gd name="connsiteY4" fmla="*/ 0 h 228834"/>
                    <a:gd name="connsiteX0" fmla="*/ 0 w 1200150"/>
                    <a:gd name="connsiteY0" fmla="*/ 0 h 466959"/>
                    <a:gd name="connsiteX1" fmla="*/ 1200150 w 1200150"/>
                    <a:gd name="connsiteY1" fmla="*/ 238125 h 466959"/>
                    <a:gd name="connsiteX2" fmla="*/ 1200150 w 1200150"/>
                    <a:gd name="connsiteY2" fmla="*/ 466959 h 466959"/>
                    <a:gd name="connsiteX3" fmla="*/ 442912 w 1200150"/>
                    <a:gd name="connsiteY3" fmla="*/ 466959 h 466959"/>
                    <a:gd name="connsiteX4" fmla="*/ 0 w 1200150"/>
                    <a:gd name="connsiteY4" fmla="*/ 0 h 466959"/>
                    <a:gd name="connsiteX0" fmla="*/ 0 w 1200150"/>
                    <a:gd name="connsiteY0" fmla="*/ 0 h 466959"/>
                    <a:gd name="connsiteX1" fmla="*/ 1200150 w 1200150"/>
                    <a:gd name="connsiteY1" fmla="*/ 238125 h 466959"/>
                    <a:gd name="connsiteX2" fmla="*/ 1200150 w 1200150"/>
                    <a:gd name="connsiteY2" fmla="*/ 466959 h 466959"/>
                    <a:gd name="connsiteX3" fmla="*/ 766762 w 1200150"/>
                    <a:gd name="connsiteY3" fmla="*/ 416952 h 466959"/>
                    <a:gd name="connsiteX4" fmla="*/ 0 w 1200150"/>
                    <a:gd name="connsiteY4" fmla="*/ 0 h 466959"/>
                    <a:gd name="connsiteX0" fmla="*/ 0 w 1200150"/>
                    <a:gd name="connsiteY0" fmla="*/ 0 h 466959"/>
                    <a:gd name="connsiteX1" fmla="*/ 1200150 w 1200150"/>
                    <a:gd name="connsiteY1" fmla="*/ 238125 h 466959"/>
                    <a:gd name="connsiteX2" fmla="*/ 1200150 w 1200150"/>
                    <a:gd name="connsiteY2" fmla="*/ 466959 h 466959"/>
                    <a:gd name="connsiteX3" fmla="*/ 0 w 1200150"/>
                    <a:gd name="connsiteY3" fmla="*/ 0 h 466959"/>
                    <a:gd name="connsiteX0" fmla="*/ 0 w 1200150"/>
                    <a:gd name="connsiteY0" fmla="*/ 0 h 390759"/>
                    <a:gd name="connsiteX1" fmla="*/ 1200150 w 1200150"/>
                    <a:gd name="connsiteY1" fmla="*/ 238125 h 390759"/>
                    <a:gd name="connsiteX2" fmla="*/ 1178719 w 1200150"/>
                    <a:gd name="connsiteY2" fmla="*/ 390759 h 390759"/>
                    <a:gd name="connsiteX3" fmla="*/ 0 w 1200150"/>
                    <a:gd name="connsiteY3" fmla="*/ 0 h 390759"/>
                    <a:gd name="connsiteX0" fmla="*/ 5893 w 1206043"/>
                    <a:gd name="connsiteY0" fmla="*/ 0 h 399057"/>
                    <a:gd name="connsiteX1" fmla="*/ 1206043 w 1206043"/>
                    <a:gd name="connsiteY1" fmla="*/ 238125 h 399057"/>
                    <a:gd name="connsiteX2" fmla="*/ 1184612 w 1206043"/>
                    <a:gd name="connsiteY2" fmla="*/ 390759 h 399057"/>
                    <a:gd name="connsiteX3" fmla="*/ 5893 w 1206043"/>
                    <a:gd name="connsiteY3" fmla="*/ 0 h 399057"/>
                    <a:gd name="connsiteX0" fmla="*/ 4842 w 1204992"/>
                    <a:gd name="connsiteY0" fmla="*/ 0 h 446950"/>
                    <a:gd name="connsiteX1" fmla="*/ 1204992 w 1204992"/>
                    <a:gd name="connsiteY1" fmla="*/ 238125 h 446950"/>
                    <a:gd name="connsiteX2" fmla="*/ 1183561 w 1204992"/>
                    <a:gd name="connsiteY2" fmla="*/ 390759 h 446950"/>
                    <a:gd name="connsiteX3" fmla="*/ 4842 w 1204992"/>
                    <a:gd name="connsiteY3" fmla="*/ 0 h 446950"/>
                    <a:gd name="connsiteX0" fmla="*/ 4842 w 1204992"/>
                    <a:gd name="connsiteY0" fmla="*/ 73856 h 520806"/>
                    <a:gd name="connsiteX1" fmla="*/ 1204992 w 1204992"/>
                    <a:gd name="connsiteY1" fmla="*/ 311981 h 520806"/>
                    <a:gd name="connsiteX2" fmla="*/ 1183561 w 1204992"/>
                    <a:gd name="connsiteY2" fmla="*/ 464615 h 520806"/>
                    <a:gd name="connsiteX3" fmla="*/ 4842 w 1204992"/>
                    <a:gd name="connsiteY3" fmla="*/ 73856 h 520806"/>
                    <a:gd name="connsiteX0" fmla="*/ 4842 w 1204992"/>
                    <a:gd name="connsiteY0" fmla="*/ 73856 h 520806"/>
                    <a:gd name="connsiteX1" fmla="*/ 1204992 w 1204992"/>
                    <a:gd name="connsiteY1" fmla="*/ 311981 h 520806"/>
                    <a:gd name="connsiteX2" fmla="*/ 1183561 w 1204992"/>
                    <a:gd name="connsiteY2" fmla="*/ 464615 h 520806"/>
                    <a:gd name="connsiteX3" fmla="*/ 4842 w 1204992"/>
                    <a:gd name="connsiteY3" fmla="*/ 73856 h 520806"/>
                    <a:gd name="connsiteX0" fmla="*/ 4842 w 1185942"/>
                    <a:gd name="connsiteY0" fmla="*/ 59862 h 506812"/>
                    <a:gd name="connsiteX1" fmla="*/ 1185942 w 1185942"/>
                    <a:gd name="connsiteY1" fmla="*/ 431337 h 506812"/>
                    <a:gd name="connsiteX2" fmla="*/ 1183561 w 1185942"/>
                    <a:gd name="connsiteY2" fmla="*/ 450621 h 506812"/>
                    <a:gd name="connsiteX3" fmla="*/ 4842 w 1185942"/>
                    <a:gd name="connsiteY3" fmla="*/ 59862 h 506812"/>
                    <a:gd name="connsiteX0" fmla="*/ 4842 w 1185942"/>
                    <a:gd name="connsiteY0" fmla="*/ 100969 h 547919"/>
                    <a:gd name="connsiteX1" fmla="*/ 1185942 w 1185942"/>
                    <a:gd name="connsiteY1" fmla="*/ 472444 h 547919"/>
                    <a:gd name="connsiteX2" fmla="*/ 1183561 w 1185942"/>
                    <a:gd name="connsiteY2" fmla="*/ 491728 h 547919"/>
                    <a:gd name="connsiteX3" fmla="*/ 4842 w 1185942"/>
                    <a:gd name="connsiteY3" fmla="*/ 100969 h 547919"/>
                    <a:gd name="connsiteX0" fmla="*/ 15636 w 1196736"/>
                    <a:gd name="connsiteY0" fmla="*/ 100969 h 525113"/>
                    <a:gd name="connsiteX1" fmla="*/ 1196736 w 1196736"/>
                    <a:gd name="connsiteY1" fmla="*/ 472444 h 525113"/>
                    <a:gd name="connsiteX2" fmla="*/ 1194355 w 1196736"/>
                    <a:gd name="connsiteY2" fmla="*/ 491728 h 525113"/>
                    <a:gd name="connsiteX3" fmla="*/ 556179 w 1196736"/>
                    <a:gd name="connsiteY3" fmla="*/ 493876 h 525113"/>
                    <a:gd name="connsiteX4" fmla="*/ 15636 w 1196736"/>
                    <a:gd name="connsiteY4" fmla="*/ 100969 h 525113"/>
                    <a:gd name="connsiteX0" fmla="*/ 2962 w 1184062"/>
                    <a:gd name="connsiteY0" fmla="*/ 100969 h 525113"/>
                    <a:gd name="connsiteX1" fmla="*/ 1184062 w 1184062"/>
                    <a:gd name="connsiteY1" fmla="*/ 472444 h 525113"/>
                    <a:gd name="connsiteX2" fmla="*/ 1181681 w 1184062"/>
                    <a:gd name="connsiteY2" fmla="*/ 491728 h 525113"/>
                    <a:gd name="connsiteX3" fmla="*/ 543505 w 1184062"/>
                    <a:gd name="connsiteY3" fmla="*/ 493876 h 525113"/>
                    <a:gd name="connsiteX4" fmla="*/ 2962 w 1184062"/>
                    <a:gd name="connsiteY4" fmla="*/ 100969 h 525113"/>
                    <a:gd name="connsiteX0" fmla="*/ 2962 w 1184062"/>
                    <a:gd name="connsiteY0" fmla="*/ 100969 h 502276"/>
                    <a:gd name="connsiteX1" fmla="*/ 1184062 w 1184062"/>
                    <a:gd name="connsiteY1" fmla="*/ 472444 h 502276"/>
                    <a:gd name="connsiteX2" fmla="*/ 1181681 w 1184062"/>
                    <a:gd name="connsiteY2" fmla="*/ 491728 h 502276"/>
                    <a:gd name="connsiteX3" fmla="*/ 543505 w 1184062"/>
                    <a:gd name="connsiteY3" fmla="*/ 493876 h 502276"/>
                    <a:gd name="connsiteX4" fmla="*/ 2962 w 1184062"/>
                    <a:gd name="connsiteY4" fmla="*/ 100969 h 502276"/>
                    <a:gd name="connsiteX0" fmla="*/ 2962 w 1184062"/>
                    <a:gd name="connsiteY0" fmla="*/ 100969 h 523150"/>
                    <a:gd name="connsiteX1" fmla="*/ 1184062 w 1184062"/>
                    <a:gd name="connsiteY1" fmla="*/ 472444 h 523150"/>
                    <a:gd name="connsiteX2" fmla="*/ 1181681 w 1184062"/>
                    <a:gd name="connsiteY2" fmla="*/ 491728 h 523150"/>
                    <a:gd name="connsiteX3" fmla="*/ 543505 w 1184062"/>
                    <a:gd name="connsiteY3" fmla="*/ 493876 h 523150"/>
                    <a:gd name="connsiteX4" fmla="*/ 2962 w 1184062"/>
                    <a:gd name="connsiteY4" fmla="*/ 100969 h 523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4062" h="523150">
                      <a:moveTo>
                        <a:pt x="2962" y="100969"/>
                      </a:moveTo>
                      <a:cubicBezTo>
                        <a:pt x="207750" y="-133981"/>
                        <a:pt x="1022137" y="62075"/>
                        <a:pt x="1184062" y="472444"/>
                      </a:cubicBezTo>
                      <a:lnTo>
                        <a:pt x="1181681" y="491728"/>
                      </a:lnTo>
                      <a:cubicBezTo>
                        <a:pt x="998325" y="554037"/>
                        <a:pt x="630421" y="506616"/>
                        <a:pt x="543505" y="493876"/>
                      </a:cubicBezTo>
                      <a:cubicBezTo>
                        <a:pt x="347052" y="428749"/>
                        <a:pt x="-37520" y="646672"/>
                        <a:pt x="2962" y="10096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D589AF30-FA3C-40A3-A645-B439683B1C74}"/>
                    </a:ext>
                  </a:extLst>
                </p:cNvPr>
                <p:cNvSpPr/>
                <p:nvPr/>
              </p:nvSpPr>
              <p:spPr>
                <a:xfrm>
                  <a:off x="3188695" y="2366142"/>
                  <a:ext cx="1184062" cy="453658"/>
                </a:xfrm>
                <a:custGeom>
                  <a:avLst/>
                  <a:gdLst>
                    <a:gd name="connsiteX0" fmla="*/ 490336 w 1184062"/>
                    <a:gd name="connsiteY0" fmla="*/ 61 h 453658"/>
                    <a:gd name="connsiteX1" fmla="*/ 559393 w 1184062"/>
                    <a:gd name="connsiteY1" fmla="*/ 116742 h 453658"/>
                    <a:gd name="connsiteX2" fmla="*/ 592730 w 1184062"/>
                    <a:gd name="connsiteY2" fmla="*/ 28636 h 453658"/>
                    <a:gd name="connsiteX3" fmla="*/ 652261 w 1184062"/>
                    <a:gd name="connsiteY3" fmla="*/ 131029 h 453658"/>
                    <a:gd name="connsiteX4" fmla="*/ 714174 w 1184062"/>
                    <a:gd name="connsiteY4" fmla="*/ 57211 h 453658"/>
                    <a:gd name="connsiteX5" fmla="*/ 749893 w 1184062"/>
                    <a:gd name="connsiteY5" fmla="*/ 190561 h 453658"/>
                    <a:gd name="connsiteX6" fmla="*/ 816568 w 1184062"/>
                    <a:gd name="connsiteY6" fmla="*/ 109598 h 453658"/>
                    <a:gd name="connsiteX7" fmla="*/ 859430 w 1184062"/>
                    <a:gd name="connsiteY7" fmla="*/ 235804 h 453658"/>
                    <a:gd name="connsiteX8" fmla="*/ 918962 w 1184062"/>
                    <a:gd name="connsiteY8" fmla="*/ 161985 h 453658"/>
                    <a:gd name="connsiteX9" fmla="*/ 968968 w 1184062"/>
                    <a:gd name="connsiteY9" fmla="*/ 304861 h 453658"/>
                    <a:gd name="connsiteX10" fmla="*/ 1028499 w 1184062"/>
                    <a:gd name="connsiteY10" fmla="*/ 259617 h 453658"/>
                    <a:gd name="connsiteX11" fmla="*/ 1059766 w 1184062"/>
                    <a:gd name="connsiteY11" fmla="*/ 369155 h 453658"/>
                    <a:gd name="connsiteX12" fmla="*/ 1105447 w 1184062"/>
                    <a:gd name="connsiteY12" fmla="*/ 289861 h 453658"/>
                    <a:gd name="connsiteX13" fmla="*/ 1146363 w 1184062"/>
                    <a:gd name="connsiteY13" fmla="*/ 345096 h 453658"/>
                    <a:gd name="connsiteX14" fmla="*/ 1184062 w 1184062"/>
                    <a:gd name="connsiteY14" fmla="*/ 419476 h 453658"/>
                    <a:gd name="connsiteX15" fmla="*/ 1181681 w 1184062"/>
                    <a:gd name="connsiteY15" fmla="*/ 438760 h 453658"/>
                    <a:gd name="connsiteX16" fmla="*/ 1120089 w 1184062"/>
                    <a:gd name="connsiteY16" fmla="*/ 453658 h 453658"/>
                    <a:gd name="connsiteX17" fmla="*/ 1080886 w 1184062"/>
                    <a:gd name="connsiteY17" fmla="*/ 381061 h 453658"/>
                    <a:gd name="connsiteX18" fmla="*/ 1023736 w 1184062"/>
                    <a:gd name="connsiteY18" fmla="*/ 435829 h 453658"/>
                    <a:gd name="connsiteX19" fmla="*/ 978493 w 1184062"/>
                    <a:gd name="connsiteY19" fmla="*/ 371536 h 453658"/>
                    <a:gd name="connsiteX20" fmla="*/ 928486 w 1184062"/>
                    <a:gd name="connsiteY20" fmla="*/ 428686 h 453658"/>
                    <a:gd name="connsiteX21" fmla="*/ 871336 w 1184062"/>
                    <a:gd name="connsiteY21" fmla="*/ 323911 h 453658"/>
                    <a:gd name="connsiteX22" fmla="*/ 804661 w 1184062"/>
                    <a:gd name="connsiteY22" fmla="*/ 416779 h 453658"/>
                    <a:gd name="connsiteX23" fmla="*/ 726080 w 1184062"/>
                    <a:gd name="connsiteY23" fmla="*/ 288192 h 453658"/>
                    <a:gd name="connsiteX24" fmla="*/ 683218 w 1184062"/>
                    <a:gd name="connsiteY24" fmla="*/ 397729 h 453658"/>
                    <a:gd name="connsiteX25" fmla="*/ 616543 w 1184062"/>
                    <a:gd name="connsiteY25" fmla="*/ 278667 h 453658"/>
                    <a:gd name="connsiteX26" fmla="*/ 564155 w 1184062"/>
                    <a:gd name="connsiteY26" fmla="*/ 397729 h 453658"/>
                    <a:gd name="connsiteX27" fmla="*/ 468905 w 1184062"/>
                    <a:gd name="connsiteY27" fmla="*/ 261998 h 453658"/>
                    <a:gd name="connsiteX28" fmla="*/ 418899 w 1184062"/>
                    <a:gd name="connsiteY28" fmla="*/ 388204 h 453658"/>
                    <a:gd name="connsiteX29" fmla="*/ 356986 w 1184062"/>
                    <a:gd name="connsiteY29" fmla="*/ 257236 h 453658"/>
                    <a:gd name="connsiteX30" fmla="*/ 276024 w 1184062"/>
                    <a:gd name="connsiteY30" fmla="*/ 392967 h 453658"/>
                    <a:gd name="connsiteX31" fmla="*/ 204586 w 1184062"/>
                    <a:gd name="connsiteY31" fmla="*/ 242948 h 453658"/>
                    <a:gd name="connsiteX32" fmla="*/ 156961 w 1184062"/>
                    <a:gd name="connsiteY32" fmla="*/ 369154 h 453658"/>
                    <a:gd name="connsiteX33" fmla="*/ 95049 w 1184062"/>
                    <a:gd name="connsiteY33" fmla="*/ 240567 h 453658"/>
                    <a:gd name="connsiteX34" fmla="*/ 48790 w 1184062"/>
                    <a:gd name="connsiteY34" fmla="*/ 338527 h 453658"/>
                    <a:gd name="connsiteX35" fmla="*/ 42717 w 1184062"/>
                    <a:gd name="connsiteY35" fmla="*/ 330453 h 453658"/>
                    <a:gd name="connsiteX36" fmla="*/ 2962 w 1184062"/>
                    <a:gd name="connsiteY36" fmla="*/ 48001 h 453658"/>
                    <a:gd name="connsiteX37" fmla="*/ 5375 w 1184062"/>
                    <a:gd name="connsiteY37" fmla="*/ 45918 h 453658"/>
                    <a:gd name="connsiteX38" fmla="*/ 104574 w 1184062"/>
                    <a:gd name="connsiteY38" fmla="*/ 154843 h 453658"/>
                    <a:gd name="connsiteX39" fmla="*/ 128386 w 1184062"/>
                    <a:gd name="connsiteY39" fmla="*/ 38161 h 453658"/>
                    <a:gd name="connsiteX40" fmla="*/ 192680 w 1184062"/>
                    <a:gd name="connsiteY40" fmla="*/ 121504 h 453658"/>
                    <a:gd name="connsiteX41" fmla="*/ 228399 w 1184062"/>
                    <a:gd name="connsiteY41" fmla="*/ 7204 h 453658"/>
                    <a:gd name="connsiteX42" fmla="*/ 295074 w 1184062"/>
                    <a:gd name="connsiteY42" fmla="*/ 114361 h 453658"/>
                    <a:gd name="connsiteX43" fmla="*/ 342699 w 1184062"/>
                    <a:gd name="connsiteY43" fmla="*/ 2442 h 453658"/>
                    <a:gd name="connsiteX44" fmla="*/ 421280 w 1184062"/>
                    <a:gd name="connsiteY44" fmla="*/ 114361 h 453658"/>
                    <a:gd name="connsiteX45" fmla="*/ 490336 w 1184062"/>
                    <a:gd name="connsiteY45" fmla="*/ 61 h 453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184062" h="453658">
                      <a:moveTo>
                        <a:pt x="490336" y="61"/>
                      </a:moveTo>
                      <a:cubicBezTo>
                        <a:pt x="507799" y="-3114"/>
                        <a:pt x="541930" y="119917"/>
                        <a:pt x="559393" y="116742"/>
                      </a:cubicBezTo>
                      <a:cubicBezTo>
                        <a:pt x="575268" y="113567"/>
                        <a:pt x="576855" y="31811"/>
                        <a:pt x="592730" y="28636"/>
                      </a:cubicBezTo>
                      <a:cubicBezTo>
                        <a:pt x="607017" y="27048"/>
                        <a:pt x="637974" y="132617"/>
                        <a:pt x="652261" y="131029"/>
                      </a:cubicBezTo>
                      <a:cubicBezTo>
                        <a:pt x="670517" y="127854"/>
                        <a:pt x="695918" y="60386"/>
                        <a:pt x="714174" y="57211"/>
                      </a:cubicBezTo>
                      <a:cubicBezTo>
                        <a:pt x="733224" y="58799"/>
                        <a:pt x="730843" y="188973"/>
                        <a:pt x="749893" y="190561"/>
                      </a:cubicBezTo>
                      <a:cubicBezTo>
                        <a:pt x="776087" y="188180"/>
                        <a:pt x="790374" y="111979"/>
                        <a:pt x="816568" y="109598"/>
                      </a:cubicBezTo>
                      <a:cubicBezTo>
                        <a:pt x="834030" y="111185"/>
                        <a:pt x="841968" y="234217"/>
                        <a:pt x="859430" y="235804"/>
                      </a:cubicBezTo>
                      <a:cubicBezTo>
                        <a:pt x="884036" y="235804"/>
                        <a:pt x="894356" y="161985"/>
                        <a:pt x="918962" y="161985"/>
                      </a:cubicBezTo>
                      <a:cubicBezTo>
                        <a:pt x="938806" y="164366"/>
                        <a:pt x="949124" y="302480"/>
                        <a:pt x="968968" y="304861"/>
                      </a:cubicBezTo>
                      <a:cubicBezTo>
                        <a:pt x="991193" y="308830"/>
                        <a:pt x="1006274" y="255648"/>
                        <a:pt x="1028499" y="259617"/>
                      </a:cubicBezTo>
                      <a:cubicBezTo>
                        <a:pt x="1038921" y="263586"/>
                        <a:pt x="1049344" y="365186"/>
                        <a:pt x="1059766" y="369155"/>
                      </a:cubicBezTo>
                      <a:lnTo>
                        <a:pt x="1105447" y="289861"/>
                      </a:lnTo>
                      <a:lnTo>
                        <a:pt x="1146363" y="345096"/>
                      </a:lnTo>
                      <a:cubicBezTo>
                        <a:pt x="1161273" y="369017"/>
                        <a:pt x="1173942" y="393828"/>
                        <a:pt x="1184062" y="419476"/>
                      </a:cubicBezTo>
                      <a:lnTo>
                        <a:pt x="1181681" y="438760"/>
                      </a:lnTo>
                      <a:lnTo>
                        <a:pt x="1120089" y="453658"/>
                      </a:lnTo>
                      <a:lnTo>
                        <a:pt x="1080886" y="381061"/>
                      </a:lnTo>
                      <a:cubicBezTo>
                        <a:pt x="1063423" y="411223"/>
                        <a:pt x="1041199" y="405667"/>
                        <a:pt x="1023736" y="435829"/>
                      </a:cubicBezTo>
                      <a:cubicBezTo>
                        <a:pt x="1013417" y="444560"/>
                        <a:pt x="988812" y="362805"/>
                        <a:pt x="978493" y="371536"/>
                      </a:cubicBezTo>
                      <a:cubicBezTo>
                        <a:pt x="962618" y="385030"/>
                        <a:pt x="944361" y="415192"/>
                        <a:pt x="928486" y="428686"/>
                      </a:cubicBezTo>
                      <a:cubicBezTo>
                        <a:pt x="912611" y="434242"/>
                        <a:pt x="887211" y="318355"/>
                        <a:pt x="871336" y="323911"/>
                      </a:cubicBezTo>
                      <a:cubicBezTo>
                        <a:pt x="849111" y="335023"/>
                        <a:pt x="826886" y="405667"/>
                        <a:pt x="804661" y="416779"/>
                      </a:cubicBezTo>
                      <a:cubicBezTo>
                        <a:pt x="779261" y="419954"/>
                        <a:pt x="751480" y="285017"/>
                        <a:pt x="726080" y="288192"/>
                      </a:cubicBezTo>
                      <a:cubicBezTo>
                        <a:pt x="707824" y="294542"/>
                        <a:pt x="701474" y="391379"/>
                        <a:pt x="683218" y="397729"/>
                      </a:cubicBezTo>
                      <a:cubicBezTo>
                        <a:pt x="663374" y="400110"/>
                        <a:pt x="636387" y="276286"/>
                        <a:pt x="616543" y="278667"/>
                      </a:cubicBezTo>
                      <a:cubicBezTo>
                        <a:pt x="598287" y="284223"/>
                        <a:pt x="582411" y="392173"/>
                        <a:pt x="564155" y="397729"/>
                      </a:cubicBezTo>
                      <a:cubicBezTo>
                        <a:pt x="540342" y="398523"/>
                        <a:pt x="492718" y="261204"/>
                        <a:pt x="468905" y="261998"/>
                      </a:cubicBezTo>
                      <a:cubicBezTo>
                        <a:pt x="445886" y="267554"/>
                        <a:pt x="441918" y="382648"/>
                        <a:pt x="418899" y="388204"/>
                      </a:cubicBezTo>
                      <a:cubicBezTo>
                        <a:pt x="394293" y="388998"/>
                        <a:pt x="381592" y="256442"/>
                        <a:pt x="356986" y="257236"/>
                      </a:cubicBezTo>
                      <a:cubicBezTo>
                        <a:pt x="328411" y="261999"/>
                        <a:pt x="304599" y="388204"/>
                        <a:pt x="276024" y="392967"/>
                      </a:cubicBezTo>
                      <a:cubicBezTo>
                        <a:pt x="256180" y="392967"/>
                        <a:pt x="224430" y="242948"/>
                        <a:pt x="204586" y="242948"/>
                      </a:cubicBezTo>
                      <a:cubicBezTo>
                        <a:pt x="182361" y="246123"/>
                        <a:pt x="179186" y="365979"/>
                        <a:pt x="156961" y="369154"/>
                      </a:cubicBezTo>
                      <a:cubicBezTo>
                        <a:pt x="133149" y="369154"/>
                        <a:pt x="118861" y="240567"/>
                        <a:pt x="95049" y="240567"/>
                      </a:cubicBezTo>
                      <a:lnTo>
                        <a:pt x="48790" y="338527"/>
                      </a:lnTo>
                      <a:lnTo>
                        <a:pt x="42717" y="330453"/>
                      </a:lnTo>
                      <a:cubicBezTo>
                        <a:pt x="9287" y="273126"/>
                        <a:pt x="-7159" y="184427"/>
                        <a:pt x="2962" y="48001"/>
                      </a:cubicBezTo>
                      <a:lnTo>
                        <a:pt x="5375" y="45918"/>
                      </a:lnTo>
                      <a:lnTo>
                        <a:pt x="104574" y="154843"/>
                      </a:lnTo>
                      <a:lnTo>
                        <a:pt x="128386" y="38161"/>
                      </a:lnTo>
                      <a:cubicBezTo>
                        <a:pt x="145848" y="31811"/>
                        <a:pt x="175218" y="127854"/>
                        <a:pt x="192680" y="121504"/>
                      </a:cubicBezTo>
                      <a:cubicBezTo>
                        <a:pt x="213318" y="96104"/>
                        <a:pt x="207761" y="32604"/>
                        <a:pt x="228399" y="7204"/>
                      </a:cubicBezTo>
                      <a:cubicBezTo>
                        <a:pt x="237130" y="4823"/>
                        <a:pt x="286343" y="116742"/>
                        <a:pt x="295074" y="114361"/>
                      </a:cubicBezTo>
                      <a:cubicBezTo>
                        <a:pt x="308568" y="104836"/>
                        <a:pt x="329205" y="11967"/>
                        <a:pt x="342699" y="2442"/>
                      </a:cubicBezTo>
                      <a:cubicBezTo>
                        <a:pt x="361749" y="61"/>
                        <a:pt x="402230" y="116742"/>
                        <a:pt x="421280" y="114361"/>
                      </a:cubicBezTo>
                      <a:cubicBezTo>
                        <a:pt x="441124" y="107217"/>
                        <a:pt x="470492" y="7205"/>
                        <a:pt x="490336" y="61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E9728140-0A0D-474A-BF99-1E74927A715E}"/>
                  </a:ext>
                </a:extLst>
              </p:cNvPr>
              <p:cNvSpPr/>
              <p:nvPr/>
            </p:nvSpPr>
            <p:spPr>
              <a:xfrm rot="16373873">
                <a:off x="3645155" y="1909044"/>
                <a:ext cx="98646" cy="133115"/>
              </a:xfrm>
              <a:prstGeom prst="teardrop">
                <a:avLst>
                  <a:gd name="adj" fmla="val 12295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ardrop 40">
                <a:extLst>
                  <a:ext uri="{FF2B5EF4-FFF2-40B4-BE49-F238E27FC236}">
                    <a16:creationId xmlns:a16="http://schemas.microsoft.com/office/drawing/2014/main" id="{93511674-7A6C-4FCA-A019-EDA387BD4AA8}"/>
                  </a:ext>
                </a:extLst>
              </p:cNvPr>
              <p:cNvSpPr/>
              <p:nvPr/>
            </p:nvSpPr>
            <p:spPr>
              <a:xfrm rot="1635643" flipH="1">
                <a:off x="3147776" y="2024171"/>
                <a:ext cx="74767" cy="100892"/>
              </a:xfrm>
              <a:prstGeom prst="teardrop">
                <a:avLst>
                  <a:gd name="adj" fmla="val 12295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4" name="ttsMP3.com_VoiceText_2025-4-19_22-45-35">
            <a:hlinkClick r:id="" action="ppaction://media"/>
            <a:extLst>
              <a:ext uri="{FF2B5EF4-FFF2-40B4-BE49-F238E27FC236}">
                <a16:creationId xmlns:a16="http://schemas.microsoft.com/office/drawing/2014/main" id="{F7D1B87B-7F51-497A-9752-E9577F7090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0569" y="1273458"/>
            <a:ext cx="609600" cy="609600"/>
          </a:xfrm>
          <a:prstGeom prst="rect">
            <a:avLst/>
          </a:prstGeom>
        </p:spPr>
      </p:pic>
      <p:pic>
        <p:nvPicPr>
          <p:cNvPr id="45" name="1sec">
            <a:hlinkClick r:id="" action="ppaction://media"/>
            <a:extLst>
              <a:ext uri="{FF2B5EF4-FFF2-40B4-BE49-F238E27FC236}">
                <a16:creationId xmlns:a16="http://schemas.microsoft.com/office/drawing/2014/main" id="{5F1CC152-1149-4893-967B-BDABC20282C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44803" y="1321760"/>
            <a:ext cx="609600" cy="609600"/>
          </a:xfrm>
          <a:prstGeom prst="rect">
            <a:avLst/>
          </a:prstGeom>
        </p:spPr>
      </p:pic>
      <p:pic>
        <p:nvPicPr>
          <p:cNvPr id="46" name="ttsMP3.com_VoiceText_2025-4-19_22-46-24">
            <a:hlinkClick r:id="" action="ppaction://media"/>
            <a:extLst>
              <a:ext uri="{FF2B5EF4-FFF2-40B4-BE49-F238E27FC236}">
                <a16:creationId xmlns:a16="http://schemas.microsoft.com/office/drawing/2014/main" id="{1A330F2C-1693-4EEA-80FF-C354FF89E13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57001" y="1321760"/>
            <a:ext cx="609600" cy="609600"/>
          </a:xfrm>
          <a:prstGeom prst="rect">
            <a:avLst/>
          </a:prstGeom>
        </p:spPr>
      </p:pic>
      <p:pic>
        <p:nvPicPr>
          <p:cNvPr id="47" name="1sec">
            <a:hlinkClick r:id="" action="ppaction://media"/>
            <a:extLst>
              <a:ext uri="{FF2B5EF4-FFF2-40B4-BE49-F238E27FC236}">
                <a16:creationId xmlns:a16="http://schemas.microsoft.com/office/drawing/2014/main" id="{686502F9-11E1-4B90-A4FA-33B731B4241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48881" y="1325291"/>
            <a:ext cx="609600" cy="609600"/>
          </a:xfrm>
          <a:prstGeom prst="rect">
            <a:avLst/>
          </a:prstGeom>
        </p:spPr>
      </p:pic>
      <p:pic>
        <p:nvPicPr>
          <p:cNvPr id="48" name="1sec">
            <a:hlinkClick r:id="" action="ppaction://media"/>
            <a:extLst>
              <a:ext uri="{FF2B5EF4-FFF2-40B4-BE49-F238E27FC236}">
                <a16:creationId xmlns:a16="http://schemas.microsoft.com/office/drawing/2014/main" id="{C895C8A3-7966-4A62-A9AF-0585EDBC69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17981" y="1344575"/>
            <a:ext cx="609600" cy="6096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C1809D4-1C66-4B8F-89B0-7B60A0AAEFE7}"/>
              </a:ext>
            </a:extLst>
          </p:cNvPr>
          <p:cNvSpPr/>
          <p:nvPr/>
        </p:nvSpPr>
        <p:spPr>
          <a:xfrm>
            <a:off x="477212" y="67254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4472C4"/>
                </a:solidFill>
              </a:rPr>
              <a:t>Sh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4472C4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F64D178-4A00-49F2-927F-4519A4C7EF0C}"/>
              </a:ext>
            </a:extLst>
          </p:cNvPr>
          <p:cNvSpPr/>
          <p:nvPr/>
        </p:nvSpPr>
        <p:spPr>
          <a:xfrm>
            <a:off x="2074801" y="672548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4472C4"/>
                </a:solidFill>
              </a:rPr>
              <a:t>Sh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ark</a:t>
            </a:r>
          </a:p>
        </p:txBody>
      </p:sp>
    </p:spTree>
    <p:extLst>
      <p:ext uri="{BB962C8B-B14F-4D97-AF65-F5344CB8AC3E}">
        <p14:creationId xmlns:p14="http://schemas.microsoft.com/office/powerpoint/2010/main" val="9858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4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6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96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12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18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6714B4-FD0C-4E5A-9E38-1538EBF87B9A}"/>
              </a:ext>
            </a:extLst>
          </p:cNvPr>
          <p:cNvGrpSpPr/>
          <p:nvPr/>
        </p:nvGrpSpPr>
        <p:grpSpPr>
          <a:xfrm flipH="1">
            <a:off x="6434086" y="622423"/>
            <a:ext cx="5230525" cy="5613154"/>
            <a:chOff x="5417487" y="2707069"/>
            <a:chExt cx="1350130" cy="14488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76DA004D-5315-4689-BD6F-E25CCB9CDCDB}"/>
                </a:ext>
              </a:extLst>
            </p:cNvPr>
            <p:cNvSpPr/>
            <p:nvPr/>
          </p:nvSpPr>
          <p:spPr>
            <a:xfrm>
              <a:off x="5417487" y="2707069"/>
              <a:ext cx="1269281" cy="1428578"/>
            </a:xfrm>
            <a:custGeom>
              <a:avLst/>
              <a:gdLst>
                <a:gd name="connsiteX0" fmla="*/ 0 w 508000"/>
                <a:gd name="connsiteY0" fmla="*/ 0 h 501650"/>
                <a:gd name="connsiteX1" fmla="*/ 508000 w 508000"/>
                <a:gd name="connsiteY1" fmla="*/ 0 h 501650"/>
                <a:gd name="connsiteX2" fmla="*/ 508000 w 508000"/>
                <a:gd name="connsiteY2" fmla="*/ 501650 h 501650"/>
                <a:gd name="connsiteX3" fmla="*/ 0 w 508000"/>
                <a:gd name="connsiteY3" fmla="*/ 501650 h 501650"/>
                <a:gd name="connsiteX4" fmla="*/ 0 w 508000"/>
                <a:gd name="connsiteY4" fmla="*/ 0 h 501650"/>
                <a:gd name="connsiteX0" fmla="*/ 0 w 572293"/>
                <a:gd name="connsiteY0" fmla="*/ 30956 h 501650"/>
                <a:gd name="connsiteX1" fmla="*/ 572293 w 572293"/>
                <a:gd name="connsiteY1" fmla="*/ 0 h 501650"/>
                <a:gd name="connsiteX2" fmla="*/ 572293 w 572293"/>
                <a:gd name="connsiteY2" fmla="*/ 501650 h 501650"/>
                <a:gd name="connsiteX3" fmla="*/ 64293 w 572293"/>
                <a:gd name="connsiteY3" fmla="*/ 501650 h 501650"/>
                <a:gd name="connsiteX4" fmla="*/ 0 w 572293"/>
                <a:gd name="connsiteY4" fmla="*/ 30956 h 501650"/>
                <a:gd name="connsiteX0" fmla="*/ 0 w 572293"/>
                <a:gd name="connsiteY0" fmla="*/ 669131 h 1139825"/>
                <a:gd name="connsiteX1" fmla="*/ 291306 w 572293"/>
                <a:gd name="connsiteY1" fmla="*/ 0 h 1139825"/>
                <a:gd name="connsiteX2" fmla="*/ 572293 w 572293"/>
                <a:gd name="connsiteY2" fmla="*/ 1139825 h 1139825"/>
                <a:gd name="connsiteX3" fmla="*/ 64293 w 572293"/>
                <a:gd name="connsiteY3" fmla="*/ 1139825 h 1139825"/>
                <a:gd name="connsiteX4" fmla="*/ 0 w 572293"/>
                <a:gd name="connsiteY4" fmla="*/ 669131 h 1139825"/>
                <a:gd name="connsiteX0" fmla="*/ 0 w 572293"/>
                <a:gd name="connsiteY0" fmla="*/ 669131 h 1139825"/>
                <a:gd name="connsiteX1" fmla="*/ 221457 w 572293"/>
                <a:gd name="connsiteY1" fmla="*/ 396876 h 1139825"/>
                <a:gd name="connsiteX2" fmla="*/ 291306 w 572293"/>
                <a:gd name="connsiteY2" fmla="*/ 0 h 1139825"/>
                <a:gd name="connsiteX3" fmla="*/ 572293 w 572293"/>
                <a:gd name="connsiteY3" fmla="*/ 1139825 h 1139825"/>
                <a:gd name="connsiteX4" fmla="*/ 64293 w 572293"/>
                <a:gd name="connsiteY4" fmla="*/ 1139825 h 1139825"/>
                <a:gd name="connsiteX5" fmla="*/ 0 w 572293"/>
                <a:gd name="connsiteY5" fmla="*/ 669131 h 1139825"/>
                <a:gd name="connsiteX0" fmla="*/ 0 w 572293"/>
                <a:gd name="connsiteY0" fmla="*/ 669131 h 1139825"/>
                <a:gd name="connsiteX1" fmla="*/ 221457 w 572293"/>
                <a:gd name="connsiteY1" fmla="*/ 396876 h 1139825"/>
                <a:gd name="connsiteX2" fmla="*/ 291306 w 572293"/>
                <a:gd name="connsiteY2" fmla="*/ 0 h 1139825"/>
                <a:gd name="connsiteX3" fmla="*/ 521494 w 572293"/>
                <a:gd name="connsiteY3" fmla="*/ 482601 h 1139825"/>
                <a:gd name="connsiteX4" fmla="*/ 572293 w 572293"/>
                <a:gd name="connsiteY4" fmla="*/ 1139825 h 1139825"/>
                <a:gd name="connsiteX5" fmla="*/ 64293 w 572293"/>
                <a:gd name="connsiteY5" fmla="*/ 1139825 h 1139825"/>
                <a:gd name="connsiteX6" fmla="*/ 0 w 572293"/>
                <a:gd name="connsiteY6" fmla="*/ 669131 h 1139825"/>
                <a:gd name="connsiteX0" fmla="*/ 0 w 553243"/>
                <a:gd name="connsiteY0" fmla="*/ 669131 h 1401762"/>
                <a:gd name="connsiteX1" fmla="*/ 221457 w 553243"/>
                <a:gd name="connsiteY1" fmla="*/ 396876 h 1401762"/>
                <a:gd name="connsiteX2" fmla="*/ 291306 w 553243"/>
                <a:gd name="connsiteY2" fmla="*/ 0 h 1401762"/>
                <a:gd name="connsiteX3" fmla="*/ 521494 w 553243"/>
                <a:gd name="connsiteY3" fmla="*/ 482601 h 1401762"/>
                <a:gd name="connsiteX4" fmla="*/ 553243 w 553243"/>
                <a:gd name="connsiteY4" fmla="*/ 1401762 h 1401762"/>
                <a:gd name="connsiteX5" fmla="*/ 64293 w 553243"/>
                <a:gd name="connsiteY5" fmla="*/ 1139825 h 1401762"/>
                <a:gd name="connsiteX6" fmla="*/ 0 w 553243"/>
                <a:gd name="connsiteY6" fmla="*/ 669131 h 1401762"/>
                <a:gd name="connsiteX0" fmla="*/ 0 w 572293"/>
                <a:gd name="connsiteY0" fmla="*/ 669131 h 1411287"/>
                <a:gd name="connsiteX1" fmla="*/ 221457 w 572293"/>
                <a:gd name="connsiteY1" fmla="*/ 396876 h 1411287"/>
                <a:gd name="connsiteX2" fmla="*/ 291306 w 572293"/>
                <a:gd name="connsiteY2" fmla="*/ 0 h 1411287"/>
                <a:gd name="connsiteX3" fmla="*/ 521494 w 572293"/>
                <a:gd name="connsiteY3" fmla="*/ 482601 h 1411287"/>
                <a:gd name="connsiteX4" fmla="*/ 572293 w 572293"/>
                <a:gd name="connsiteY4" fmla="*/ 1411287 h 1411287"/>
                <a:gd name="connsiteX5" fmla="*/ 64293 w 572293"/>
                <a:gd name="connsiteY5" fmla="*/ 1139825 h 1411287"/>
                <a:gd name="connsiteX6" fmla="*/ 0 w 572293"/>
                <a:gd name="connsiteY6" fmla="*/ 669131 h 1411287"/>
                <a:gd name="connsiteX0" fmla="*/ 0 w 572293"/>
                <a:gd name="connsiteY0" fmla="*/ 669131 h 1411287"/>
                <a:gd name="connsiteX1" fmla="*/ 221457 w 572293"/>
                <a:gd name="connsiteY1" fmla="*/ 396876 h 1411287"/>
                <a:gd name="connsiteX2" fmla="*/ 291306 w 572293"/>
                <a:gd name="connsiteY2" fmla="*/ 0 h 1411287"/>
                <a:gd name="connsiteX3" fmla="*/ 521494 w 572293"/>
                <a:gd name="connsiteY3" fmla="*/ 482601 h 1411287"/>
                <a:gd name="connsiteX4" fmla="*/ 572293 w 572293"/>
                <a:gd name="connsiteY4" fmla="*/ 1411287 h 1411287"/>
                <a:gd name="connsiteX5" fmla="*/ 97631 w 572293"/>
                <a:gd name="connsiteY5" fmla="*/ 1311275 h 1411287"/>
                <a:gd name="connsiteX6" fmla="*/ 0 w 572293"/>
                <a:gd name="connsiteY6" fmla="*/ 669131 h 1411287"/>
                <a:gd name="connsiteX0" fmla="*/ 259556 w 831849"/>
                <a:gd name="connsiteY0" fmla="*/ 669131 h 1411287"/>
                <a:gd name="connsiteX1" fmla="*/ 481013 w 831849"/>
                <a:gd name="connsiteY1" fmla="*/ 396876 h 1411287"/>
                <a:gd name="connsiteX2" fmla="*/ 550862 w 831849"/>
                <a:gd name="connsiteY2" fmla="*/ 0 h 1411287"/>
                <a:gd name="connsiteX3" fmla="*/ 781050 w 831849"/>
                <a:gd name="connsiteY3" fmla="*/ 482601 h 1411287"/>
                <a:gd name="connsiteX4" fmla="*/ 831849 w 831849"/>
                <a:gd name="connsiteY4" fmla="*/ 1411287 h 1411287"/>
                <a:gd name="connsiteX5" fmla="*/ 357187 w 831849"/>
                <a:gd name="connsiteY5" fmla="*/ 1311275 h 1411287"/>
                <a:gd name="connsiteX6" fmla="*/ 0 w 831849"/>
                <a:gd name="connsiteY6" fmla="*/ 658813 h 1411287"/>
                <a:gd name="connsiteX7" fmla="*/ 259556 w 831849"/>
                <a:gd name="connsiteY7" fmla="*/ 669131 h 1411287"/>
                <a:gd name="connsiteX0" fmla="*/ 259556 w 831849"/>
                <a:gd name="connsiteY0" fmla="*/ 669131 h 1411287"/>
                <a:gd name="connsiteX1" fmla="*/ 481013 w 831849"/>
                <a:gd name="connsiteY1" fmla="*/ 396876 h 1411287"/>
                <a:gd name="connsiteX2" fmla="*/ 550862 w 831849"/>
                <a:gd name="connsiteY2" fmla="*/ 0 h 1411287"/>
                <a:gd name="connsiteX3" fmla="*/ 781050 w 831849"/>
                <a:gd name="connsiteY3" fmla="*/ 482601 h 1411287"/>
                <a:gd name="connsiteX4" fmla="*/ 831849 w 831849"/>
                <a:gd name="connsiteY4" fmla="*/ 1411287 h 1411287"/>
                <a:gd name="connsiteX5" fmla="*/ 357187 w 831849"/>
                <a:gd name="connsiteY5" fmla="*/ 1311275 h 1411287"/>
                <a:gd name="connsiteX6" fmla="*/ 52388 w 831849"/>
                <a:gd name="connsiteY6" fmla="*/ 1330325 h 1411287"/>
                <a:gd name="connsiteX7" fmla="*/ 0 w 831849"/>
                <a:gd name="connsiteY7" fmla="*/ 658813 h 1411287"/>
                <a:gd name="connsiteX8" fmla="*/ 259556 w 831849"/>
                <a:gd name="connsiteY8" fmla="*/ 669131 h 1411287"/>
                <a:gd name="connsiteX0" fmla="*/ 312247 w 884540"/>
                <a:gd name="connsiteY0" fmla="*/ 669131 h 1411287"/>
                <a:gd name="connsiteX1" fmla="*/ 533704 w 884540"/>
                <a:gd name="connsiteY1" fmla="*/ 396876 h 1411287"/>
                <a:gd name="connsiteX2" fmla="*/ 603553 w 884540"/>
                <a:gd name="connsiteY2" fmla="*/ 0 h 1411287"/>
                <a:gd name="connsiteX3" fmla="*/ 833741 w 884540"/>
                <a:gd name="connsiteY3" fmla="*/ 482601 h 1411287"/>
                <a:gd name="connsiteX4" fmla="*/ 884540 w 884540"/>
                <a:gd name="connsiteY4" fmla="*/ 1411287 h 1411287"/>
                <a:gd name="connsiteX5" fmla="*/ 409878 w 884540"/>
                <a:gd name="connsiteY5" fmla="*/ 1311275 h 1411287"/>
                <a:gd name="connsiteX6" fmla="*/ 105079 w 884540"/>
                <a:gd name="connsiteY6" fmla="*/ 1330325 h 1411287"/>
                <a:gd name="connsiteX7" fmla="*/ 52691 w 884540"/>
                <a:gd name="connsiteY7" fmla="*/ 658813 h 1411287"/>
                <a:gd name="connsiteX8" fmla="*/ 312247 w 884540"/>
                <a:gd name="connsiteY8" fmla="*/ 669131 h 1411287"/>
                <a:gd name="connsiteX0" fmla="*/ 347519 w 919812"/>
                <a:gd name="connsiteY0" fmla="*/ 669131 h 1411287"/>
                <a:gd name="connsiteX1" fmla="*/ 568976 w 919812"/>
                <a:gd name="connsiteY1" fmla="*/ 396876 h 1411287"/>
                <a:gd name="connsiteX2" fmla="*/ 638825 w 919812"/>
                <a:gd name="connsiteY2" fmla="*/ 0 h 1411287"/>
                <a:gd name="connsiteX3" fmla="*/ 869013 w 919812"/>
                <a:gd name="connsiteY3" fmla="*/ 482601 h 1411287"/>
                <a:gd name="connsiteX4" fmla="*/ 919812 w 919812"/>
                <a:gd name="connsiteY4" fmla="*/ 1411287 h 1411287"/>
                <a:gd name="connsiteX5" fmla="*/ 445150 w 919812"/>
                <a:gd name="connsiteY5" fmla="*/ 1311275 h 1411287"/>
                <a:gd name="connsiteX6" fmla="*/ 140351 w 919812"/>
                <a:gd name="connsiteY6" fmla="*/ 1330325 h 1411287"/>
                <a:gd name="connsiteX7" fmla="*/ 87963 w 919812"/>
                <a:gd name="connsiteY7" fmla="*/ 658813 h 1411287"/>
                <a:gd name="connsiteX8" fmla="*/ 347519 w 919812"/>
                <a:gd name="connsiteY8" fmla="*/ 669131 h 1411287"/>
                <a:gd name="connsiteX0" fmla="*/ 347519 w 919812"/>
                <a:gd name="connsiteY0" fmla="*/ 669131 h 1411287"/>
                <a:gd name="connsiteX1" fmla="*/ 568976 w 919812"/>
                <a:gd name="connsiteY1" fmla="*/ 396876 h 1411287"/>
                <a:gd name="connsiteX2" fmla="*/ 638825 w 919812"/>
                <a:gd name="connsiteY2" fmla="*/ 0 h 1411287"/>
                <a:gd name="connsiteX3" fmla="*/ 869013 w 919812"/>
                <a:gd name="connsiteY3" fmla="*/ 482601 h 1411287"/>
                <a:gd name="connsiteX4" fmla="*/ 919812 w 919812"/>
                <a:gd name="connsiteY4" fmla="*/ 1411287 h 1411287"/>
                <a:gd name="connsiteX5" fmla="*/ 445150 w 919812"/>
                <a:gd name="connsiteY5" fmla="*/ 1311275 h 1411287"/>
                <a:gd name="connsiteX6" fmla="*/ 140351 w 919812"/>
                <a:gd name="connsiteY6" fmla="*/ 1330325 h 1411287"/>
                <a:gd name="connsiteX7" fmla="*/ 87963 w 919812"/>
                <a:gd name="connsiteY7" fmla="*/ 658813 h 1411287"/>
                <a:gd name="connsiteX8" fmla="*/ 347519 w 919812"/>
                <a:gd name="connsiteY8" fmla="*/ 669131 h 1411287"/>
                <a:gd name="connsiteX0" fmla="*/ 347519 w 919812"/>
                <a:gd name="connsiteY0" fmla="*/ 669131 h 1420532"/>
                <a:gd name="connsiteX1" fmla="*/ 568976 w 919812"/>
                <a:gd name="connsiteY1" fmla="*/ 396876 h 1420532"/>
                <a:gd name="connsiteX2" fmla="*/ 638825 w 919812"/>
                <a:gd name="connsiteY2" fmla="*/ 0 h 1420532"/>
                <a:gd name="connsiteX3" fmla="*/ 869013 w 919812"/>
                <a:gd name="connsiteY3" fmla="*/ 482601 h 1420532"/>
                <a:gd name="connsiteX4" fmla="*/ 919812 w 919812"/>
                <a:gd name="connsiteY4" fmla="*/ 1411287 h 1420532"/>
                <a:gd name="connsiteX5" fmla="*/ 445150 w 919812"/>
                <a:gd name="connsiteY5" fmla="*/ 1311275 h 1420532"/>
                <a:gd name="connsiteX6" fmla="*/ 140351 w 919812"/>
                <a:gd name="connsiteY6" fmla="*/ 1330325 h 1420532"/>
                <a:gd name="connsiteX7" fmla="*/ 87963 w 919812"/>
                <a:gd name="connsiteY7" fmla="*/ 658813 h 1420532"/>
                <a:gd name="connsiteX8" fmla="*/ 347519 w 919812"/>
                <a:gd name="connsiteY8" fmla="*/ 669131 h 1420532"/>
                <a:gd name="connsiteX0" fmla="*/ 347519 w 919812"/>
                <a:gd name="connsiteY0" fmla="*/ 669131 h 1427372"/>
                <a:gd name="connsiteX1" fmla="*/ 568976 w 919812"/>
                <a:gd name="connsiteY1" fmla="*/ 396876 h 1427372"/>
                <a:gd name="connsiteX2" fmla="*/ 638825 w 919812"/>
                <a:gd name="connsiteY2" fmla="*/ 0 h 1427372"/>
                <a:gd name="connsiteX3" fmla="*/ 869013 w 919812"/>
                <a:gd name="connsiteY3" fmla="*/ 482601 h 1427372"/>
                <a:gd name="connsiteX4" fmla="*/ 919812 w 919812"/>
                <a:gd name="connsiteY4" fmla="*/ 1411287 h 1427372"/>
                <a:gd name="connsiteX5" fmla="*/ 445150 w 919812"/>
                <a:gd name="connsiteY5" fmla="*/ 1311275 h 1427372"/>
                <a:gd name="connsiteX6" fmla="*/ 140351 w 919812"/>
                <a:gd name="connsiteY6" fmla="*/ 1330325 h 1427372"/>
                <a:gd name="connsiteX7" fmla="*/ 87963 w 919812"/>
                <a:gd name="connsiteY7" fmla="*/ 658813 h 1427372"/>
                <a:gd name="connsiteX8" fmla="*/ 347519 w 919812"/>
                <a:gd name="connsiteY8" fmla="*/ 669131 h 1427372"/>
                <a:gd name="connsiteX0" fmla="*/ 347519 w 1161464"/>
                <a:gd name="connsiteY0" fmla="*/ 669131 h 1427372"/>
                <a:gd name="connsiteX1" fmla="*/ 568976 w 1161464"/>
                <a:gd name="connsiteY1" fmla="*/ 396876 h 1427372"/>
                <a:gd name="connsiteX2" fmla="*/ 638825 w 1161464"/>
                <a:gd name="connsiteY2" fmla="*/ 0 h 1427372"/>
                <a:gd name="connsiteX3" fmla="*/ 869013 w 1161464"/>
                <a:gd name="connsiteY3" fmla="*/ 482601 h 1427372"/>
                <a:gd name="connsiteX4" fmla="*/ 919812 w 1161464"/>
                <a:gd name="connsiteY4" fmla="*/ 1411287 h 1427372"/>
                <a:gd name="connsiteX5" fmla="*/ 445150 w 1161464"/>
                <a:gd name="connsiteY5" fmla="*/ 1311275 h 1427372"/>
                <a:gd name="connsiteX6" fmla="*/ 140351 w 1161464"/>
                <a:gd name="connsiteY6" fmla="*/ 1330325 h 1427372"/>
                <a:gd name="connsiteX7" fmla="*/ 87963 w 1161464"/>
                <a:gd name="connsiteY7" fmla="*/ 658813 h 1427372"/>
                <a:gd name="connsiteX8" fmla="*/ 347519 w 1161464"/>
                <a:gd name="connsiteY8" fmla="*/ 669131 h 1427372"/>
                <a:gd name="connsiteX0" fmla="*/ 347519 w 1212197"/>
                <a:gd name="connsiteY0" fmla="*/ 669131 h 1427372"/>
                <a:gd name="connsiteX1" fmla="*/ 568976 w 1212197"/>
                <a:gd name="connsiteY1" fmla="*/ 396876 h 1427372"/>
                <a:gd name="connsiteX2" fmla="*/ 638825 w 1212197"/>
                <a:gd name="connsiteY2" fmla="*/ 0 h 1427372"/>
                <a:gd name="connsiteX3" fmla="*/ 869013 w 1212197"/>
                <a:gd name="connsiteY3" fmla="*/ 482601 h 1427372"/>
                <a:gd name="connsiteX4" fmla="*/ 1211913 w 1212197"/>
                <a:gd name="connsiteY4" fmla="*/ 939799 h 1427372"/>
                <a:gd name="connsiteX5" fmla="*/ 919812 w 1212197"/>
                <a:gd name="connsiteY5" fmla="*/ 1411287 h 1427372"/>
                <a:gd name="connsiteX6" fmla="*/ 445150 w 1212197"/>
                <a:gd name="connsiteY6" fmla="*/ 1311275 h 1427372"/>
                <a:gd name="connsiteX7" fmla="*/ 140351 w 1212197"/>
                <a:gd name="connsiteY7" fmla="*/ 1330325 h 1427372"/>
                <a:gd name="connsiteX8" fmla="*/ 87963 w 1212197"/>
                <a:gd name="connsiteY8" fmla="*/ 658813 h 1427372"/>
                <a:gd name="connsiteX9" fmla="*/ 347519 w 1212197"/>
                <a:gd name="connsiteY9" fmla="*/ 669131 h 1427372"/>
                <a:gd name="connsiteX0" fmla="*/ 347519 w 1255697"/>
                <a:gd name="connsiteY0" fmla="*/ 669131 h 1427372"/>
                <a:gd name="connsiteX1" fmla="*/ 568976 w 1255697"/>
                <a:gd name="connsiteY1" fmla="*/ 396876 h 1427372"/>
                <a:gd name="connsiteX2" fmla="*/ 638825 w 1255697"/>
                <a:gd name="connsiteY2" fmla="*/ 0 h 1427372"/>
                <a:gd name="connsiteX3" fmla="*/ 869013 w 1255697"/>
                <a:gd name="connsiteY3" fmla="*/ 482601 h 1427372"/>
                <a:gd name="connsiteX4" fmla="*/ 1211913 w 1255697"/>
                <a:gd name="connsiteY4" fmla="*/ 939799 h 1427372"/>
                <a:gd name="connsiteX5" fmla="*/ 919812 w 1255697"/>
                <a:gd name="connsiteY5" fmla="*/ 1411287 h 1427372"/>
                <a:gd name="connsiteX6" fmla="*/ 445150 w 1255697"/>
                <a:gd name="connsiteY6" fmla="*/ 1311275 h 1427372"/>
                <a:gd name="connsiteX7" fmla="*/ 140351 w 1255697"/>
                <a:gd name="connsiteY7" fmla="*/ 1330325 h 1427372"/>
                <a:gd name="connsiteX8" fmla="*/ 87963 w 1255697"/>
                <a:gd name="connsiteY8" fmla="*/ 658813 h 1427372"/>
                <a:gd name="connsiteX9" fmla="*/ 347519 w 1255697"/>
                <a:gd name="connsiteY9" fmla="*/ 669131 h 1427372"/>
                <a:gd name="connsiteX0" fmla="*/ 347519 w 1255697"/>
                <a:gd name="connsiteY0" fmla="*/ 669131 h 1427372"/>
                <a:gd name="connsiteX1" fmla="*/ 568976 w 1255697"/>
                <a:gd name="connsiteY1" fmla="*/ 396876 h 1427372"/>
                <a:gd name="connsiteX2" fmla="*/ 638825 w 1255697"/>
                <a:gd name="connsiteY2" fmla="*/ 0 h 1427372"/>
                <a:gd name="connsiteX3" fmla="*/ 869013 w 1255697"/>
                <a:gd name="connsiteY3" fmla="*/ 482601 h 1427372"/>
                <a:gd name="connsiteX4" fmla="*/ 1211913 w 1255697"/>
                <a:gd name="connsiteY4" fmla="*/ 939799 h 1427372"/>
                <a:gd name="connsiteX5" fmla="*/ 919812 w 1255697"/>
                <a:gd name="connsiteY5" fmla="*/ 1411287 h 1427372"/>
                <a:gd name="connsiteX6" fmla="*/ 445150 w 1255697"/>
                <a:gd name="connsiteY6" fmla="*/ 1311275 h 1427372"/>
                <a:gd name="connsiteX7" fmla="*/ 140351 w 1255697"/>
                <a:gd name="connsiteY7" fmla="*/ 1330325 h 1427372"/>
                <a:gd name="connsiteX8" fmla="*/ 87963 w 1255697"/>
                <a:gd name="connsiteY8" fmla="*/ 658813 h 1427372"/>
                <a:gd name="connsiteX9" fmla="*/ 347519 w 1255697"/>
                <a:gd name="connsiteY9" fmla="*/ 669131 h 1427372"/>
                <a:gd name="connsiteX0" fmla="*/ 347519 w 1308891"/>
                <a:gd name="connsiteY0" fmla="*/ 669131 h 1427372"/>
                <a:gd name="connsiteX1" fmla="*/ 568976 w 1308891"/>
                <a:gd name="connsiteY1" fmla="*/ 396876 h 1427372"/>
                <a:gd name="connsiteX2" fmla="*/ 638825 w 1308891"/>
                <a:gd name="connsiteY2" fmla="*/ 0 h 1427372"/>
                <a:gd name="connsiteX3" fmla="*/ 869013 w 1308891"/>
                <a:gd name="connsiteY3" fmla="*/ 482601 h 1427372"/>
                <a:gd name="connsiteX4" fmla="*/ 1269063 w 1308891"/>
                <a:gd name="connsiteY4" fmla="*/ 963612 h 1427372"/>
                <a:gd name="connsiteX5" fmla="*/ 919812 w 1308891"/>
                <a:gd name="connsiteY5" fmla="*/ 1411287 h 1427372"/>
                <a:gd name="connsiteX6" fmla="*/ 445150 w 1308891"/>
                <a:gd name="connsiteY6" fmla="*/ 1311275 h 1427372"/>
                <a:gd name="connsiteX7" fmla="*/ 140351 w 1308891"/>
                <a:gd name="connsiteY7" fmla="*/ 1330325 h 1427372"/>
                <a:gd name="connsiteX8" fmla="*/ 87963 w 1308891"/>
                <a:gd name="connsiteY8" fmla="*/ 658813 h 1427372"/>
                <a:gd name="connsiteX9" fmla="*/ 347519 w 1308891"/>
                <a:gd name="connsiteY9" fmla="*/ 669131 h 1427372"/>
                <a:gd name="connsiteX0" fmla="*/ 347519 w 1269281"/>
                <a:gd name="connsiteY0" fmla="*/ 669131 h 1427372"/>
                <a:gd name="connsiteX1" fmla="*/ 568976 w 1269281"/>
                <a:gd name="connsiteY1" fmla="*/ 396876 h 1427372"/>
                <a:gd name="connsiteX2" fmla="*/ 638825 w 1269281"/>
                <a:gd name="connsiteY2" fmla="*/ 0 h 1427372"/>
                <a:gd name="connsiteX3" fmla="*/ 869013 w 1269281"/>
                <a:gd name="connsiteY3" fmla="*/ 482601 h 1427372"/>
                <a:gd name="connsiteX4" fmla="*/ 1269063 w 1269281"/>
                <a:gd name="connsiteY4" fmla="*/ 963612 h 1427372"/>
                <a:gd name="connsiteX5" fmla="*/ 919812 w 1269281"/>
                <a:gd name="connsiteY5" fmla="*/ 1411287 h 1427372"/>
                <a:gd name="connsiteX6" fmla="*/ 445150 w 1269281"/>
                <a:gd name="connsiteY6" fmla="*/ 1311275 h 1427372"/>
                <a:gd name="connsiteX7" fmla="*/ 140351 w 1269281"/>
                <a:gd name="connsiteY7" fmla="*/ 1330325 h 1427372"/>
                <a:gd name="connsiteX8" fmla="*/ 87963 w 1269281"/>
                <a:gd name="connsiteY8" fmla="*/ 658813 h 1427372"/>
                <a:gd name="connsiteX9" fmla="*/ 347519 w 1269281"/>
                <a:gd name="connsiteY9" fmla="*/ 669131 h 1427372"/>
                <a:gd name="connsiteX0" fmla="*/ 347519 w 1269281"/>
                <a:gd name="connsiteY0" fmla="*/ 669147 h 1427388"/>
                <a:gd name="connsiteX1" fmla="*/ 568976 w 1269281"/>
                <a:gd name="connsiteY1" fmla="*/ 396892 h 1427388"/>
                <a:gd name="connsiteX2" fmla="*/ 638825 w 1269281"/>
                <a:gd name="connsiteY2" fmla="*/ 16 h 1427388"/>
                <a:gd name="connsiteX3" fmla="*/ 869013 w 1269281"/>
                <a:gd name="connsiteY3" fmla="*/ 482617 h 1427388"/>
                <a:gd name="connsiteX4" fmla="*/ 1269063 w 1269281"/>
                <a:gd name="connsiteY4" fmla="*/ 963628 h 1427388"/>
                <a:gd name="connsiteX5" fmla="*/ 919812 w 1269281"/>
                <a:gd name="connsiteY5" fmla="*/ 1411303 h 1427388"/>
                <a:gd name="connsiteX6" fmla="*/ 445150 w 1269281"/>
                <a:gd name="connsiteY6" fmla="*/ 1311291 h 1427388"/>
                <a:gd name="connsiteX7" fmla="*/ 140351 w 1269281"/>
                <a:gd name="connsiteY7" fmla="*/ 1330341 h 1427388"/>
                <a:gd name="connsiteX8" fmla="*/ 87963 w 1269281"/>
                <a:gd name="connsiteY8" fmla="*/ 658829 h 1427388"/>
                <a:gd name="connsiteX9" fmla="*/ 347519 w 1269281"/>
                <a:gd name="connsiteY9" fmla="*/ 669147 h 1427388"/>
                <a:gd name="connsiteX0" fmla="*/ 347519 w 1269281"/>
                <a:gd name="connsiteY0" fmla="*/ 669147 h 1427388"/>
                <a:gd name="connsiteX1" fmla="*/ 568976 w 1269281"/>
                <a:gd name="connsiteY1" fmla="*/ 396892 h 1427388"/>
                <a:gd name="connsiteX2" fmla="*/ 638825 w 1269281"/>
                <a:gd name="connsiteY2" fmla="*/ 16 h 1427388"/>
                <a:gd name="connsiteX3" fmla="*/ 869013 w 1269281"/>
                <a:gd name="connsiteY3" fmla="*/ 482617 h 1427388"/>
                <a:gd name="connsiteX4" fmla="*/ 1269063 w 1269281"/>
                <a:gd name="connsiteY4" fmla="*/ 963628 h 1427388"/>
                <a:gd name="connsiteX5" fmla="*/ 919812 w 1269281"/>
                <a:gd name="connsiteY5" fmla="*/ 1411303 h 1427388"/>
                <a:gd name="connsiteX6" fmla="*/ 445150 w 1269281"/>
                <a:gd name="connsiteY6" fmla="*/ 1311291 h 1427388"/>
                <a:gd name="connsiteX7" fmla="*/ 140351 w 1269281"/>
                <a:gd name="connsiteY7" fmla="*/ 1330341 h 1427388"/>
                <a:gd name="connsiteX8" fmla="*/ 87963 w 1269281"/>
                <a:gd name="connsiteY8" fmla="*/ 658829 h 1427388"/>
                <a:gd name="connsiteX9" fmla="*/ 347519 w 1269281"/>
                <a:gd name="connsiteY9" fmla="*/ 669147 h 1427388"/>
                <a:gd name="connsiteX0" fmla="*/ 347519 w 1269281"/>
                <a:gd name="connsiteY0" fmla="*/ 669147 h 1427388"/>
                <a:gd name="connsiteX1" fmla="*/ 568976 w 1269281"/>
                <a:gd name="connsiteY1" fmla="*/ 396892 h 1427388"/>
                <a:gd name="connsiteX2" fmla="*/ 638825 w 1269281"/>
                <a:gd name="connsiteY2" fmla="*/ 16 h 1427388"/>
                <a:gd name="connsiteX3" fmla="*/ 869013 w 1269281"/>
                <a:gd name="connsiteY3" fmla="*/ 482617 h 1427388"/>
                <a:gd name="connsiteX4" fmla="*/ 1269063 w 1269281"/>
                <a:gd name="connsiteY4" fmla="*/ 963628 h 1427388"/>
                <a:gd name="connsiteX5" fmla="*/ 919812 w 1269281"/>
                <a:gd name="connsiteY5" fmla="*/ 1411303 h 1427388"/>
                <a:gd name="connsiteX6" fmla="*/ 445150 w 1269281"/>
                <a:gd name="connsiteY6" fmla="*/ 1311291 h 1427388"/>
                <a:gd name="connsiteX7" fmla="*/ 140351 w 1269281"/>
                <a:gd name="connsiteY7" fmla="*/ 1330341 h 1427388"/>
                <a:gd name="connsiteX8" fmla="*/ 87963 w 1269281"/>
                <a:gd name="connsiteY8" fmla="*/ 658829 h 1427388"/>
                <a:gd name="connsiteX9" fmla="*/ 347519 w 1269281"/>
                <a:gd name="connsiteY9" fmla="*/ 669147 h 1427388"/>
                <a:gd name="connsiteX0" fmla="*/ 347519 w 1269281"/>
                <a:gd name="connsiteY0" fmla="*/ 675616 h 1433857"/>
                <a:gd name="connsiteX1" fmla="*/ 568976 w 1269281"/>
                <a:gd name="connsiteY1" fmla="*/ 403361 h 1433857"/>
                <a:gd name="connsiteX2" fmla="*/ 638825 w 1269281"/>
                <a:gd name="connsiteY2" fmla="*/ 6485 h 1433857"/>
                <a:gd name="connsiteX3" fmla="*/ 869013 w 1269281"/>
                <a:gd name="connsiteY3" fmla="*/ 489086 h 1433857"/>
                <a:gd name="connsiteX4" fmla="*/ 1269063 w 1269281"/>
                <a:gd name="connsiteY4" fmla="*/ 970097 h 1433857"/>
                <a:gd name="connsiteX5" fmla="*/ 919812 w 1269281"/>
                <a:gd name="connsiteY5" fmla="*/ 1417772 h 1433857"/>
                <a:gd name="connsiteX6" fmla="*/ 445150 w 1269281"/>
                <a:gd name="connsiteY6" fmla="*/ 1317760 h 1433857"/>
                <a:gd name="connsiteX7" fmla="*/ 140351 w 1269281"/>
                <a:gd name="connsiteY7" fmla="*/ 1336810 h 1433857"/>
                <a:gd name="connsiteX8" fmla="*/ 87963 w 1269281"/>
                <a:gd name="connsiteY8" fmla="*/ 665298 h 1433857"/>
                <a:gd name="connsiteX9" fmla="*/ 347519 w 1269281"/>
                <a:gd name="connsiteY9" fmla="*/ 675616 h 1433857"/>
                <a:gd name="connsiteX0" fmla="*/ 347519 w 1269281"/>
                <a:gd name="connsiteY0" fmla="*/ 669131 h 1427372"/>
                <a:gd name="connsiteX1" fmla="*/ 568976 w 1269281"/>
                <a:gd name="connsiteY1" fmla="*/ 396876 h 1427372"/>
                <a:gd name="connsiteX2" fmla="*/ 638825 w 1269281"/>
                <a:gd name="connsiteY2" fmla="*/ 0 h 1427372"/>
                <a:gd name="connsiteX3" fmla="*/ 869013 w 1269281"/>
                <a:gd name="connsiteY3" fmla="*/ 482601 h 1427372"/>
                <a:gd name="connsiteX4" fmla="*/ 1269063 w 1269281"/>
                <a:gd name="connsiteY4" fmla="*/ 963612 h 1427372"/>
                <a:gd name="connsiteX5" fmla="*/ 919812 w 1269281"/>
                <a:gd name="connsiteY5" fmla="*/ 1411287 h 1427372"/>
                <a:gd name="connsiteX6" fmla="*/ 445150 w 1269281"/>
                <a:gd name="connsiteY6" fmla="*/ 1311275 h 1427372"/>
                <a:gd name="connsiteX7" fmla="*/ 140351 w 1269281"/>
                <a:gd name="connsiteY7" fmla="*/ 1330325 h 1427372"/>
                <a:gd name="connsiteX8" fmla="*/ 87963 w 1269281"/>
                <a:gd name="connsiteY8" fmla="*/ 658813 h 1427372"/>
                <a:gd name="connsiteX9" fmla="*/ 347519 w 1269281"/>
                <a:gd name="connsiteY9" fmla="*/ 669131 h 1427372"/>
                <a:gd name="connsiteX0" fmla="*/ 347519 w 1269281"/>
                <a:gd name="connsiteY0" fmla="*/ 670148 h 1428389"/>
                <a:gd name="connsiteX1" fmla="*/ 568976 w 1269281"/>
                <a:gd name="connsiteY1" fmla="*/ 397893 h 1428389"/>
                <a:gd name="connsiteX2" fmla="*/ 638825 w 1269281"/>
                <a:gd name="connsiteY2" fmla="*/ 1017 h 1428389"/>
                <a:gd name="connsiteX3" fmla="*/ 869013 w 1269281"/>
                <a:gd name="connsiteY3" fmla="*/ 483618 h 1428389"/>
                <a:gd name="connsiteX4" fmla="*/ 1269063 w 1269281"/>
                <a:gd name="connsiteY4" fmla="*/ 964629 h 1428389"/>
                <a:gd name="connsiteX5" fmla="*/ 919812 w 1269281"/>
                <a:gd name="connsiteY5" fmla="*/ 1412304 h 1428389"/>
                <a:gd name="connsiteX6" fmla="*/ 445150 w 1269281"/>
                <a:gd name="connsiteY6" fmla="*/ 1312292 h 1428389"/>
                <a:gd name="connsiteX7" fmla="*/ 140351 w 1269281"/>
                <a:gd name="connsiteY7" fmla="*/ 1331342 h 1428389"/>
                <a:gd name="connsiteX8" fmla="*/ 87963 w 1269281"/>
                <a:gd name="connsiteY8" fmla="*/ 659830 h 1428389"/>
                <a:gd name="connsiteX9" fmla="*/ 347519 w 1269281"/>
                <a:gd name="connsiteY9" fmla="*/ 670148 h 1428389"/>
                <a:gd name="connsiteX0" fmla="*/ 347519 w 1269281"/>
                <a:gd name="connsiteY0" fmla="*/ 669899 h 1428140"/>
                <a:gd name="connsiteX1" fmla="*/ 568976 w 1269281"/>
                <a:gd name="connsiteY1" fmla="*/ 397644 h 1428140"/>
                <a:gd name="connsiteX2" fmla="*/ 638825 w 1269281"/>
                <a:gd name="connsiteY2" fmla="*/ 768 h 1428140"/>
                <a:gd name="connsiteX3" fmla="*/ 869013 w 1269281"/>
                <a:gd name="connsiteY3" fmla="*/ 483369 h 1428140"/>
                <a:gd name="connsiteX4" fmla="*/ 1269063 w 1269281"/>
                <a:gd name="connsiteY4" fmla="*/ 964380 h 1428140"/>
                <a:gd name="connsiteX5" fmla="*/ 919812 w 1269281"/>
                <a:gd name="connsiteY5" fmla="*/ 1412055 h 1428140"/>
                <a:gd name="connsiteX6" fmla="*/ 445150 w 1269281"/>
                <a:gd name="connsiteY6" fmla="*/ 1312043 h 1428140"/>
                <a:gd name="connsiteX7" fmla="*/ 140351 w 1269281"/>
                <a:gd name="connsiteY7" fmla="*/ 1331093 h 1428140"/>
                <a:gd name="connsiteX8" fmla="*/ 87963 w 1269281"/>
                <a:gd name="connsiteY8" fmla="*/ 659581 h 1428140"/>
                <a:gd name="connsiteX9" fmla="*/ 347519 w 1269281"/>
                <a:gd name="connsiteY9" fmla="*/ 669899 h 1428140"/>
                <a:gd name="connsiteX0" fmla="*/ 347519 w 1269281"/>
                <a:gd name="connsiteY0" fmla="*/ 670252 h 1428493"/>
                <a:gd name="connsiteX1" fmla="*/ 568976 w 1269281"/>
                <a:gd name="connsiteY1" fmla="*/ 397997 h 1428493"/>
                <a:gd name="connsiteX2" fmla="*/ 638825 w 1269281"/>
                <a:gd name="connsiteY2" fmla="*/ 1121 h 1428493"/>
                <a:gd name="connsiteX3" fmla="*/ 869013 w 1269281"/>
                <a:gd name="connsiteY3" fmla="*/ 483722 h 1428493"/>
                <a:gd name="connsiteX4" fmla="*/ 1269063 w 1269281"/>
                <a:gd name="connsiteY4" fmla="*/ 964733 h 1428493"/>
                <a:gd name="connsiteX5" fmla="*/ 919812 w 1269281"/>
                <a:gd name="connsiteY5" fmla="*/ 1412408 h 1428493"/>
                <a:gd name="connsiteX6" fmla="*/ 445150 w 1269281"/>
                <a:gd name="connsiteY6" fmla="*/ 1312396 h 1428493"/>
                <a:gd name="connsiteX7" fmla="*/ 140351 w 1269281"/>
                <a:gd name="connsiteY7" fmla="*/ 1331446 h 1428493"/>
                <a:gd name="connsiteX8" fmla="*/ 87963 w 1269281"/>
                <a:gd name="connsiteY8" fmla="*/ 659934 h 1428493"/>
                <a:gd name="connsiteX9" fmla="*/ 347519 w 1269281"/>
                <a:gd name="connsiteY9" fmla="*/ 670252 h 1428493"/>
                <a:gd name="connsiteX0" fmla="*/ 347519 w 1269281"/>
                <a:gd name="connsiteY0" fmla="*/ 670337 h 1428578"/>
                <a:gd name="connsiteX1" fmla="*/ 568976 w 1269281"/>
                <a:gd name="connsiteY1" fmla="*/ 398082 h 1428578"/>
                <a:gd name="connsiteX2" fmla="*/ 638825 w 1269281"/>
                <a:gd name="connsiteY2" fmla="*/ 1206 h 1428578"/>
                <a:gd name="connsiteX3" fmla="*/ 869013 w 1269281"/>
                <a:gd name="connsiteY3" fmla="*/ 483807 h 1428578"/>
                <a:gd name="connsiteX4" fmla="*/ 1269063 w 1269281"/>
                <a:gd name="connsiteY4" fmla="*/ 964818 h 1428578"/>
                <a:gd name="connsiteX5" fmla="*/ 919812 w 1269281"/>
                <a:gd name="connsiteY5" fmla="*/ 1412493 h 1428578"/>
                <a:gd name="connsiteX6" fmla="*/ 445150 w 1269281"/>
                <a:gd name="connsiteY6" fmla="*/ 1312481 h 1428578"/>
                <a:gd name="connsiteX7" fmla="*/ 140351 w 1269281"/>
                <a:gd name="connsiteY7" fmla="*/ 1331531 h 1428578"/>
                <a:gd name="connsiteX8" fmla="*/ 87963 w 1269281"/>
                <a:gd name="connsiteY8" fmla="*/ 660019 h 1428578"/>
                <a:gd name="connsiteX9" fmla="*/ 347519 w 1269281"/>
                <a:gd name="connsiteY9" fmla="*/ 670337 h 1428578"/>
                <a:gd name="connsiteX0" fmla="*/ 347519 w 1269281"/>
                <a:gd name="connsiteY0" fmla="*/ 670337 h 1428578"/>
                <a:gd name="connsiteX1" fmla="*/ 568976 w 1269281"/>
                <a:gd name="connsiteY1" fmla="*/ 398082 h 1428578"/>
                <a:gd name="connsiteX2" fmla="*/ 638825 w 1269281"/>
                <a:gd name="connsiteY2" fmla="*/ 1206 h 1428578"/>
                <a:gd name="connsiteX3" fmla="*/ 869013 w 1269281"/>
                <a:gd name="connsiteY3" fmla="*/ 483807 h 1428578"/>
                <a:gd name="connsiteX4" fmla="*/ 1269063 w 1269281"/>
                <a:gd name="connsiteY4" fmla="*/ 964818 h 1428578"/>
                <a:gd name="connsiteX5" fmla="*/ 919812 w 1269281"/>
                <a:gd name="connsiteY5" fmla="*/ 1412493 h 1428578"/>
                <a:gd name="connsiteX6" fmla="*/ 445150 w 1269281"/>
                <a:gd name="connsiteY6" fmla="*/ 1312481 h 1428578"/>
                <a:gd name="connsiteX7" fmla="*/ 140351 w 1269281"/>
                <a:gd name="connsiteY7" fmla="*/ 1331531 h 1428578"/>
                <a:gd name="connsiteX8" fmla="*/ 87963 w 1269281"/>
                <a:gd name="connsiteY8" fmla="*/ 660019 h 1428578"/>
                <a:gd name="connsiteX9" fmla="*/ 347519 w 1269281"/>
                <a:gd name="connsiteY9" fmla="*/ 670337 h 14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281" h="1428578">
                  <a:moveTo>
                    <a:pt x="347519" y="670337"/>
                  </a:moveTo>
                  <a:cubicBezTo>
                    <a:pt x="395938" y="557360"/>
                    <a:pt x="520557" y="511059"/>
                    <a:pt x="568976" y="398082"/>
                  </a:cubicBezTo>
                  <a:cubicBezTo>
                    <a:pt x="663697" y="280077"/>
                    <a:pt x="501242" y="28723"/>
                    <a:pt x="638825" y="1206"/>
                  </a:cubicBezTo>
                  <a:cubicBezTo>
                    <a:pt x="1014003" y="-25252"/>
                    <a:pt x="803397" y="391202"/>
                    <a:pt x="869013" y="483807"/>
                  </a:cubicBezTo>
                  <a:cubicBezTo>
                    <a:pt x="955003" y="640440"/>
                    <a:pt x="1270122" y="557625"/>
                    <a:pt x="1269063" y="964818"/>
                  </a:cubicBezTo>
                  <a:cubicBezTo>
                    <a:pt x="1277529" y="1119599"/>
                    <a:pt x="1038081" y="1350580"/>
                    <a:pt x="919812" y="1412493"/>
                  </a:cubicBezTo>
                  <a:cubicBezTo>
                    <a:pt x="861603" y="1398206"/>
                    <a:pt x="822446" y="1502980"/>
                    <a:pt x="445150" y="1312481"/>
                  </a:cubicBezTo>
                  <a:cubicBezTo>
                    <a:pt x="352546" y="1263269"/>
                    <a:pt x="261794" y="1359313"/>
                    <a:pt x="140351" y="1331531"/>
                  </a:cubicBezTo>
                  <a:cubicBezTo>
                    <a:pt x="-62055" y="1237075"/>
                    <a:pt x="-14034" y="763074"/>
                    <a:pt x="87963" y="660019"/>
                  </a:cubicBezTo>
                  <a:lnTo>
                    <a:pt x="347519" y="6703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E4F51C01-0C8D-4116-8C1A-9736BBC110B4}"/>
                </a:ext>
              </a:extLst>
            </p:cNvPr>
            <p:cNvSpPr/>
            <p:nvPr/>
          </p:nvSpPr>
          <p:spPr>
            <a:xfrm>
              <a:off x="6235944" y="3936412"/>
              <a:ext cx="417270" cy="219553"/>
            </a:xfrm>
            <a:custGeom>
              <a:avLst/>
              <a:gdLst>
                <a:gd name="connsiteX0" fmla="*/ 0 w 504825"/>
                <a:gd name="connsiteY0" fmla="*/ 126207 h 252413"/>
                <a:gd name="connsiteX1" fmla="*/ 252413 w 504825"/>
                <a:gd name="connsiteY1" fmla="*/ 0 h 252413"/>
                <a:gd name="connsiteX2" fmla="*/ 504826 w 504825"/>
                <a:gd name="connsiteY2" fmla="*/ 126207 h 252413"/>
                <a:gd name="connsiteX3" fmla="*/ 252413 w 504825"/>
                <a:gd name="connsiteY3" fmla="*/ 252414 h 252413"/>
                <a:gd name="connsiteX4" fmla="*/ 0 w 504825"/>
                <a:gd name="connsiteY4" fmla="*/ 126207 h 252413"/>
                <a:gd name="connsiteX0" fmla="*/ 0 w 504826"/>
                <a:gd name="connsiteY0" fmla="*/ 128388 h 254595"/>
                <a:gd name="connsiteX1" fmla="*/ 252413 w 504826"/>
                <a:gd name="connsiteY1" fmla="*/ 2181 h 254595"/>
                <a:gd name="connsiteX2" fmla="*/ 504826 w 504826"/>
                <a:gd name="connsiteY2" fmla="*/ 128388 h 254595"/>
                <a:gd name="connsiteX3" fmla="*/ 252413 w 504826"/>
                <a:gd name="connsiteY3" fmla="*/ 254595 h 254595"/>
                <a:gd name="connsiteX4" fmla="*/ 0 w 504826"/>
                <a:gd name="connsiteY4" fmla="*/ 128388 h 254595"/>
                <a:gd name="connsiteX0" fmla="*/ 0 w 504965"/>
                <a:gd name="connsiteY0" fmla="*/ 128388 h 254595"/>
                <a:gd name="connsiteX1" fmla="*/ 252413 w 504965"/>
                <a:gd name="connsiteY1" fmla="*/ 2181 h 254595"/>
                <a:gd name="connsiteX2" fmla="*/ 504826 w 504965"/>
                <a:gd name="connsiteY2" fmla="*/ 128388 h 254595"/>
                <a:gd name="connsiteX3" fmla="*/ 252413 w 504965"/>
                <a:gd name="connsiteY3" fmla="*/ 254595 h 254595"/>
                <a:gd name="connsiteX4" fmla="*/ 0 w 504965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31295 h 257502"/>
                <a:gd name="connsiteX1" fmla="*/ 328613 w 581129"/>
                <a:gd name="connsiteY1" fmla="*/ 5088 h 257502"/>
                <a:gd name="connsiteX2" fmla="*/ 581026 w 581129"/>
                <a:gd name="connsiteY2" fmla="*/ 131295 h 257502"/>
                <a:gd name="connsiteX3" fmla="*/ 328613 w 581129"/>
                <a:gd name="connsiteY3" fmla="*/ 257502 h 257502"/>
                <a:gd name="connsiteX4" fmla="*/ 0 w 581129"/>
                <a:gd name="connsiteY4" fmla="*/ 131295 h 257502"/>
                <a:gd name="connsiteX0" fmla="*/ 0 w 581129"/>
                <a:gd name="connsiteY0" fmla="*/ 131295 h 257686"/>
                <a:gd name="connsiteX1" fmla="*/ 328613 w 581129"/>
                <a:gd name="connsiteY1" fmla="*/ 5088 h 257686"/>
                <a:gd name="connsiteX2" fmla="*/ 581026 w 581129"/>
                <a:gd name="connsiteY2" fmla="*/ 131295 h 257686"/>
                <a:gd name="connsiteX3" fmla="*/ 328613 w 581129"/>
                <a:gd name="connsiteY3" fmla="*/ 257502 h 257686"/>
                <a:gd name="connsiteX4" fmla="*/ 0 w 581129"/>
                <a:gd name="connsiteY4" fmla="*/ 131295 h 25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129" h="257686">
                  <a:moveTo>
                    <a:pt x="0" y="131295"/>
                  </a:moveTo>
                  <a:cubicBezTo>
                    <a:pt x="7234" y="-38815"/>
                    <a:pt x="231775" y="5088"/>
                    <a:pt x="328613" y="5088"/>
                  </a:cubicBezTo>
                  <a:cubicBezTo>
                    <a:pt x="425451" y="5088"/>
                    <a:pt x="581026" y="-24132"/>
                    <a:pt x="581026" y="131295"/>
                  </a:cubicBezTo>
                  <a:cubicBezTo>
                    <a:pt x="585789" y="234335"/>
                    <a:pt x="425451" y="257502"/>
                    <a:pt x="328613" y="257502"/>
                  </a:cubicBezTo>
                  <a:cubicBezTo>
                    <a:pt x="231775" y="257502"/>
                    <a:pt x="2473" y="267935"/>
                    <a:pt x="0" y="131295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5ECC8E47-52E5-4644-9E46-159DB8192E11}"/>
                </a:ext>
              </a:extLst>
            </p:cNvPr>
            <p:cNvSpPr/>
            <p:nvPr/>
          </p:nvSpPr>
          <p:spPr>
            <a:xfrm>
              <a:off x="6223553" y="3725588"/>
              <a:ext cx="503639" cy="254170"/>
            </a:xfrm>
            <a:custGeom>
              <a:avLst/>
              <a:gdLst>
                <a:gd name="connsiteX0" fmla="*/ 0 w 504825"/>
                <a:gd name="connsiteY0" fmla="*/ 126207 h 252413"/>
                <a:gd name="connsiteX1" fmla="*/ 252413 w 504825"/>
                <a:gd name="connsiteY1" fmla="*/ 0 h 252413"/>
                <a:gd name="connsiteX2" fmla="*/ 504826 w 504825"/>
                <a:gd name="connsiteY2" fmla="*/ 126207 h 252413"/>
                <a:gd name="connsiteX3" fmla="*/ 252413 w 504825"/>
                <a:gd name="connsiteY3" fmla="*/ 252414 h 252413"/>
                <a:gd name="connsiteX4" fmla="*/ 0 w 504825"/>
                <a:gd name="connsiteY4" fmla="*/ 126207 h 252413"/>
                <a:gd name="connsiteX0" fmla="*/ 0 w 504826"/>
                <a:gd name="connsiteY0" fmla="*/ 128388 h 254595"/>
                <a:gd name="connsiteX1" fmla="*/ 252413 w 504826"/>
                <a:gd name="connsiteY1" fmla="*/ 2181 h 254595"/>
                <a:gd name="connsiteX2" fmla="*/ 504826 w 504826"/>
                <a:gd name="connsiteY2" fmla="*/ 128388 h 254595"/>
                <a:gd name="connsiteX3" fmla="*/ 252413 w 504826"/>
                <a:gd name="connsiteY3" fmla="*/ 254595 h 254595"/>
                <a:gd name="connsiteX4" fmla="*/ 0 w 504826"/>
                <a:gd name="connsiteY4" fmla="*/ 128388 h 254595"/>
                <a:gd name="connsiteX0" fmla="*/ 0 w 504965"/>
                <a:gd name="connsiteY0" fmla="*/ 128388 h 254595"/>
                <a:gd name="connsiteX1" fmla="*/ 252413 w 504965"/>
                <a:gd name="connsiteY1" fmla="*/ 2181 h 254595"/>
                <a:gd name="connsiteX2" fmla="*/ 504826 w 504965"/>
                <a:gd name="connsiteY2" fmla="*/ 128388 h 254595"/>
                <a:gd name="connsiteX3" fmla="*/ 252413 w 504965"/>
                <a:gd name="connsiteY3" fmla="*/ 254595 h 254595"/>
                <a:gd name="connsiteX4" fmla="*/ 0 w 504965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31295 h 257502"/>
                <a:gd name="connsiteX1" fmla="*/ 328613 w 581129"/>
                <a:gd name="connsiteY1" fmla="*/ 5088 h 257502"/>
                <a:gd name="connsiteX2" fmla="*/ 581026 w 581129"/>
                <a:gd name="connsiteY2" fmla="*/ 131295 h 257502"/>
                <a:gd name="connsiteX3" fmla="*/ 328613 w 581129"/>
                <a:gd name="connsiteY3" fmla="*/ 257502 h 257502"/>
                <a:gd name="connsiteX4" fmla="*/ 0 w 581129"/>
                <a:gd name="connsiteY4" fmla="*/ 131295 h 257502"/>
                <a:gd name="connsiteX0" fmla="*/ 0 w 581129"/>
                <a:gd name="connsiteY0" fmla="*/ 131295 h 257686"/>
                <a:gd name="connsiteX1" fmla="*/ 328613 w 581129"/>
                <a:gd name="connsiteY1" fmla="*/ 5088 h 257686"/>
                <a:gd name="connsiteX2" fmla="*/ 581026 w 581129"/>
                <a:gd name="connsiteY2" fmla="*/ 131295 h 257686"/>
                <a:gd name="connsiteX3" fmla="*/ 328613 w 581129"/>
                <a:gd name="connsiteY3" fmla="*/ 257502 h 257686"/>
                <a:gd name="connsiteX4" fmla="*/ 0 w 581129"/>
                <a:gd name="connsiteY4" fmla="*/ 131295 h 25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129" h="257686">
                  <a:moveTo>
                    <a:pt x="0" y="131295"/>
                  </a:moveTo>
                  <a:cubicBezTo>
                    <a:pt x="7234" y="-38815"/>
                    <a:pt x="231775" y="5088"/>
                    <a:pt x="328613" y="5088"/>
                  </a:cubicBezTo>
                  <a:cubicBezTo>
                    <a:pt x="425451" y="5088"/>
                    <a:pt x="581026" y="-24132"/>
                    <a:pt x="581026" y="131295"/>
                  </a:cubicBezTo>
                  <a:cubicBezTo>
                    <a:pt x="585789" y="234335"/>
                    <a:pt x="425451" y="257502"/>
                    <a:pt x="328613" y="257502"/>
                  </a:cubicBezTo>
                  <a:cubicBezTo>
                    <a:pt x="231775" y="257502"/>
                    <a:pt x="2473" y="267935"/>
                    <a:pt x="0" y="131295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B7099081-3B01-44D1-B55F-5A1893EDDE42}"/>
                </a:ext>
              </a:extLst>
            </p:cNvPr>
            <p:cNvSpPr/>
            <p:nvPr/>
          </p:nvSpPr>
          <p:spPr>
            <a:xfrm>
              <a:off x="6207910" y="3514243"/>
              <a:ext cx="559707" cy="254170"/>
            </a:xfrm>
            <a:custGeom>
              <a:avLst/>
              <a:gdLst>
                <a:gd name="connsiteX0" fmla="*/ 0 w 504825"/>
                <a:gd name="connsiteY0" fmla="*/ 126207 h 252413"/>
                <a:gd name="connsiteX1" fmla="*/ 252413 w 504825"/>
                <a:gd name="connsiteY1" fmla="*/ 0 h 252413"/>
                <a:gd name="connsiteX2" fmla="*/ 504826 w 504825"/>
                <a:gd name="connsiteY2" fmla="*/ 126207 h 252413"/>
                <a:gd name="connsiteX3" fmla="*/ 252413 w 504825"/>
                <a:gd name="connsiteY3" fmla="*/ 252414 h 252413"/>
                <a:gd name="connsiteX4" fmla="*/ 0 w 504825"/>
                <a:gd name="connsiteY4" fmla="*/ 126207 h 252413"/>
                <a:gd name="connsiteX0" fmla="*/ 0 w 504826"/>
                <a:gd name="connsiteY0" fmla="*/ 128388 h 254595"/>
                <a:gd name="connsiteX1" fmla="*/ 252413 w 504826"/>
                <a:gd name="connsiteY1" fmla="*/ 2181 h 254595"/>
                <a:gd name="connsiteX2" fmla="*/ 504826 w 504826"/>
                <a:gd name="connsiteY2" fmla="*/ 128388 h 254595"/>
                <a:gd name="connsiteX3" fmla="*/ 252413 w 504826"/>
                <a:gd name="connsiteY3" fmla="*/ 254595 h 254595"/>
                <a:gd name="connsiteX4" fmla="*/ 0 w 504826"/>
                <a:gd name="connsiteY4" fmla="*/ 128388 h 254595"/>
                <a:gd name="connsiteX0" fmla="*/ 0 w 504965"/>
                <a:gd name="connsiteY0" fmla="*/ 128388 h 254595"/>
                <a:gd name="connsiteX1" fmla="*/ 252413 w 504965"/>
                <a:gd name="connsiteY1" fmla="*/ 2181 h 254595"/>
                <a:gd name="connsiteX2" fmla="*/ 504826 w 504965"/>
                <a:gd name="connsiteY2" fmla="*/ 128388 h 254595"/>
                <a:gd name="connsiteX3" fmla="*/ 252413 w 504965"/>
                <a:gd name="connsiteY3" fmla="*/ 254595 h 254595"/>
                <a:gd name="connsiteX4" fmla="*/ 0 w 504965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31295 h 257502"/>
                <a:gd name="connsiteX1" fmla="*/ 328613 w 581129"/>
                <a:gd name="connsiteY1" fmla="*/ 5088 h 257502"/>
                <a:gd name="connsiteX2" fmla="*/ 581026 w 581129"/>
                <a:gd name="connsiteY2" fmla="*/ 131295 h 257502"/>
                <a:gd name="connsiteX3" fmla="*/ 328613 w 581129"/>
                <a:gd name="connsiteY3" fmla="*/ 257502 h 257502"/>
                <a:gd name="connsiteX4" fmla="*/ 0 w 581129"/>
                <a:gd name="connsiteY4" fmla="*/ 131295 h 257502"/>
                <a:gd name="connsiteX0" fmla="*/ 0 w 581129"/>
                <a:gd name="connsiteY0" fmla="*/ 131295 h 257686"/>
                <a:gd name="connsiteX1" fmla="*/ 328613 w 581129"/>
                <a:gd name="connsiteY1" fmla="*/ 5088 h 257686"/>
                <a:gd name="connsiteX2" fmla="*/ 581026 w 581129"/>
                <a:gd name="connsiteY2" fmla="*/ 131295 h 257686"/>
                <a:gd name="connsiteX3" fmla="*/ 328613 w 581129"/>
                <a:gd name="connsiteY3" fmla="*/ 257502 h 257686"/>
                <a:gd name="connsiteX4" fmla="*/ 0 w 581129"/>
                <a:gd name="connsiteY4" fmla="*/ 131295 h 25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129" h="257686">
                  <a:moveTo>
                    <a:pt x="0" y="131295"/>
                  </a:moveTo>
                  <a:cubicBezTo>
                    <a:pt x="7234" y="-38815"/>
                    <a:pt x="231775" y="5088"/>
                    <a:pt x="328613" y="5088"/>
                  </a:cubicBezTo>
                  <a:cubicBezTo>
                    <a:pt x="425451" y="5088"/>
                    <a:pt x="581026" y="-24132"/>
                    <a:pt x="581026" y="131295"/>
                  </a:cubicBezTo>
                  <a:cubicBezTo>
                    <a:pt x="585789" y="234335"/>
                    <a:pt x="425451" y="257502"/>
                    <a:pt x="328613" y="257502"/>
                  </a:cubicBezTo>
                  <a:cubicBezTo>
                    <a:pt x="231775" y="257502"/>
                    <a:pt x="2473" y="267935"/>
                    <a:pt x="0" y="131295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440E8EE-F354-414F-8AE9-8991D054A7B9}"/>
                </a:ext>
              </a:extLst>
            </p:cNvPr>
            <p:cNvSpPr/>
            <p:nvPr/>
          </p:nvSpPr>
          <p:spPr>
            <a:xfrm>
              <a:off x="6186488" y="3302994"/>
              <a:ext cx="581129" cy="254595"/>
            </a:xfrm>
            <a:custGeom>
              <a:avLst/>
              <a:gdLst>
                <a:gd name="connsiteX0" fmla="*/ 0 w 504825"/>
                <a:gd name="connsiteY0" fmla="*/ 126207 h 252413"/>
                <a:gd name="connsiteX1" fmla="*/ 252413 w 504825"/>
                <a:gd name="connsiteY1" fmla="*/ 0 h 252413"/>
                <a:gd name="connsiteX2" fmla="*/ 504826 w 504825"/>
                <a:gd name="connsiteY2" fmla="*/ 126207 h 252413"/>
                <a:gd name="connsiteX3" fmla="*/ 252413 w 504825"/>
                <a:gd name="connsiteY3" fmla="*/ 252414 h 252413"/>
                <a:gd name="connsiteX4" fmla="*/ 0 w 504825"/>
                <a:gd name="connsiteY4" fmla="*/ 126207 h 252413"/>
                <a:gd name="connsiteX0" fmla="*/ 0 w 504826"/>
                <a:gd name="connsiteY0" fmla="*/ 128388 h 254595"/>
                <a:gd name="connsiteX1" fmla="*/ 252413 w 504826"/>
                <a:gd name="connsiteY1" fmla="*/ 2181 h 254595"/>
                <a:gd name="connsiteX2" fmla="*/ 504826 w 504826"/>
                <a:gd name="connsiteY2" fmla="*/ 128388 h 254595"/>
                <a:gd name="connsiteX3" fmla="*/ 252413 w 504826"/>
                <a:gd name="connsiteY3" fmla="*/ 254595 h 254595"/>
                <a:gd name="connsiteX4" fmla="*/ 0 w 504826"/>
                <a:gd name="connsiteY4" fmla="*/ 128388 h 254595"/>
                <a:gd name="connsiteX0" fmla="*/ 0 w 504965"/>
                <a:gd name="connsiteY0" fmla="*/ 128388 h 254595"/>
                <a:gd name="connsiteX1" fmla="*/ 252413 w 504965"/>
                <a:gd name="connsiteY1" fmla="*/ 2181 h 254595"/>
                <a:gd name="connsiteX2" fmla="*/ 504826 w 504965"/>
                <a:gd name="connsiteY2" fmla="*/ 128388 h 254595"/>
                <a:gd name="connsiteX3" fmla="*/ 252413 w 504965"/>
                <a:gd name="connsiteY3" fmla="*/ 254595 h 254595"/>
                <a:gd name="connsiteX4" fmla="*/ 0 w 504965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  <a:gd name="connsiteX0" fmla="*/ 0 w 581129"/>
                <a:gd name="connsiteY0" fmla="*/ 128388 h 254595"/>
                <a:gd name="connsiteX1" fmla="*/ 328613 w 581129"/>
                <a:gd name="connsiteY1" fmla="*/ 2181 h 254595"/>
                <a:gd name="connsiteX2" fmla="*/ 581026 w 581129"/>
                <a:gd name="connsiteY2" fmla="*/ 128388 h 254595"/>
                <a:gd name="connsiteX3" fmla="*/ 328613 w 581129"/>
                <a:gd name="connsiteY3" fmla="*/ 254595 h 254595"/>
                <a:gd name="connsiteX4" fmla="*/ 0 w 581129"/>
                <a:gd name="connsiteY4" fmla="*/ 128388 h 2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129" h="254595">
                  <a:moveTo>
                    <a:pt x="0" y="128388"/>
                  </a:moveTo>
                  <a:cubicBezTo>
                    <a:pt x="4762" y="-12752"/>
                    <a:pt x="231775" y="2181"/>
                    <a:pt x="328613" y="2181"/>
                  </a:cubicBezTo>
                  <a:cubicBezTo>
                    <a:pt x="425451" y="2181"/>
                    <a:pt x="581026" y="-27039"/>
                    <a:pt x="581026" y="128388"/>
                  </a:cubicBezTo>
                  <a:cubicBezTo>
                    <a:pt x="585789" y="231428"/>
                    <a:pt x="425451" y="254595"/>
                    <a:pt x="328613" y="254595"/>
                  </a:cubicBezTo>
                  <a:cubicBezTo>
                    <a:pt x="231775" y="254595"/>
                    <a:pt x="0" y="245715"/>
                    <a:pt x="0" y="128388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ttsMP3.com_VoiceText_2025-4-19_22-48-26">
            <a:hlinkClick r:id="" action="ppaction://media"/>
            <a:extLst>
              <a:ext uri="{FF2B5EF4-FFF2-40B4-BE49-F238E27FC236}">
                <a16:creationId xmlns:a16="http://schemas.microsoft.com/office/drawing/2014/main" id="{2C9DCB64-522F-430D-A619-2E5C72A046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1061" y="1282148"/>
            <a:ext cx="609600" cy="609600"/>
          </a:xfrm>
          <a:prstGeom prst="rect">
            <a:avLst/>
          </a:prstGeom>
        </p:spPr>
      </p:pic>
      <p:pic>
        <p:nvPicPr>
          <p:cNvPr id="9" name="1sec">
            <a:hlinkClick r:id="" action="ppaction://media"/>
            <a:extLst>
              <a:ext uri="{FF2B5EF4-FFF2-40B4-BE49-F238E27FC236}">
                <a16:creationId xmlns:a16="http://schemas.microsoft.com/office/drawing/2014/main" id="{8EBF2DFF-7F5B-4D50-9A35-916D58C73BC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44803" y="1321760"/>
            <a:ext cx="609600" cy="609600"/>
          </a:xfrm>
          <a:prstGeom prst="rect">
            <a:avLst/>
          </a:prstGeom>
        </p:spPr>
      </p:pic>
      <p:pic>
        <p:nvPicPr>
          <p:cNvPr id="10" name="ttsMP3.com_VoiceText_2025-4-19_22-49-16">
            <a:hlinkClick r:id="" action="ppaction://media"/>
            <a:extLst>
              <a:ext uri="{FF2B5EF4-FFF2-40B4-BE49-F238E27FC236}">
                <a16:creationId xmlns:a16="http://schemas.microsoft.com/office/drawing/2014/main" id="{66A251B5-6D68-44CF-88EF-E14FE775A22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98512" y="1321760"/>
            <a:ext cx="609600" cy="609600"/>
          </a:xfrm>
          <a:prstGeom prst="rect">
            <a:avLst/>
          </a:prstGeom>
        </p:spPr>
      </p:pic>
      <p:pic>
        <p:nvPicPr>
          <p:cNvPr id="11" name="1sec">
            <a:hlinkClick r:id="" action="ppaction://media"/>
            <a:extLst>
              <a:ext uri="{FF2B5EF4-FFF2-40B4-BE49-F238E27FC236}">
                <a16:creationId xmlns:a16="http://schemas.microsoft.com/office/drawing/2014/main" id="{84AEBD2A-7837-4A9D-BFC7-859C1E170C6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69387" y="1321760"/>
            <a:ext cx="609600" cy="609600"/>
          </a:xfrm>
          <a:prstGeom prst="rect">
            <a:avLst/>
          </a:prstGeom>
        </p:spPr>
      </p:pic>
      <p:pic>
        <p:nvPicPr>
          <p:cNvPr id="12" name="1sec">
            <a:hlinkClick r:id="" action="ppaction://media"/>
            <a:extLst>
              <a:ext uri="{FF2B5EF4-FFF2-40B4-BE49-F238E27FC236}">
                <a16:creationId xmlns:a16="http://schemas.microsoft.com/office/drawing/2014/main" id="{C78AB526-64F5-4E7D-A2E4-CD92223251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46053" y="1331699"/>
            <a:ext cx="609600" cy="6096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ADFDC-9E0E-4FF9-B54B-030610724797}"/>
              </a:ext>
            </a:extLst>
          </p:cNvPr>
          <p:cNvSpPr/>
          <p:nvPr/>
        </p:nvSpPr>
        <p:spPr>
          <a:xfrm>
            <a:off x="477212" y="67254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E2F0D9"/>
                </a:solidFill>
              </a:rPr>
              <a:t>Th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F30DCC-9C5F-40EA-92E9-F92E16DEDBB5}"/>
              </a:ext>
            </a:extLst>
          </p:cNvPr>
          <p:cNvSpPr/>
          <p:nvPr/>
        </p:nvSpPr>
        <p:spPr>
          <a:xfrm>
            <a:off x="4164084" y="672548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E2F0D9"/>
                </a:solidFill>
              </a:rPr>
              <a:t>Th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umb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A2E06-51C3-413D-8810-FDC99D05FFF5}"/>
              </a:ext>
            </a:extLst>
          </p:cNvPr>
          <p:cNvSpPr/>
          <p:nvPr/>
        </p:nvSpPr>
        <p:spPr>
          <a:xfrm>
            <a:off x="2072434" y="672548"/>
            <a:ext cx="1915826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E2F0D9"/>
                </a:solidFill>
              </a:rPr>
              <a:t>Th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745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45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1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76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09EC6E-60B9-4B5A-9CF9-1DB43ACA1138}"/>
              </a:ext>
            </a:extLst>
          </p:cNvPr>
          <p:cNvGrpSpPr/>
          <p:nvPr/>
        </p:nvGrpSpPr>
        <p:grpSpPr>
          <a:xfrm>
            <a:off x="7340863" y="299238"/>
            <a:ext cx="3779060" cy="6259524"/>
            <a:chOff x="2400300" y="508001"/>
            <a:chExt cx="3289300" cy="54482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C33245F-6585-452E-88B6-54CF4983F51A}"/>
                </a:ext>
              </a:extLst>
            </p:cNvPr>
            <p:cNvSpPr/>
            <p:nvPr/>
          </p:nvSpPr>
          <p:spPr>
            <a:xfrm>
              <a:off x="2400300" y="508001"/>
              <a:ext cx="3289300" cy="5448299"/>
            </a:xfrm>
            <a:prstGeom prst="roundRect">
              <a:avLst/>
            </a:prstGeom>
            <a:solidFill>
              <a:srgbClr val="FFFF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1B3109F-806C-4CD7-BF6B-F5EC181ABFB9}"/>
                </a:ext>
              </a:extLst>
            </p:cNvPr>
            <p:cNvSpPr/>
            <p:nvPr/>
          </p:nvSpPr>
          <p:spPr>
            <a:xfrm>
              <a:off x="2567891" y="908051"/>
              <a:ext cx="3024966" cy="4298160"/>
            </a:xfrm>
            <a:prstGeom prst="roundRect">
              <a:avLst>
                <a:gd name="adj" fmla="val 4428"/>
              </a:avLst>
            </a:prstGeom>
            <a:solidFill>
              <a:srgbClr val="FF3B3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C82323F-94CB-44FC-A038-1720D4AB36B4}"/>
                </a:ext>
              </a:extLst>
            </p:cNvPr>
            <p:cNvSpPr/>
            <p:nvPr/>
          </p:nvSpPr>
          <p:spPr>
            <a:xfrm>
              <a:off x="3613150" y="593565"/>
              <a:ext cx="863600" cy="22860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D217EE-419A-42D6-8A68-44FFE82F48B9}"/>
                </a:ext>
              </a:extLst>
            </p:cNvPr>
            <p:cNvSpPr/>
            <p:nvPr/>
          </p:nvSpPr>
          <p:spPr>
            <a:xfrm>
              <a:off x="3968952" y="5465884"/>
              <a:ext cx="222844" cy="222844"/>
            </a:xfrm>
            <a:custGeom>
              <a:avLst/>
              <a:gdLst>
                <a:gd name="connsiteX0" fmla="*/ 111422 w 222844"/>
                <a:gd name="connsiteY0" fmla="*/ 0 h 222844"/>
                <a:gd name="connsiteX1" fmla="*/ 222844 w 222844"/>
                <a:gd name="connsiteY1" fmla="*/ 111422 h 222844"/>
                <a:gd name="connsiteX2" fmla="*/ 111422 w 222844"/>
                <a:gd name="connsiteY2" fmla="*/ 222844 h 222844"/>
                <a:gd name="connsiteX3" fmla="*/ 0 w 222844"/>
                <a:gd name="connsiteY3" fmla="*/ 111422 h 222844"/>
                <a:gd name="connsiteX4" fmla="*/ 111422 w 222844"/>
                <a:gd name="connsiteY4" fmla="*/ 0 h 22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44" h="222844">
                  <a:moveTo>
                    <a:pt x="111422" y="0"/>
                  </a:moveTo>
                  <a:cubicBezTo>
                    <a:pt x="172959" y="0"/>
                    <a:pt x="222844" y="49885"/>
                    <a:pt x="222844" y="111422"/>
                  </a:cubicBezTo>
                  <a:cubicBezTo>
                    <a:pt x="222844" y="172959"/>
                    <a:pt x="172959" y="222844"/>
                    <a:pt x="111422" y="222844"/>
                  </a:cubicBezTo>
                  <a:cubicBezTo>
                    <a:pt x="49885" y="222844"/>
                    <a:pt x="0" y="172959"/>
                    <a:pt x="0" y="111422"/>
                  </a:cubicBezTo>
                  <a:cubicBezTo>
                    <a:pt x="0" y="49885"/>
                    <a:pt x="49885" y="0"/>
                    <a:pt x="11142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6B91DB9-96F1-4ADB-BFF3-EDD6E82BFF23}"/>
                </a:ext>
              </a:extLst>
            </p:cNvPr>
            <p:cNvSpPr/>
            <p:nvPr/>
          </p:nvSpPr>
          <p:spPr>
            <a:xfrm>
              <a:off x="3766049" y="5263755"/>
              <a:ext cx="628650" cy="628650"/>
            </a:xfrm>
            <a:custGeom>
              <a:avLst/>
              <a:gdLst>
                <a:gd name="connsiteX0" fmla="*/ 314325 w 628650"/>
                <a:gd name="connsiteY0" fmla="*/ 0 h 628650"/>
                <a:gd name="connsiteX1" fmla="*/ 628650 w 628650"/>
                <a:gd name="connsiteY1" fmla="*/ 314325 h 628650"/>
                <a:gd name="connsiteX2" fmla="*/ 314325 w 628650"/>
                <a:gd name="connsiteY2" fmla="*/ 628650 h 628650"/>
                <a:gd name="connsiteX3" fmla="*/ 0 w 628650"/>
                <a:gd name="connsiteY3" fmla="*/ 314325 h 628650"/>
                <a:gd name="connsiteX4" fmla="*/ 314325 w 628650"/>
                <a:gd name="connsiteY4" fmla="*/ 0 h 628650"/>
                <a:gd name="connsiteX5" fmla="*/ 314325 w 628650"/>
                <a:gd name="connsiteY5" fmla="*/ 202129 h 628650"/>
                <a:gd name="connsiteX6" fmla="*/ 202903 w 628650"/>
                <a:gd name="connsiteY6" fmla="*/ 313551 h 628650"/>
                <a:gd name="connsiteX7" fmla="*/ 314325 w 628650"/>
                <a:gd name="connsiteY7" fmla="*/ 424973 h 628650"/>
                <a:gd name="connsiteX8" fmla="*/ 425747 w 628650"/>
                <a:gd name="connsiteY8" fmla="*/ 313551 h 628650"/>
                <a:gd name="connsiteX9" fmla="*/ 314325 w 628650"/>
                <a:gd name="connsiteY9" fmla="*/ 20212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650" h="628650">
                  <a:moveTo>
                    <a:pt x="314325" y="0"/>
                  </a:moveTo>
                  <a:cubicBezTo>
                    <a:pt x="487922" y="0"/>
                    <a:pt x="628650" y="140728"/>
                    <a:pt x="628650" y="314325"/>
                  </a:cubicBezTo>
                  <a:cubicBezTo>
                    <a:pt x="628650" y="487922"/>
                    <a:pt x="487922" y="628650"/>
                    <a:pt x="314325" y="628650"/>
                  </a:cubicBezTo>
                  <a:cubicBezTo>
                    <a:pt x="140728" y="628650"/>
                    <a:pt x="0" y="487922"/>
                    <a:pt x="0" y="314325"/>
                  </a:cubicBezTo>
                  <a:cubicBezTo>
                    <a:pt x="0" y="140728"/>
                    <a:pt x="140728" y="0"/>
                    <a:pt x="314325" y="0"/>
                  </a:cubicBezTo>
                  <a:close/>
                  <a:moveTo>
                    <a:pt x="314325" y="202129"/>
                  </a:moveTo>
                  <a:cubicBezTo>
                    <a:pt x="252788" y="202129"/>
                    <a:pt x="202903" y="252014"/>
                    <a:pt x="202903" y="313551"/>
                  </a:cubicBezTo>
                  <a:cubicBezTo>
                    <a:pt x="202903" y="375088"/>
                    <a:pt x="252788" y="424973"/>
                    <a:pt x="314325" y="424973"/>
                  </a:cubicBezTo>
                  <a:cubicBezTo>
                    <a:pt x="375862" y="424973"/>
                    <a:pt x="425747" y="375088"/>
                    <a:pt x="425747" y="313551"/>
                  </a:cubicBezTo>
                  <a:cubicBezTo>
                    <a:pt x="425747" y="252014"/>
                    <a:pt x="375862" y="202129"/>
                    <a:pt x="314325" y="2021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A30C99-D3D6-42AD-A098-98CE4A6B5584}"/>
                </a:ext>
              </a:extLst>
            </p:cNvPr>
            <p:cNvGrpSpPr/>
            <p:nvPr/>
          </p:nvGrpSpPr>
          <p:grpSpPr>
            <a:xfrm>
              <a:off x="3268785" y="2440604"/>
              <a:ext cx="1571624" cy="1095375"/>
              <a:chOff x="1073585" y="3353963"/>
              <a:chExt cx="1571624" cy="1095375"/>
            </a:xfrm>
            <a:solidFill>
              <a:schemeClr val="bg1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9ED7579-A030-4A3E-BFBE-2D569D7B0E02}"/>
                  </a:ext>
                </a:extLst>
              </p:cNvPr>
              <p:cNvSpPr/>
              <p:nvPr/>
            </p:nvSpPr>
            <p:spPr>
              <a:xfrm>
                <a:off x="1073585" y="3353963"/>
                <a:ext cx="1571624" cy="1095375"/>
              </a:xfrm>
              <a:prstGeom prst="roundRect">
                <a:avLst>
                  <a:gd name="adj" fmla="val 2552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16DD782-ABCB-46CF-B7B2-F8DE2BCA949A}"/>
                  </a:ext>
                </a:extLst>
              </p:cNvPr>
              <p:cNvSpPr/>
              <p:nvPr/>
            </p:nvSpPr>
            <p:spPr>
              <a:xfrm rot="5400000">
                <a:off x="1643115" y="3676815"/>
                <a:ext cx="503412" cy="433976"/>
              </a:xfrm>
              <a:prstGeom prst="triangle">
                <a:avLst/>
              </a:prstGeom>
              <a:solidFill>
                <a:srgbClr val="FF3B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1" name="ttsMP3.com_VoiceText_2025-4-19_22-51-26">
            <a:hlinkClick r:id="" action="ppaction://media"/>
            <a:extLst>
              <a:ext uri="{FF2B5EF4-FFF2-40B4-BE49-F238E27FC236}">
                <a16:creationId xmlns:a16="http://schemas.microsoft.com/office/drawing/2014/main" id="{D31624BE-96AE-4DE0-BB62-51A78B2380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81878" y="1083365"/>
            <a:ext cx="609600" cy="609600"/>
          </a:xfrm>
          <a:prstGeom prst="rect">
            <a:avLst/>
          </a:prstGeom>
        </p:spPr>
      </p:pic>
      <p:pic>
        <p:nvPicPr>
          <p:cNvPr id="12" name="1sec">
            <a:hlinkClick r:id="" action="ppaction://media"/>
            <a:extLst>
              <a:ext uri="{FF2B5EF4-FFF2-40B4-BE49-F238E27FC236}">
                <a16:creationId xmlns:a16="http://schemas.microsoft.com/office/drawing/2014/main" id="{A8AB91E6-D7FD-4229-BEEC-FDF2A83751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44803" y="1321760"/>
            <a:ext cx="609600" cy="609600"/>
          </a:xfrm>
          <a:prstGeom prst="rect">
            <a:avLst/>
          </a:prstGeom>
        </p:spPr>
      </p:pic>
      <p:pic>
        <p:nvPicPr>
          <p:cNvPr id="13" name="ttsMP3.com_VoiceText_2025-4-19_22-53-44">
            <a:hlinkClick r:id="" action="ppaction://media"/>
            <a:extLst>
              <a:ext uri="{FF2B5EF4-FFF2-40B4-BE49-F238E27FC236}">
                <a16:creationId xmlns:a16="http://schemas.microsoft.com/office/drawing/2014/main" id="{1CFA1916-FB3A-4441-86E2-8DF8C6D2A0E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46947" y="1111067"/>
            <a:ext cx="609600" cy="609600"/>
          </a:xfrm>
          <a:prstGeom prst="rect">
            <a:avLst/>
          </a:prstGeom>
        </p:spPr>
      </p:pic>
      <p:pic>
        <p:nvPicPr>
          <p:cNvPr id="14" name="1sec">
            <a:hlinkClick r:id="" action="ppaction://media"/>
            <a:extLst>
              <a:ext uri="{FF2B5EF4-FFF2-40B4-BE49-F238E27FC236}">
                <a16:creationId xmlns:a16="http://schemas.microsoft.com/office/drawing/2014/main" id="{B686321B-D6D8-4494-B297-CCBEA057BD9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61205" y="1174015"/>
            <a:ext cx="609600" cy="609600"/>
          </a:xfrm>
          <a:prstGeom prst="rect">
            <a:avLst/>
          </a:prstGeom>
        </p:spPr>
      </p:pic>
      <p:pic>
        <p:nvPicPr>
          <p:cNvPr id="15" name="1sec">
            <a:hlinkClick r:id="" action="ppaction://media"/>
            <a:extLst>
              <a:ext uri="{FF2B5EF4-FFF2-40B4-BE49-F238E27FC236}">
                <a16:creationId xmlns:a16="http://schemas.microsoft.com/office/drawing/2014/main" id="{F1BEFF77-2751-4D55-BBB5-8055FD7C90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79119" y="1083365"/>
            <a:ext cx="609600" cy="609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9F5B15-D921-480D-A5FF-215AA91EA80B}"/>
              </a:ext>
            </a:extLst>
          </p:cNvPr>
          <p:cNvSpPr/>
          <p:nvPr/>
        </p:nvSpPr>
        <p:spPr>
          <a:xfrm>
            <a:off x="1749343" y="2536161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FF71"/>
                </a:solidFill>
              </a:rPr>
              <a:t>Ph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8316A-71D0-4767-8F24-69090D03FFB0}"/>
              </a:ext>
            </a:extLst>
          </p:cNvPr>
          <p:cNvSpPr/>
          <p:nvPr/>
        </p:nvSpPr>
        <p:spPr>
          <a:xfrm>
            <a:off x="3548603" y="2552445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FF71"/>
                </a:solidFill>
              </a:rPr>
              <a:t>Ph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29528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4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7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65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1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BCD7D-DE61-4457-8AB4-8AF37C6628AE}"/>
              </a:ext>
            </a:extLst>
          </p:cNvPr>
          <p:cNvGrpSpPr/>
          <p:nvPr/>
        </p:nvGrpSpPr>
        <p:grpSpPr>
          <a:xfrm rot="2335850">
            <a:off x="3372698" y="1639942"/>
            <a:ext cx="8575244" cy="4327890"/>
            <a:chOff x="2475914" y="1878239"/>
            <a:chExt cx="7599598" cy="3835486"/>
          </a:xfrm>
        </p:grpSpPr>
        <p:sp>
          <p:nvSpPr>
            <p:cNvPr id="3" name="Rectangle 20">
              <a:extLst>
                <a:ext uri="{FF2B5EF4-FFF2-40B4-BE49-F238E27FC236}">
                  <a16:creationId xmlns:a16="http://schemas.microsoft.com/office/drawing/2014/main" id="{CEC2B39D-BB46-46AC-872C-29B67D3F690B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021DE17E-593D-44E5-A667-E609A84B78C4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06933AB3-FAB6-484B-8883-47733C067C03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5B8842-4D17-4A9C-962A-45FE1EF4F2EF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439358-A4CD-4931-8D8A-012552A7CE5B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D5C1FC-B5E8-47F3-9F8A-2292EB6ED9A2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2BE9BB-0619-44B4-BC45-90C9E1B82944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2BF544-175E-4A24-8E68-8479A338B147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E3E54085-1097-4D7E-9C3E-4A9A5C940FFB}"/>
                </a:ext>
              </a:extLst>
            </p:cNvPr>
            <p:cNvSpPr/>
            <p:nvPr/>
          </p:nvSpPr>
          <p:spPr>
            <a:xfrm rot="4855603">
              <a:off x="5478803" y="3656317"/>
              <a:ext cx="1684284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8195BE-3B20-4F05-9C78-3ADA6680A59C}"/>
                </a:ext>
              </a:extLst>
            </p:cNvPr>
            <p:cNvSpPr/>
            <p:nvPr/>
          </p:nvSpPr>
          <p:spPr>
            <a:xfrm rot="21318596">
              <a:off x="5300813" y="3295219"/>
              <a:ext cx="1454627" cy="879082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D2EE76-CC2C-404E-AA36-1714E6D39E4A}"/>
                </a:ext>
              </a:extLst>
            </p:cNvPr>
            <p:cNvSpPr/>
            <p:nvPr/>
          </p:nvSpPr>
          <p:spPr>
            <a:xfrm>
              <a:off x="4057925" y="3321078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58CFBF-AC44-4817-9D35-51B7BF30A3D9}"/>
                </a:ext>
              </a:extLst>
            </p:cNvPr>
            <p:cNvSpPr/>
            <p:nvPr/>
          </p:nvSpPr>
          <p:spPr>
            <a:xfrm>
              <a:off x="4144703" y="3399149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462124-3E09-4EE8-9C0F-DFF89E00C406}"/>
                </a:ext>
              </a:extLst>
            </p:cNvPr>
            <p:cNvSpPr/>
            <p:nvPr/>
          </p:nvSpPr>
          <p:spPr>
            <a:xfrm>
              <a:off x="4330910" y="3601375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ttsMP3.com_VoiceText_2025-4-19_22-55-49">
            <a:hlinkClick r:id="" action="ppaction://media"/>
            <a:extLst>
              <a:ext uri="{FF2B5EF4-FFF2-40B4-BE49-F238E27FC236}">
                <a16:creationId xmlns:a16="http://schemas.microsoft.com/office/drawing/2014/main" id="{C9D6DC27-21E0-4720-9428-3FDB18CA22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0087" y="539710"/>
            <a:ext cx="609600" cy="609600"/>
          </a:xfrm>
          <a:prstGeom prst="rect">
            <a:avLst/>
          </a:prstGeom>
        </p:spPr>
      </p:pic>
      <p:pic>
        <p:nvPicPr>
          <p:cNvPr id="18" name="1sec">
            <a:hlinkClick r:id="" action="ppaction://media"/>
            <a:extLst>
              <a:ext uri="{FF2B5EF4-FFF2-40B4-BE49-F238E27FC236}">
                <a16:creationId xmlns:a16="http://schemas.microsoft.com/office/drawing/2014/main" id="{2F044A8E-709E-4901-925E-9A6A639087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65393" y="539710"/>
            <a:ext cx="609600" cy="609600"/>
          </a:xfrm>
          <a:prstGeom prst="rect">
            <a:avLst/>
          </a:prstGeom>
        </p:spPr>
      </p:pic>
      <p:pic>
        <p:nvPicPr>
          <p:cNvPr id="19" name="ttsMP3.com_VoiceText_2025-4-19_22-56-47">
            <a:hlinkClick r:id="" action="ppaction://media"/>
            <a:extLst>
              <a:ext uri="{FF2B5EF4-FFF2-40B4-BE49-F238E27FC236}">
                <a16:creationId xmlns:a16="http://schemas.microsoft.com/office/drawing/2014/main" id="{5C3740B5-9179-4F18-81F9-5306B2AAE75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75724" y="519470"/>
            <a:ext cx="609600" cy="609600"/>
          </a:xfrm>
          <a:prstGeom prst="rect">
            <a:avLst/>
          </a:prstGeom>
        </p:spPr>
      </p:pic>
      <p:pic>
        <p:nvPicPr>
          <p:cNvPr id="20" name="1sec">
            <a:hlinkClick r:id="" action="ppaction://media"/>
            <a:extLst>
              <a:ext uri="{FF2B5EF4-FFF2-40B4-BE49-F238E27FC236}">
                <a16:creationId xmlns:a16="http://schemas.microsoft.com/office/drawing/2014/main" id="{0E1DAA10-A59E-4011-A0FC-2DDE3C2B95D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68024" y="519470"/>
            <a:ext cx="609600" cy="609600"/>
          </a:xfrm>
          <a:prstGeom prst="rect">
            <a:avLst/>
          </a:prstGeom>
        </p:spPr>
      </p:pic>
      <p:pic>
        <p:nvPicPr>
          <p:cNvPr id="21" name="1sec">
            <a:hlinkClick r:id="" action="ppaction://media"/>
            <a:extLst>
              <a:ext uri="{FF2B5EF4-FFF2-40B4-BE49-F238E27FC236}">
                <a16:creationId xmlns:a16="http://schemas.microsoft.com/office/drawing/2014/main" id="{466A51DB-528B-488E-91E2-2B98280B796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72060" y="512091"/>
            <a:ext cx="609600" cy="6096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0D860E3-9000-408F-A5C1-F9C85323560A}"/>
              </a:ext>
            </a:extLst>
          </p:cNvPr>
          <p:cNvGrpSpPr/>
          <p:nvPr/>
        </p:nvGrpSpPr>
        <p:grpSpPr>
          <a:xfrm flipH="1">
            <a:off x="5889025" y="713555"/>
            <a:ext cx="505996" cy="593606"/>
            <a:chOff x="7255295" y="4599743"/>
            <a:chExt cx="505996" cy="593606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82DB573D-5A11-4641-9739-947C0DA96C66}"/>
                </a:ext>
              </a:extLst>
            </p:cNvPr>
            <p:cNvSpPr/>
            <p:nvPr/>
          </p:nvSpPr>
          <p:spPr>
            <a:xfrm rot="7235814">
              <a:off x="7647600" y="4599743"/>
              <a:ext cx="113691" cy="113691"/>
            </a:xfrm>
            <a:prstGeom prst="teardrop">
              <a:avLst>
                <a:gd name="adj" fmla="val 16874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7E0EF142-533F-46F8-B566-CE018CF930A2}"/>
                </a:ext>
              </a:extLst>
            </p:cNvPr>
            <p:cNvSpPr/>
            <p:nvPr/>
          </p:nvSpPr>
          <p:spPr>
            <a:xfrm rot="5087113">
              <a:off x="7507032" y="4946991"/>
              <a:ext cx="239095" cy="239095"/>
            </a:xfrm>
            <a:prstGeom prst="teardrop">
              <a:avLst>
                <a:gd name="adj" fmla="val 16874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CAF5F791-FB6B-4C94-983C-607BE48D2269}"/>
                </a:ext>
              </a:extLst>
            </p:cNvPr>
            <p:cNvSpPr/>
            <p:nvPr/>
          </p:nvSpPr>
          <p:spPr>
            <a:xfrm rot="3774510">
              <a:off x="7255295" y="5117149"/>
              <a:ext cx="76200" cy="76200"/>
            </a:xfrm>
            <a:prstGeom prst="teardrop">
              <a:avLst>
                <a:gd name="adj" fmla="val 16874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7DC241-376B-4229-AD52-569F8881C3CE}"/>
              </a:ext>
            </a:extLst>
          </p:cNvPr>
          <p:cNvSpPr/>
          <p:nvPr/>
        </p:nvSpPr>
        <p:spPr>
          <a:xfrm>
            <a:off x="439720" y="319619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</a:rPr>
              <a:t>Wh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0B0754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26A4B7-1136-4375-A724-3737467EF35A}"/>
              </a:ext>
            </a:extLst>
          </p:cNvPr>
          <p:cNvSpPr/>
          <p:nvPr/>
        </p:nvSpPr>
        <p:spPr>
          <a:xfrm>
            <a:off x="2238980" y="3212482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</a:rPr>
              <a:t>Wh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ale</a:t>
            </a:r>
          </a:p>
        </p:txBody>
      </p:sp>
    </p:spTree>
    <p:extLst>
      <p:ext uri="{BB962C8B-B14F-4D97-AF65-F5344CB8AC3E}">
        <p14:creationId xmlns:p14="http://schemas.microsoft.com/office/powerpoint/2010/main" val="29676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6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92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8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4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CDFAF8-AE9F-46B0-9680-7C068E99CE74}"/>
              </a:ext>
            </a:extLst>
          </p:cNvPr>
          <p:cNvGrpSpPr/>
          <p:nvPr/>
        </p:nvGrpSpPr>
        <p:grpSpPr>
          <a:xfrm>
            <a:off x="6268279" y="0"/>
            <a:ext cx="5150282" cy="6512459"/>
            <a:chOff x="5610094" y="2712535"/>
            <a:chExt cx="1094871" cy="1384448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26DFBFC2-A08D-49EA-A9C3-5AAFC843882A}"/>
                </a:ext>
              </a:extLst>
            </p:cNvPr>
            <p:cNvSpPr/>
            <p:nvPr/>
          </p:nvSpPr>
          <p:spPr>
            <a:xfrm rot="18785527">
              <a:off x="6015049" y="2890728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" name="Rectangle 57">
              <a:extLst>
                <a:ext uri="{FF2B5EF4-FFF2-40B4-BE49-F238E27FC236}">
                  <a16:creationId xmlns:a16="http://schemas.microsoft.com/office/drawing/2014/main" id="{78AB695C-828A-41B9-84DB-70FDFDF7856F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A0794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" name="Rectangle 55">
              <a:extLst>
                <a:ext uri="{FF2B5EF4-FFF2-40B4-BE49-F238E27FC236}">
                  <a16:creationId xmlns:a16="http://schemas.microsoft.com/office/drawing/2014/main" id="{017ACD8B-BEFF-4C10-ACA0-8BA8ACD75DEE}"/>
                </a:ext>
              </a:extLst>
            </p:cNvPr>
            <p:cNvSpPr/>
            <p:nvPr/>
          </p:nvSpPr>
          <p:spPr>
            <a:xfrm>
              <a:off x="5610094" y="3229370"/>
              <a:ext cx="1094871" cy="867613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  <a:gd name="connsiteX0" fmla="*/ 260268 w 1115024"/>
                <a:gd name="connsiteY0" fmla="*/ 6475 h 873978"/>
                <a:gd name="connsiteX1" fmla="*/ 543056 w 1115024"/>
                <a:gd name="connsiteY1" fmla="*/ 63625 h 873978"/>
                <a:gd name="connsiteX2" fmla="*/ 844930 w 1115024"/>
                <a:gd name="connsiteY2" fmla="*/ 1713 h 873978"/>
                <a:gd name="connsiteX3" fmla="*/ 825879 w 1115024"/>
                <a:gd name="connsiteY3" fmla="*/ 863725 h 873978"/>
                <a:gd name="connsiteX4" fmla="*/ 543056 w 1115024"/>
                <a:gd name="connsiteY4" fmla="*/ 820863 h 873978"/>
                <a:gd name="connsiteX5" fmla="*/ 250743 w 1115024"/>
                <a:gd name="connsiteY5" fmla="*/ 839912 h 873978"/>
                <a:gd name="connsiteX6" fmla="*/ 260268 w 1115024"/>
                <a:gd name="connsiteY6" fmla="*/ 6475 h 873978"/>
                <a:gd name="connsiteX0" fmla="*/ 260268 w 1123958"/>
                <a:gd name="connsiteY0" fmla="*/ 6475 h 873978"/>
                <a:gd name="connsiteX1" fmla="*/ 543056 w 1123958"/>
                <a:gd name="connsiteY1" fmla="*/ 63625 h 873978"/>
                <a:gd name="connsiteX2" fmla="*/ 844930 w 1123958"/>
                <a:gd name="connsiteY2" fmla="*/ 1713 h 873978"/>
                <a:gd name="connsiteX3" fmla="*/ 825879 w 1123958"/>
                <a:gd name="connsiteY3" fmla="*/ 863725 h 873978"/>
                <a:gd name="connsiteX4" fmla="*/ 543056 w 1123958"/>
                <a:gd name="connsiteY4" fmla="*/ 820863 h 873978"/>
                <a:gd name="connsiteX5" fmla="*/ 250743 w 1123958"/>
                <a:gd name="connsiteY5" fmla="*/ 839912 h 873978"/>
                <a:gd name="connsiteX6" fmla="*/ 260268 w 1123958"/>
                <a:gd name="connsiteY6" fmla="*/ 6475 h 873978"/>
                <a:gd name="connsiteX0" fmla="*/ 260268 w 1123958"/>
                <a:gd name="connsiteY0" fmla="*/ 6475 h 873978"/>
                <a:gd name="connsiteX1" fmla="*/ 543056 w 1123958"/>
                <a:gd name="connsiteY1" fmla="*/ 63625 h 873978"/>
                <a:gd name="connsiteX2" fmla="*/ 844930 w 1123958"/>
                <a:gd name="connsiteY2" fmla="*/ 1713 h 873978"/>
                <a:gd name="connsiteX3" fmla="*/ 825879 w 1123958"/>
                <a:gd name="connsiteY3" fmla="*/ 863725 h 873978"/>
                <a:gd name="connsiteX4" fmla="*/ 543056 w 1123958"/>
                <a:gd name="connsiteY4" fmla="*/ 820863 h 873978"/>
                <a:gd name="connsiteX5" fmla="*/ 250743 w 1123958"/>
                <a:gd name="connsiteY5" fmla="*/ 839912 h 873978"/>
                <a:gd name="connsiteX6" fmla="*/ 260268 w 1123958"/>
                <a:gd name="connsiteY6" fmla="*/ 6475 h 873978"/>
                <a:gd name="connsiteX0" fmla="*/ 260268 w 1088224"/>
                <a:gd name="connsiteY0" fmla="*/ 10543 h 878046"/>
                <a:gd name="connsiteX1" fmla="*/ 543056 w 1088224"/>
                <a:gd name="connsiteY1" fmla="*/ 67693 h 878046"/>
                <a:gd name="connsiteX2" fmla="*/ 844930 w 1088224"/>
                <a:gd name="connsiteY2" fmla="*/ 5781 h 878046"/>
                <a:gd name="connsiteX3" fmla="*/ 825879 w 1088224"/>
                <a:gd name="connsiteY3" fmla="*/ 867793 h 878046"/>
                <a:gd name="connsiteX4" fmla="*/ 543056 w 1088224"/>
                <a:gd name="connsiteY4" fmla="*/ 824931 h 878046"/>
                <a:gd name="connsiteX5" fmla="*/ 250743 w 1088224"/>
                <a:gd name="connsiteY5" fmla="*/ 843980 h 878046"/>
                <a:gd name="connsiteX6" fmla="*/ 260268 w 1088224"/>
                <a:gd name="connsiteY6" fmla="*/ 10543 h 878046"/>
                <a:gd name="connsiteX0" fmla="*/ 260268 w 1088224"/>
                <a:gd name="connsiteY0" fmla="*/ 10543 h 869025"/>
                <a:gd name="connsiteX1" fmla="*/ 543056 w 1088224"/>
                <a:gd name="connsiteY1" fmla="*/ 67693 h 869025"/>
                <a:gd name="connsiteX2" fmla="*/ 844930 w 1088224"/>
                <a:gd name="connsiteY2" fmla="*/ 5781 h 869025"/>
                <a:gd name="connsiteX3" fmla="*/ 825879 w 1088224"/>
                <a:gd name="connsiteY3" fmla="*/ 867793 h 869025"/>
                <a:gd name="connsiteX4" fmla="*/ 543056 w 1088224"/>
                <a:gd name="connsiteY4" fmla="*/ 824931 h 869025"/>
                <a:gd name="connsiteX5" fmla="*/ 250743 w 1088224"/>
                <a:gd name="connsiteY5" fmla="*/ 843980 h 869025"/>
                <a:gd name="connsiteX6" fmla="*/ 260268 w 1088224"/>
                <a:gd name="connsiteY6" fmla="*/ 10543 h 869025"/>
                <a:gd name="connsiteX0" fmla="*/ 260268 w 921107"/>
                <a:gd name="connsiteY0" fmla="*/ 51472 h 909954"/>
                <a:gd name="connsiteX1" fmla="*/ 543056 w 921107"/>
                <a:gd name="connsiteY1" fmla="*/ 108622 h 909954"/>
                <a:gd name="connsiteX2" fmla="*/ 844930 w 921107"/>
                <a:gd name="connsiteY2" fmla="*/ 46710 h 909954"/>
                <a:gd name="connsiteX3" fmla="*/ 791121 w 921107"/>
                <a:gd name="connsiteY3" fmla="*/ 908722 h 909954"/>
                <a:gd name="connsiteX4" fmla="*/ 543056 w 921107"/>
                <a:gd name="connsiteY4" fmla="*/ 865860 h 909954"/>
                <a:gd name="connsiteX5" fmla="*/ 250743 w 921107"/>
                <a:gd name="connsiteY5" fmla="*/ 884909 h 909954"/>
                <a:gd name="connsiteX6" fmla="*/ 260268 w 921107"/>
                <a:gd name="connsiteY6" fmla="*/ 51472 h 909954"/>
                <a:gd name="connsiteX0" fmla="*/ 260268 w 1009251"/>
                <a:gd name="connsiteY0" fmla="*/ 17414 h 875896"/>
                <a:gd name="connsiteX1" fmla="*/ 543056 w 1009251"/>
                <a:gd name="connsiteY1" fmla="*/ 74564 h 875896"/>
                <a:gd name="connsiteX2" fmla="*/ 844930 w 1009251"/>
                <a:gd name="connsiteY2" fmla="*/ 12652 h 875896"/>
                <a:gd name="connsiteX3" fmla="*/ 791121 w 1009251"/>
                <a:gd name="connsiteY3" fmla="*/ 874664 h 875896"/>
                <a:gd name="connsiteX4" fmla="*/ 543056 w 1009251"/>
                <a:gd name="connsiteY4" fmla="*/ 831802 h 875896"/>
                <a:gd name="connsiteX5" fmla="*/ 250743 w 1009251"/>
                <a:gd name="connsiteY5" fmla="*/ 850851 h 875896"/>
                <a:gd name="connsiteX6" fmla="*/ 260268 w 1009251"/>
                <a:gd name="connsiteY6" fmla="*/ 17414 h 875896"/>
                <a:gd name="connsiteX0" fmla="*/ 260268 w 1050717"/>
                <a:gd name="connsiteY0" fmla="*/ 10087 h 868569"/>
                <a:gd name="connsiteX1" fmla="*/ 543056 w 1050717"/>
                <a:gd name="connsiteY1" fmla="*/ 67237 h 868569"/>
                <a:gd name="connsiteX2" fmla="*/ 844930 w 1050717"/>
                <a:gd name="connsiteY2" fmla="*/ 5325 h 868569"/>
                <a:gd name="connsiteX3" fmla="*/ 791121 w 1050717"/>
                <a:gd name="connsiteY3" fmla="*/ 867337 h 868569"/>
                <a:gd name="connsiteX4" fmla="*/ 543056 w 1050717"/>
                <a:gd name="connsiteY4" fmla="*/ 824475 h 868569"/>
                <a:gd name="connsiteX5" fmla="*/ 250743 w 1050717"/>
                <a:gd name="connsiteY5" fmla="*/ 843524 h 868569"/>
                <a:gd name="connsiteX6" fmla="*/ 260268 w 1050717"/>
                <a:gd name="connsiteY6" fmla="*/ 10087 h 868569"/>
                <a:gd name="connsiteX0" fmla="*/ 260268 w 1064212"/>
                <a:gd name="connsiteY0" fmla="*/ 9131 h 867613"/>
                <a:gd name="connsiteX1" fmla="*/ 543056 w 1064212"/>
                <a:gd name="connsiteY1" fmla="*/ 66281 h 867613"/>
                <a:gd name="connsiteX2" fmla="*/ 844930 w 1064212"/>
                <a:gd name="connsiteY2" fmla="*/ 4369 h 867613"/>
                <a:gd name="connsiteX3" fmla="*/ 791121 w 1064212"/>
                <a:gd name="connsiteY3" fmla="*/ 866381 h 867613"/>
                <a:gd name="connsiteX4" fmla="*/ 543056 w 1064212"/>
                <a:gd name="connsiteY4" fmla="*/ 823519 h 867613"/>
                <a:gd name="connsiteX5" fmla="*/ 250743 w 1064212"/>
                <a:gd name="connsiteY5" fmla="*/ 842568 h 867613"/>
                <a:gd name="connsiteX6" fmla="*/ 260268 w 1064212"/>
                <a:gd name="connsiteY6" fmla="*/ 9131 h 867613"/>
                <a:gd name="connsiteX0" fmla="*/ 260268 w 1095142"/>
                <a:gd name="connsiteY0" fmla="*/ 9131 h 867613"/>
                <a:gd name="connsiteX1" fmla="*/ 543056 w 1095142"/>
                <a:gd name="connsiteY1" fmla="*/ 66281 h 867613"/>
                <a:gd name="connsiteX2" fmla="*/ 844930 w 1095142"/>
                <a:gd name="connsiteY2" fmla="*/ 4369 h 867613"/>
                <a:gd name="connsiteX3" fmla="*/ 791121 w 1095142"/>
                <a:gd name="connsiteY3" fmla="*/ 866381 h 867613"/>
                <a:gd name="connsiteX4" fmla="*/ 543056 w 1095142"/>
                <a:gd name="connsiteY4" fmla="*/ 823519 h 867613"/>
                <a:gd name="connsiteX5" fmla="*/ 250743 w 1095142"/>
                <a:gd name="connsiteY5" fmla="*/ 842568 h 867613"/>
                <a:gd name="connsiteX6" fmla="*/ 260268 w 1095142"/>
                <a:gd name="connsiteY6" fmla="*/ 9131 h 867613"/>
                <a:gd name="connsiteX0" fmla="*/ 260268 w 1081873"/>
                <a:gd name="connsiteY0" fmla="*/ 9131 h 867613"/>
                <a:gd name="connsiteX1" fmla="*/ 543056 w 1081873"/>
                <a:gd name="connsiteY1" fmla="*/ 66281 h 867613"/>
                <a:gd name="connsiteX2" fmla="*/ 844930 w 1081873"/>
                <a:gd name="connsiteY2" fmla="*/ 4369 h 867613"/>
                <a:gd name="connsiteX3" fmla="*/ 791121 w 1081873"/>
                <a:gd name="connsiteY3" fmla="*/ 866381 h 867613"/>
                <a:gd name="connsiteX4" fmla="*/ 543056 w 1081873"/>
                <a:gd name="connsiteY4" fmla="*/ 823519 h 867613"/>
                <a:gd name="connsiteX5" fmla="*/ 250743 w 1081873"/>
                <a:gd name="connsiteY5" fmla="*/ 842568 h 867613"/>
                <a:gd name="connsiteX6" fmla="*/ 260268 w 1081873"/>
                <a:gd name="connsiteY6" fmla="*/ 9131 h 867613"/>
                <a:gd name="connsiteX0" fmla="*/ 260268 w 1081873"/>
                <a:gd name="connsiteY0" fmla="*/ 9131 h 867613"/>
                <a:gd name="connsiteX1" fmla="*/ 543056 w 1081873"/>
                <a:gd name="connsiteY1" fmla="*/ 66281 h 867613"/>
                <a:gd name="connsiteX2" fmla="*/ 844930 w 1081873"/>
                <a:gd name="connsiteY2" fmla="*/ 4369 h 867613"/>
                <a:gd name="connsiteX3" fmla="*/ 791121 w 1081873"/>
                <a:gd name="connsiteY3" fmla="*/ 866381 h 867613"/>
                <a:gd name="connsiteX4" fmla="*/ 560435 w 1081873"/>
                <a:gd name="connsiteY4" fmla="*/ 823519 h 867613"/>
                <a:gd name="connsiteX5" fmla="*/ 250743 w 1081873"/>
                <a:gd name="connsiteY5" fmla="*/ 842568 h 867613"/>
                <a:gd name="connsiteX6" fmla="*/ 260268 w 1081873"/>
                <a:gd name="connsiteY6" fmla="*/ 9131 h 867613"/>
                <a:gd name="connsiteX0" fmla="*/ 260268 w 1094871"/>
                <a:gd name="connsiteY0" fmla="*/ 9131 h 867613"/>
                <a:gd name="connsiteX1" fmla="*/ 543056 w 1094871"/>
                <a:gd name="connsiteY1" fmla="*/ 66281 h 867613"/>
                <a:gd name="connsiteX2" fmla="*/ 865785 w 1094871"/>
                <a:gd name="connsiteY2" fmla="*/ 4369 h 867613"/>
                <a:gd name="connsiteX3" fmla="*/ 791121 w 1094871"/>
                <a:gd name="connsiteY3" fmla="*/ 866381 h 867613"/>
                <a:gd name="connsiteX4" fmla="*/ 560435 w 1094871"/>
                <a:gd name="connsiteY4" fmla="*/ 823519 h 867613"/>
                <a:gd name="connsiteX5" fmla="*/ 250743 w 1094871"/>
                <a:gd name="connsiteY5" fmla="*/ 842568 h 867613"/>
                <a:gd name="connsiteX6" fmla="*/ 260268 w 1094871"/>
                <a:gd name="connsiteY6" fmla="*/ 9131 h 86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871" h="867613">
                  <a:moveTo>
                    <a:pt x="260268" y="9131"/>
                  </a:moveTo>
                  <a:cubicBezTo>
                    <a:pt x="447592" y="17504"/>
                    <a:pt x="442137" y="67075"/>
                    <a:pt x="543056" y="66281"/>
                  </a:cubicBezTo>
                  <a:cubicBezTo>
                    <a:pt x="643975" y="65487"/>
                    <a:pt x="728316" y="-19997"/>
                    <a:pt x="865785" y="4369"/>
                  </a:cubicBezTo>
                  <a:cubicBezTo>
                    <a:pt x="1265138" y="75154"/>
                    <a:pt x="1078342" y="827731"/>
                    <a:pt x="791121" y="866381"/>
                  </a:cubicBezTo>
                  <a:cubicBezTo>
                    <a:pt x="713028" y="875881"/>
                    <a:pt x="656291" y="827488"/>
                    <a:pt x="560435" y="823519"/>
                  </a:cubicBezTo>
                  <a:cubicBezTo>
                    <a:pt x="464579" y="819550"/>
                    <a:pt x="389809" y="896326"/>
                    <a:pt x="250743" y="842568"/>
                  </a:cubicBezTo>
                  <a:cubicBezTo>
                    <a:pt x="-198520" y="526656"/>
                    <a:pt x="52305" y="1193"/>
                    <a:pt x="260268" y="9131"/>
                  </a:cubicBezTo>
                  <a:close/>
                </a:path>
              </a:pathLst>
            </a:custGeom>
            <a:solidFill>
              <a:srgbClr val="FF373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" name="ttsMP3.com_VoiceText_2025-4-19_23-1-9">
            <a:hlinkClick r:id="" action="ppaction://media"/>
            <a:extLst>
              <a:ext uri="{FF2B5EF4-FFF2-40B4-BE49-F238E27FC236}">
                <a16:creationId xmlns:a16="http://schemas.microsoft.com/office/drawing/2014/main" id="{12B0C1C7-EAE4-4449-AE9D-B42D3C192F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19100" y="520700"/>
            <a:ext cx="609600" cy="609600"/>
          </a:xfrm>
          <a:prstGeom prst="rect">
            <a:avLst/>
          </a:prstGeom>
        </p:spPr>
      </p:pic>
      <p:pic>
        <p:nvPicPr>
          <p:cNvPr id="7" name="1sec">
            <a:hlinkClick r:id="" action="ppaction://media"/>
            <a:extLst>
              <a:ext uri="{FF2B5EF4-FFF2-40B4-BE49-F238E27FC236}">
                <a16:creationId xmlns:a16="http://schemas.microsoft.com/office/drawing/2014/main" id="{3C96F4B8-6F88-4861-B413-4F5E7A55B9A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65393" y="539710"/>
            <a:ext cx="609600" cy="609600"/>
          </a:xfrm>
          <a:prstGeom prst="rect">
            <a:avLst/>
          </a:prstGeom>
        </p:spPr>
      </p:pic>
      <p:pic>
        <p:nvPicPr>
          <p:cNvPr id="8" name="ttsMP3.com_VoiceText_2025-4-19_23-2-2">
            <a:hlinkClick r:id="" action="ppaction://media"/>
            <a:extLst>
              <a:ext uri="{FF2B5EF4-FFF2-40B4-BE49-F238E27FC236}">
                <a16:creationId xmlns:a16="http://schemas.microsoft.com/office/drawing/2014/main" id="{25D1DADE-D67A-43DC-8321-0B64A260D63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90410" y="520700"/>
            <a:ext cx="609600" cy="609600"/>
          </a:xfrm>
          <a:prstGeom prst="rect">
            <a:avLst/>
          </a:prstGeom>
        </p:spPr>
      </p:pic>
      <p:pic>
        <p:nvPicPr>
          <p:cNvPr id="9" name="1sec">
            <a:hlinkClick r:id="" action="ppaction://media"/>
            <a:extLst>
              <a:ext uri="{FF2B5EF4-FFF2-40B4-BE49-F238E27FC236}">
                <a16:creationId xmlns:a16="http://schemas.microsoft.com/office/drawing/2014/main" id="{6C88114E-4268-415E-9C88-59F5F3864EC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38889" y="571500"/>
            <a:ext cx="609600" cy="609600"/>
          </a:xfrm>
          <a:prstGeom prst="rect">
            <a:avLst/>
          </a:prstGeom>
        </p:spPr>
      </p:pic>
      <p:pic>
        <p:nvPicPr>
          <p:cNvPr id="10" name="1sec">
            <a:hlinkClick r:id="" action="ppaction://media"/>
            <a:extLst>
              <a:ext uri="{FF2B5EF4-FFF2-40B4-BE49-F238E27FC236}">
                <a16:creationId xmlns:a16="http://schemas.microsoft.com/office/drawing/2014/main" id="{7E4ACE37-C1C8-43F7-90F2-A076F2D4523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47612" y="520700"/>
            <a:ext cx="609600" cy="6096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F29332-A25D-4389-BAA5-E09DAF2A2C8C}"/>
              </a:ext>
            </a:extLst>
          </p:cNvPr>
          <p:cNvSpPr/>
          <p:nvPr/>
        </p:nvSpPr>
        <p:spPr>
          <a:xfrm>
            <a:off x="1028700" y="2433372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FF3737"/>
                </a:solidFill>
              </a:rPr>
              <a:t>Wh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FF3737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CF1FBB-536D-4CB6-AF41-B2E9070A0173}"/>
              </a:ext>
            </a:extLst>
          </p:cNvPr>
          <p:cNvSpPr/>
          <p:nvPr/>
        </p:nvSpPr>
        <p:spPr>
          <a:xfrm>
            <a:off x="2827960" y="2449656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3737"/>
                </a:solidFill>
              </a:rPr>
              <a:t>Wh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ole</a:t>
            </a:r>
          </a:p>
        </p:txBody>
      </p:sp>
    </p:spTree>
    <p:extLst>
      <p:ext uri="{BB962C8B-B14F-4D97-AF65-F5344CB8AC3E}">
        <p14:creationId xmlns:p14="http://schemas.microsoft.com/office/powerpoint/2010/main" val="24529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6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8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4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4630C8-23D6-4680-AA39-654DCFEDF1C2}"/>
              </a:ext>
            </a:extLst>
          </p:cNvPr>
          <p:cNvGrpSpPr/>
          <p:nvPr/>
        </p:nvGrpSpPr>
        <p:grpSpPr>
          <a:xfrm>
            <a:off x="7169425" y="456473"/>
            <a:ext cx="4247825" cy="5945054"/>
            <a:chOff x="4268002" y="700010"/>
            <a:chExt cx="3697908" cy="5175416"/>
          </a:xfrm>
          <a:solidFill>
            <a:srgbClr val="F4F5E0"/>
          </a:solidFill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602F7999-FFC9-478B-9CC0-2D2B86EDC87E}"/>
                </a:ext>
              </a:extLst>
            </p:cNvPr>
            <p:cNvSpPr/>
            <p:nvPr/>
          </p:nvSpPr>
          <p:spPr>
            <a:xfrm>
              <a:off x="4268002" y="700010"/>
              <a:ext cx="3697908" cy="5175416"/>
            </a:xfrm>
            <a:custGeom>
              <a:avLst/>
              <a:gdLst>
                <a:gd name="connsiteX0" fmla="*/ 0 w 2728686"/>
                <a:gd name="connsiteY0" fmla="*/ 0 h 1344779"/>
                <a:gd name="connsiteX1" fmla="*/ 2728686 w 2728686"/>
                <a:gd name="connsiteY1" fmla="*/ 0 h 1344779"/>
                <a:gd name="connsiteX2" fmla="*/ 2728686 w 2728686"/>
                <a:gd name="connsiteY2" fmla="*/ 1344779 h 1344779"/>
                <a:gd name="connsiteX3" fmla="*/ 0 w 2728686"/>
                <a:gd name="connsiteY3" fmla="*/ 1344779 h 1344779"/>
                <a:gd name="connsiteX4" fmla="*/ 0 w 2728686"/>
                <a:gd name="connsiteY4" fmla="*/ 0 h 1344779"/>
                <a:gd name="connsiteX0" fmla="*/ 1130300 w 2728686"/>
                <a:gd name="connsiteY0" fmla="*/ 88900 h 1344779"/>
                <a:gd name="connsiteX1" fmla="*/ 2728686 w 2728686"/>
                <a:gd name="connsiteY1" fmla="*/ 0 h 1344779"/>
                <a:gd name="connsiteX2" fmla="*/ 2728686 w 2728686"/>
                <a:gd name="connsiteY2" fmla="*/ 1344779 h 1344779"/>
                <a:gd name="connsiteX3" fmla="*/ 0 w 2728686"/>
                <a:gd name="connsiteY3" fmla="*/ 1344779 h 1344779"/>
                <a:gd name="connsiteX4" fmla="*/ 1130300 w 2728686"/>
                <a:gd name="connsiteY4" fmla="*/ 88900 h 1344779"/>
                <a:gd name="connsiteX0" fmla="*/ 1270000 w 2868386"/>
                <a:gd name="connsiteY0" fmla="*/ 88900 h 1992479"/>
                <a:gd name="connsiteX1" fmla="*/ 2868386 w 2868386"/>
                <a:gd name="connsiteY1" fmla="*/ 0 h 1992479"/>
                <a:gd name="connsiteX2" fmla="*/ 2868386 w 2868386"/>
                <a:gd name="connsiteY2" fmla="*/ 1344779 h 1992479"/>
                <a:gd name="connsiteX3" fmla="*/ 0 w 2868386"/>
                <a:gd name="connsiteY3" fmla="*/ 1992479 h 1992479"/>
                <a:gd name="connsiteX4" fmla="*/ 1270000 w 2868386"/>
                <a:gd name="connsiteY4" fmla="*/ 88900 h 1992479"/>
                <a:gd name="connsiteX0" fmla="*/ 1560888 w 3159274"/>
                <a:gd name="connsiteY0" fmla="*/ 88900 h 1992479"/>
                <a:gd name="connsiteX1" fmla="*/ 3159274 w 3159274"/>
                <a:gd name="connsiteY1" fmla="*/ 0 h 1992479"/>
                <a:gd name="connsiteX2" fmla="*/ 3159274 w 3159274"/>
                <a:gd name="connsiteY2" fmla="*/ 1344779 h 1992479"/>
                <a:gd name="connsiteX3" fmla="*/ 290888 w 3159274"/>
                <a:gd name="connsiteY3" fmla="*/ 1992479 h 1992479"/>
                <a:gd name="connsiteX4" fmla="*/ 4231 w 3159274"/>
                <a:gd name="connsiteY4" fmla="*/ 1958008 h 1992479"/>
                <a:gd name="connsiteX5" fmla="*/ 1560888 w 3159274"/>
                <a:gd name="connsiteY5" fmla="*/ 88900 h 1992479"/>
                <a:gd name="connsiteX0" fmla="*/ 1602031 w 3200417"/>
                <a:gd name="connsiteY0" fmla="*/ 88900 h 3621724"/>
                <a:gd name="connsiteX1" fmla="*/ 3200417 w 3200417"/>
                <a:gd name="connsiteY1" fmla="*/ 0 h 3621724"/>
                <a:gd name="connsiteX2" fmla="*/ 3200417 w 3200417"/>
                <a:gd name="connsiteY2" fmla="*/ 1344779 h 3621724"/>
                <a:gd name="connsiteX3" fmla="*/ 332031 w 3200417"/>
                <a:gd name="connsiteY3" fmla="*/ 1992479 h 3621724"/>
                <a:gd name="connsiteX4" fmla="*/ 591474 w 3200417"/>
                <a:gd name="connsiteY4" fmla="*/ 3621708 h 3621724"/>
                <a:gd name="connsiteX5" fmla="*/ 45374 w 3200417"/>
                <a:gd name="connsiteY5" fmla="*/ 1958008 h 3621724"/>
                <a:gd name="connsiteX6" fmla="*/ 1602031 w 3200417"/>
                <a:gd name="connsiteY6" fmla="*/ 88900 h 3621724"/>
                <a:gd name="connsiteX0" fmla="*/ 1580751 w 3179137"/>
                <a:gd name="connsiteY0" fmla="*/ 88900 h 4955216"/>
                <a:gd name="connsiteX1" fmla="*/ 3179137 w 3179137"/>
                <a:gd name="connsiteY1" fmla="*/ 0 h 4955216"/>
                <a:gd name="connsiteX2" fmla="*/ 3179137 w 3179137"/>
                <a:gd name="connsiteY2" fmla="*/ 1344779 h 4955216"/>
                <a:gd name="connsiteX3" fmla="*/ 310751 w 3179137"/>
                <a:gd name="connsiteY3" fmla="*/ 1992479 h 4955216"/>
                <a:gd name="connsiteX4" fmla="*/ 1357594 w 3179137"/>
                <a:gd name="connsiteY4" fmla="*/ 4955208 h 4955216"/>
                <a:gd name="connsiteX5" fmla="*/ 24094 w 3179137"/>
                <a:gd name="connsiteY5" fmla="*/ 1958008 h 4955216"/>
                <a:gd name="connsiteX6" fmla="*/ 1580751 w 3179137"/>
                <a:gd name="connsiteY6" fmla="*/ 88900 h 4955216"/>
                <a:gd name="connsiteX0" fmla="*/ 1580751 w 3179137"/>
                <a:gd name="connsiteY0" fmla="*/ 88900 h 4955216"/>
                <a:gd name="connsiteX1" fmla="*/ 3179137 w 3179137"/>
                <a:gd name="connsiteY1" fmla="*/ 0 h 4955216"/>
                <a:gd name="connsiteX2" fmla="*/ 3179137 w 3179137"/>
                <a:gd name="connsiteY2" fmla="*/ 1344779 h 4955216"/>
                <a:gd name="connsiteX3" fmla="*/ 1484595 w 3179137"/>
                <a:gd name="connsiteY3" fmla="*/ 2110407 h 4955216"/>
                <a:gd name="connsiteX4" fmla="*/ 310751 w 3179137"/>
                <a:gd name="connsiteY4" fmla="*/ 1992479 h 4955216"/>
                <a:gd name="connsiteX5" fmla="*/ 1357594 w 3179137"/>
                <a:gd name="connsiteY5" fmla="*/ 4955208 h 4955216"/>
                <a:gd name="connsiteX6" fmla="*/ 24094 w 3179137"/>
                <a:gd name="connsiteY6" fmla="*/ 1958008 h 4955216"/>
                <a:gd name="connsiteX7" fmla="*/ 1580751 w 3179137"/>
                <a:gd name="connsiteY7" fmla="*/ 88900 h 4955216"/>
                <a:gd name="connsiteX0" fmla="*/ 1580751 w 3179137"/>
                <a:gd name="connsiteY0" fmla="*/ 88900 h 4955208"/>
                <a:gd name="connsiteX1" fmla="*/ 3179137 w 3179137"/>
                <a:gd name="connsiteY1" fmla="*/ 0 h 4955208"/>
                <a:gd name="connsiteX2" fmla="*/ 3179137 w 3179137"/>
                <a:gd name="connsiteY2" fmla="*/ 1344779 h 4955208"/>
                <a:gd name="connsiteX3" fmla="*/ 1484595 w 3179137"/>
                <a:gd name="connsiteY3" fmla="*/ 2110407 h 4955208"/>
                <a:gd name="connsiteX4" fmla="*/ 1357594 w 3179137"/>
                <a:gd name="connsiteY4" fmla="*/ 4955208 h 4955208"/>
                <a:gd name="connsiteX5" fmla="*/ 24094 w 3179137"/>
                <a:gd name="connsiteY5" fmla="*/ 1958008 h 4955208"/>
                <a:gd name="connsiteX6" fmla="*/ 1580751 w 3179137"/>
                <a:gd name="connsiteY6" fmla="*/ 88900 h 4955208"/>
                <a:gd name="connsiteX0" fmla="*/ 1580751 w 3179137"/>
                <a:gd name="connsiteY0" fmla="*/ 88900 h 4971286"/>
                <a:gd name="connsiteX1" fmla="*/ 3179137 w 3179137"/>
                <a:gd name="connsiteY1" fmla="*/ 0 h 4971286"/>
                <a:gd name="connsiteX2" fmla="*/ 3179137 w 3179137"/>
                <a:gd name="connsiteY2" fmla="*/ 1344779 h 4971286"/>
                <a:gd name="connsiteX3" fmla="*/ 1751295 w 3179137"/>
                <a:gd name="connsiteY3" fmla="*/ 4967907 h 4971286"/>
                <a:gd name="connsiteX4" fmla="*/ 1484595 w 3179137"/>
                <a:gd name="connsiteY4" fmla="*/ 2110407 h 4971286"/>
                <a:gd name="connsiteX5" fmla="*/ 1357594 w 3179137"/>
                <a:gd name="connsiteY5" fmla="*/ 4955208 h 4971286"/>
                <a:gd name="connsiteX6" fmla="*/ 24094 w 3179137"/>
                <a:gd name="connsiteY6" fmla="*/ 1958008 h 4971286"/>
                <a:gd name="connsiteX7" fmla="*/ 1580751 w 3179137"/>
                <a:gd name="connsiteY7" fmla="*/ 88900 h 4971286"/>
                <a:gd name="connsiteX0" fmla="*/ 1580751 w 3179137"/>
                <a:gd name="connsiteY0" fmla="*/ 0 h 4882386"/>
                <a:gd name="connsiteX1" fmla="*/ 3179137 w 3179137"/>
                <a:gd name="connsiteY1" fmla="*/ 1255879 h 4882386"/>
                <a:gd name="connsiteX2" fmla="*/ 1751295 w 3179137"/>
                <a:gd name="connsiteY2" fmla="*/ 4879007 h 4882386"/>
                <a:gd name="connsiteX3" fmla="*/ 1484595 w 3179137"/>
                <a:gd name="connsiteY3" fmla="*/ 2021507 h 4882386"/>
                <a:gd name="connsiteX4" fmla="*/ 1357594 w 3179137"/>
                <a:gd name="connsiteY4" fmla="*/ 4866308 h 4882386"/>
                <a:gd name="connsiteX5" fmla="*/ 24094 w 3179137"/>
                <a:gd name="connsiteY5" fmla="*/ 1869108 h 4882386"/>
                <a:gd name="connsiteX6" fmla="*/ 1580751 w 3179137"/>
                <a:gd name="connsiteY6" fmla="*/ 0 h 4882386"/>
                <a:gd name="connsiteX0" fmla="*/ 1580751 w 3179137"/>
                <a:gd name="connsiteY0" fmla="*/ 156895 h 5039281"/>
                <a:gd name="connsiteX1" fmla="*/ 3179137 w 3179137"/>
                <a:gd name="connsiteY1" fmla="*/ 1412774 h 5039281"/>
                <a:gd name="connsiteX2" fmla="*/ 1751295 w 3179137"/>
                <a:gd name="connsiteY2" fmla="*/ 5035902 h 5039281"/>
                <a:gd name="connsiteX3" fmla="*/ 1484595 w 3179137"/>
                <a:gd name="connsiteY3" fmla="*/ 2178402 h 5039281"/>
                <a:gd name="connsiteX4" fmla="*/ 1357594 w 3179137"/>
                <a:gd name="connsiteY4" fmla="*/ 5023203 h 5039281"/>
                <a:gd name="connsiteX5" fmla="*/ 24094 w 3179137"/>
                <a:gd name="connsiteY5" fmla="*/ 2026003 h 5039281"/>
                <a:gd name="connsiteX6" fmla="*/ 1580751 w 3179137"/>
                <a:gd name="connsiteY6" fmla="*/ 156895 h 5039281"/>
                <a:gd name="connsiteX0" fmla="*/ 1580751 w 3090237"/>
                <a:gd name="connsiteY0" fmla="*/ 127244 h 5009630"/>
                <a:gd name="connsiteX1" fmla="*/ 3090237 w 3090237"/>
                <a:gd name="connsiteY1" fmla="*/ 1840323 h 5009630"/>
                <a:gd name="connsiteX2" fmla="*/ 1751295 w 3090237"/>
                <a:gd name="connsiteY2" fmla="*/ 5006251 h 5009630"/>
                <a:gd name="connsiteX3" fmla="*/ 1484595 w 3090237"/>
                <a:gd name="connsiteY3" fmla="*/ 2148751 h 5009630"/>
                <a:gd name="connsiteX4" fmla="*/ 1357594 w 3090237"/>
                <a:gd name="connsiteY4" fmla="*/ 4993552 h 5009630"/>
                <a:gd name="connsiteX5" fmla="*/ 24094 w 3090237"/>
                <a:gd name="connsiteY5" fmla="*/ 1996352 h 5009630"/>
                <a:gd name="connsiteX6" fmla="*/ 1580751 w 3090237"/>
                <a:gd name="connsiteY6" fmla="*/ 127244 h 5009630"/>
                <a:gd name="connsiteX0" fmla="*/ 1580751 w 3372813"/>
                <a:gd name="connsiteY0" fmla="*/ 124746 h 5007132"/>
                <a:gd name="connsiteX1" fmla="*/ 3090237 w 3372813"/>
                <a:gd name="connsiteY1" fmla="*/ 1837825 h 5007132"/>
                <a:gd name="connsiteX2" fmla="*/ 1751295 w 3372813"/>
                <a:gd name="connsiteY2" fmla="*/ 5003753 h 5007132"/>
                <a:gd name="connsiteX3" fmla="*/ 1484595 w 3372813"/>
                <a:gd name="connsiteY3" fmla="*/ 2146253 h 5007132"/>
                <a:gd name="connsiteX4" fmla="*/ 1357594 w 3372813"/>
                <a:gd name="connsiteY4" fmla="*/ 4991054 h 5007132"/>
                <a:gd name="connsiteX5" fmla="*/ 24094 w 3372813"/>
                <a:gd name="connsiteY5" fmla="*/ 1993854 h 5007132"/>
                <a:gd name="connsiteX6" fmla="*/ 1580751 w 3372813"/>
                <a:gd name="connsiteY6" fmla="*/ 124746 h 5007132"/>
                <a:gd name="connsiteX0" fmla="*/ 1580751 w 3365497"/>
                <a:gd name="connsiteY0" fmla="*/ 185980 h 5068366"/>
                <a:gd name="connsiteX1" fmla="*/ 3090237 w 3365497"/>
                <a:gd name="connsiteY1" fmla="*/ 1899059 h 5068366"/>
                <a:gd name="connsiteX2" fmla="*/ 1751295 w 3365497"/>
                <a:gd name="connsiteY2" fmla="*/ 5064987 h 5068366"/>
                <a:gd name="connsiteX3" fmla="*/ 1484595 w 3365497"/>
                <a:gd name="connsiteY3" fmla="*/ 2207487 h 5068366"/>
                <a:gd name="connsiteX4" fmla="*/ 1357594 w 3365497"/>
                <a:gd name="connsiteY4" fmla="*/ 5052288 h 5068366"/>
                <a:gd name="connsiteX5" fmla="*/ 24094 w 3365497"/>
                <a:gd name="connsiteY5" fmla="*/ 2055088 h 5068366"/>
                <a:gd name="connsiteX6" fmla="*/ 1580751 w 3365497"/>
                <a:gd name="connsiteY6" fmla="*/ 185980 h 5068366"/>
                <a:gd name="connsiteX0" fmla="*/ 1580751 w 3369143"/>
                <a:gd name="connsiteY0" fmla="*/ 220725 h 5103111"/>
                <a:gd name="connsiteX1" fmla="*/ 3090237 w 3369143"/>
                <a:gd name="connsiteY1" fmla="*/ 1933804 h 5103111"/>
                <a:gd name="connsiteX2" fmla="*/ 1751295 w 3369143"/>
                <a:gd name="connsiteY2" fmla="*/ 5099732 h 5103111"/>
                <a:gd name="connsiteX3" fmla="*/ 1484595 w 3369143"/>
                <a:gd name="connsiteY3" fmla="*/ 2242232 h 5103111"/>
                <a:gd name="connsiteX4" fmla="*/ 1357594 w 3369143"/>
                <a:gd name="connsiteY4" fmla="*/ 5087033 h 5103111"/>
                <a:gd name="connsiteX5" fmla="*/ 24094 w 3369143"/>
                <a:gd name="connsiteY5" fmla="*/ 2089833 h 5103111"/>
                <a:gd name="connsiteX6" fmla="*/ 1580751 w 3369143"/>
                <a:gd name="connsiteY6" fmla="*/ 220725 h 5103111"/>
                <a:gd name="connsiteX0" fmla="*/ 1580751 w 3429680"/>
                <a:gd name="connsiteY0" fmla="*/ 217228 h 5099614"/>
                <a:gd name="connsiteX1" fmla="*/ 3090237 w 3429680"/>
                <a:gd name="connsiteY1" fmla="*/ 1930307 h 5099614"/>
                <a:gd name="connsiteX2" fmla="*/ 1751295 w 3429680"/>
                <a:gd name="connsiteY2" fmla="*/ 5096235 h 5099614"/>
                <a:gd name="connsiteX3" fmla="*/ 1484595 w 3429680"/>
                <a:gd name="connsiteY3" fmla="*/ 2238735 h 5099614"/>
                <a:gd name="connsiteX4" fmla="*/ 1357594 w 3429680"/>
                <a:gd name="connsiteY4" fmla="*/ 5083536 h 5099614"/>
                <a:gd name="connsiteX5" fmla="*/ 24094 w 3429680"/>
                <a:gd name="connsiteY5" fmla="*/ 2086336 h 5099614"/>
                <a:gd name="connsiteX6" fmla="*/ 1580751 w 3429680"/>
                <a:gd name="connsiteY6" fmla="*/ 217228 h 5099614"/>
                <a:gd name="connsiteX0" fmla="*/ 1580751 w 3378905"/>
                <a:gd name="connsiteY0" fmla="*/ 243795 h 5126181"/>
                <a:gd name="connsiteX1" fmla="*/ 3090237 w 3378905"/>
                <a:gd name="connsiteY1" fmla="*/ 1956874 h 5126181"/>
                <a:gd name="connsiteX2" fmla="*/ 1751295 w 3378905"/>
                <a:gd name="connsiteY2" fmla="*/ 5122802 h 5126181"/>
                <a:gd name="connsiteX3" fmla="*/ 1484595 w 3378905"/>
                <a:gd name="connsiteY3" fmla="*/ 2265302 h 5126181"/>
                <a:gd name="connsiteX4" fmla="*/ 1357594 w 3378905"/>
                <a:gd name="connsiteY4" fmla="*/ 5110103 h 5126181"/>
                <a:gd name="connsiteX5" fmla="*/ 24094 w 3378905"/>
                <a:gd name="connsiteY5" fmla="*/ 2112903 h 5126181"/>
                <a:gd name="connsiteX6" fmla="*/ 1580751 w 3378905"/>
                <a:gd name="connsiteY6" fmla="*/ 243795 h 5126181"/>
                <a:gd name="connsiteX0" fmla="*/ 1597975 w 3396129"/>
                <a:gd name="connsiteY0" fmla="*/ 243795 h 5126181"/>
                <a:gd name="connsiteX1" fmla="*/ 3107461 w 3396129"/>
                <a:gd name="connsiteY1" fmla="*/ 1956874 h 5126181"/>
                <a:gd name="connsiteX2" fmla="*/ 1768519 w 3396129"/>
                <a:gd name="connsiteY2" fmla="*/ 5122802 h 5126181"/>
                <a:gd name="connsiteX3" fmla="*/ 1501819 w 3396129"/>
                <a:gd name="connsiteY3" fmla="*/ 2265302 h 5126181"/>
                <a:gd name="connsiteX4" fmla="*/ 1374818 w 3396129"/>
                <a:gd name="connsiteY4" fmla="*/ 5110103 h 5126181"/>
                <a:gd name="connsiteX5" fmla="*/ 41318 w 3396129"/>
                <a:gd name="connsiteY5" fmla="*/ 2112903 h 5126181"/>
                <a:gd name="connsiteX6" fmla="*/ 1597975 w 3396129"/>
                <a:gd name="connsiteY6" fmla="*/ 243795 h 5126181"/>
                <a:gd name="connsiteX0" fmla="*/ 1950555 w 3748709"/>
                <a:gd name="connsiteY0" fmla="*/ 243795 h 5126181"/>
                <a:gd name="connsiteX1" fmla="*/ 3460041 w 3748709"/>
                <a:gd name="connsiteY1" fmla="*/ 1956874 h 5126181"/>
                <a:gd name="connsiteX2" fmla="*/ 2121099 w 3748709"/>
                <a:gd name="connsiteY2" fmla="*/ 5122802 h 5126181"/>
                <a:gd name="connsiteX3" fmla="*/ 1854399 w 3748709"/>
                <a:gd name="connsiteY3" fmla="*/ 2265302 h 5126181"/>
                <a:gd name="connsiteX4" fmla="*/ 1727398 w 3748709"/>
                <a:gd name="connsiteY4" fmla="*/ 5110103 h 5126181"/>
                <a:gd name="connsiteX5" fmla="*/ 393898 w 3748709"/>
                <a:gd name="connsiteY5" fmla="*/ 2112903 h 5126181"/>
                <a:gd name="connsiteX6" fmla="*/ 1950555 w 3748709"/>
                <a:gd name="connsiteY6" fmla="*/ 243795 h 5126181"/>
                <a:gd name="connsiteX0" fmla="*/ 1881313 w 3679467"/>
                <a:gd name="connsiteY0" fmla="*/ 249398 h 5131784"/>
                <a:gd name="connsiteX1" fmla="*/ 3390799 w 3679467"/>
                <a:gd name="connsiteY1" fmla="*/ 1962477 h 5131784"/>
                <a:gd name="connsiteX2" fmla="*/ 2051857 w 3679467"/>
                <a:gd name="connsiteY2" fmla="*/ 5128405 h 5131784"/>
                <a:gd name="connsiteX3" fmla="*/ 1785157 w 3679467"/>
                <a:gd name="connsiteY3" fmla="*/ 2270905 h 5131784"/>
                <a:gd name="connsiteX4" fmla="*/ 1658156 w 3679467"/>
                <a:gd name="connsiteY4" fmla="*/ 5115706 h 5131784"/>
                <a:gd name="connsiteX5" fmla="*/ 324656 w 3679467"/>
                <a:gd name="connsiteY5" fmla="*/ 2118506 h 5131784"/>
                <a:gd name="connsiteX6" fmla="*/ 1881313 w 3679467"/>
                <a:gd name="connsiteY6" fmla="*/ 249398 h 5131784"/>
                <a:gd name="connsiteX0" fmla="*/ 1884982 w 3683136"/>
                <a:gd name="connsiteY0" fmla="*/ 249398 h 5131784"/>
                <a:gd name="connsiteX1" fmla="*/ 3394468 w 3683136"/>
                <a:gd name="connsiteY1" fmla="*/ 1962477 h 5131784"/>
                <a:gd name="connsiteX2" fmla="*/ 2055526 w 3683136"/>
                <a:gd name="connsiteY2" fmla="*/ 5128405 h 5131784"/>
                <a:gd name="connsiteX3" fmla="*/ 1788826 w 3683136"/>
                <a:gd name="connsiteY3" fmla="*/ 2270905 h 5131784"/>
                <a:gd name="connsiteX4" fmla="*/ 1661825 w 3683136"/>
                <a:gd name="connsiteY4" fmla="*/ 5115706 h 5131784"/>
                <a:gd name="connsiteX5" fmla="*/ 328325 w 3683136"/>
                <a:gd name="connsiteY5" fmla="*/ 2118506 h 5131784"/>
                <a:gd name="connsiteX6" fmla="*/ 1884982 w 3683136"/>
                <a:gd name="connsiteY6" fmla="*/ 249398 h 5131784"/>
                <a:gd name="connsiteX0" fmla="*/ 1874040 w 3672194"/>
                <a:gd name="connsiteY0" fmla="*/ 243796 h 5126182"/>
                <a:gd name="connsiteX1" fmla="*/ 3383526 w 3672194"/>
                <a:gd name="connsiteY1" fmla="*/ 1956875 h 5126182"/>
                <a:gd name="connsiteX2" fmla="*/ 2044584 w 3672194"/>
                <a:gd name="connsiteY2" fmla="*/ 5122803 h 5126182"/>
                <a:gd name="connsiteX3" fmla="*/ 1777884 w 3672194"/>
                <a:gd name="connsiteY3" fmla="*/ 2265303 h 5126182"/>
                <a:gd name="connsiteX4" fmla="*/ 1650883 w 3672194"/>
                <a:gd name="connsiteY4" fmla="*/ 5110104 h 5126182"/>
                <a:gd name="connsiteX5" fmla="*/ 317383 w 3672194"/>
                <a:gd name="connsiteY5" fmla="*/ 2112904 h 5126182"/>
                <a:gd name="connsiteX6" fmla="*/ 1874040 w 3672194"/>
                <a:gd name="connsiteY6" fmla="*/ 243796 h 5126182"/>
                <a:gd name="connsiteX0" fmla="*/ 1863304 w 3661458"/>
                <a:gd name="connsiteY0" fmla="*/ 253814 h 5136200"/>
                <a:gd name="connsiteX1" fmla="*/ 3372790 w 3661458"/>
                <a:gd name="connsiteY1" fmla="*/ 1966893 h 5136200"/>
                <a:gd name="connsiteX2" fmla="*/ 2033848 w 3661458"/>
                <a:gd name="connsiteY2" fmla="*/ 5132821 h 5136200"/>
                <a:gd name="connsiteX3" fmla="*/ 1767148 w 3661458"/>
                <a:gd name="connsiteY3" fmla="*/ 2275321 h 5136200"/>
                <a:gd name="connsiteX4" fmla="*/ 1640147 w 3661458"/>
                <a:gd name="connsiteY4" fmla="*/ 5120122 h 5136200"/>
                <a:gd name="connsiteX5" fmla="*/ 306647 w 3661458"/>
                <a:gd name="connsiteY5" fmla="*/ 2122922 h 5136200"/>
                <a:gd name="connsiteX6" fmla="*/ 1863304 w 3661458"/>
                <a:gd name="connsiteY6" fmla="*/ 253814 h 5136200"/>
                <a:gd name="connsiteX0" fmla="*/ 1918680 w 3716834"/>
                <a:gd name="connsiteY0" fmla="*/ 259258 h 5141644"/>
                <a:gd name="connsiteX1" fmla="*/ 3428166 w 3716834"/>
                <a:gd name="connsiteY1" fmla="*/ 1972337 h 5141644"/>
                <a:gd name="connsiteX2" fmla="*/ 2089224 w 3716834"/>
                <a:gd name="connsiteY2" fmla="*/ 5138265 h 5141644"/>
                <a:gd name="connsiteX3" fmla="*/ 1822524 w 3716834"/>
                <a:gd name="connsiteY3" fmla="*/ 2280765 h 5141644"/>
                <a:gd name="connsiteX4" fmla="*/ 1695523 w 3716834"/>
                <a:gd name="connsiteY4" fmla="*/ 5125566 h 5141644"/>
                <a:gd name="connsiteX5" fmla="*/ 362023 w 3716834"/>
                <a:gd name="connsiteY5" fmla="*/ 2128366 h 5141644"/>
                <a:gd name="connsiteX6" fmla="*/ 1918680 w 3716834"/>
                <a:gd name="connsiteY6" fmla="*/ 259258 h 5141644"/>
                <a:gd name="connsiteX0" fmla="*/ 1885045 w 3719203"/>
                <a:gd name="connsiteY0" fmla="*/ 257295 h 5165081"/>
                <a:gd name="connsiteX1" fmla="*/ 3445331 w 3719203"/>
                <a:gd name="connsiteY1" fmla="*/ 1995774 h 5165081"/>
                <a:gd name="connsiteX2" fmla="*/ 2106389 w 3719203"/>
                <a:gd name="connsiteY2" fmla="*/ 5161702 h 5165081"/>
                <a:gd name="connsiteX3" fmla="*/ 1839689 w 3719203"/>
                <a:gd name="connsiteY3" fmla="*/ 2304202 h 5165081"/>
                <a:gd name="connsiteX4" fmla="*/ 1712688 w 3719203"/>
                <a:gd name="connsiteY4" fmla="*/ 5149003 h 5165081"/>
                <a:gd name="connsiteX5" fmla="*/ 379188 w 3719203"/>
                <a:gd name="connsiteY5" fmla="*/ 2151803 h 5165081"/>
                <a:gd name="connsiteX6" fmla="*/ 1885045 w 3719203"/>
                <a:gd name="connsiteY6" fmla="*/ 257295 h 5165081"/>
                <a:gd name="connsiteX0" fmla="*/ 1843440 w 3677598"/>
                <a:gd name="connsiteY0" fmla="*/ 241836 h 5149622"/>
                <a:gd name="connsiteX1" fmla="*/ 3403726 w 3677598"/>
                <a:gd name="connsiteY1" fmla="*/ 1980315 h 5149622"/>
                <a:gd name="connsiteX2" fmla="*/ 2064784 w 3677598"/>
                <a:gd name="connsiteY2" fmla="*/ 5146243 h 5149622"/>
                <a:gd name="connsiteX3" fmla="*/ 1798084 w 3677598"/>
                <a:gd name="connsiteY3" fmla="*/ 2288743 h 5149622"/>
                <a:gd name="connsiteX4" fmla="*/ 1671083 w 3677598"/>
                <a:gd name="connsiteY4" fmla="*/ 5133544 h 5149622"/>
                <a:gd name="connsiteX5" fmla="*/ 337583 w 3677598"/>
                <a:gd name="connsiteY5" fmla="*/ 2136344 h 5149622"/>
                <a:gd name="connsiteX6" fmla="*/ 1843440 w 3677598"/>
                <a:gd name="connsiteY6" fmla="*/ 241836 h 5149622"/>
                <a:gd name="connsiteX0" fmla="*/ 1843440 w 3683746"/>
                <a:gd name="connsiteY0" fmla="*/ 232958 h 5140744"/>
                <a:gd name="connsiteX1" fmla="*/ 3403726 w 3683746"/>
                <a:gd name="connsiteY1" fmla="*/ 1971437 h 5140744"/>
                <a:gd name="connsiteX2" fmla="*/ 2064784 w 3683746"/>
                <a:gd name="connsiteY2" fmla="*/ 5137365 h 5140744"/>
                <a:gd name="connsiteX3" fmla="*/ 1798084 w 3683746"/>
                <a:gd name="connsiteY3" fmla="*/ 2279865 h 5140744"/>
                <a:gd name="connsiteX4" fmla="*/ 1671083 w 3683746"/>
                <a:gd name="connsiteY4" fmla="*/ 5124666 h 5140744"/>
                <a:gd name="connsiteX5" fmla="*/ 337583 w 3683746"/>
                <a:gd name="connsiteY5" fmla="*/ 2127466 h 5140744"/>
                <a:gd name="connsiteX6" fmla="*/ 1843440 w 3683746"/>
                <a:gd name="connsiteY6" fmla="*/ 232958 h 5140744"/>
                <a:gd name="connsiteX0" fmla="*/ 1843440 w 3683746"/>
                <a:gd name="connsiteY0" fmla="*/ 232958 h 5140744"/>
                <a:gd name="connsiteX1" fmla="*/ 3403726 w 3683746"/>
                <a:gd name="connsiteY1" fmla="*/ 1971437 h 5140744"/>
                <a:gd name="connsiteX2" fmla="*/ 2064784 w 3683746"/>
                <a:gd name="connsiteY2" fmla="*/ 5137365 h 5140744"/>
                <a:gd name="connsiteX3" fmla="*/ 1798084 w 3683746"/>
                <a:gd name="connsiteY3" fmla="*/ 2279865 h 5140744"/>
                <a:gd name="connsiteX4" fmla="*/ 1671083 w 3683746"/>
                <a:gd name="connsiteY4" fmla="*/ 5124666 h 5140744"/>
                <a:gd name="connsiteX5" fmla="*/ 337583 w 3683746"/>
                <a:gd name="connsiteY5" fmla="*/ 2127466 h 5140744"/>
                <a:gd name="connsiteX6" fmla="*/ 1843440 w 3683746"/>
                <a:gd name="connsiteY6" fmla="*/ 232958 h 5140744"/>
                <a:gd name="connsiteX0" fmla="*/ 1843440 w 3683746"/>
                <a:gd name="connsiteY0" fmla="*/ 232958 h 5156182"/>
                <a:gd name="connsiteX1" fmla="*/ 3403726 w 3683746"/>
                <a:gd name="connsiteY1" fmla="*/ 1971437 h 5156182"/>
                <a:gd name="connsiteX2" fmla="*/ 2064784 w 3683746"/>
                <a:gd name="connsiteY2" fmla="*/ 5137365 h 5156182"/>
                <a:gd name="connsiteX3" fmla="*/ 1798084 w 3683746"/>
                <a:gd name="connsiteY3" fmla="*/ 2279865 h 5156182"/>
                <a:gd name="connsiteX4" fmla="*/ 1671083 w 3683746"/>
                <a:gd name="connsiteY4" fmla="*/ 5124666 h 5156182"/>
                <a:gd name="connsiteX5" fmla="*/ 337583 w 3683746"/>
                <a:gd name="connsiteY5" fmla="*/ 2127466 h 5156182"/>
                <a:gd name="connsiteX6" fmla="*/ 1843440 w 3683746"/>
                <a:gd name="connsiteY6" fmla="*/ 232958 h 5156182"/>
                <a:gd name="connsiteX0" fmla="*/ 1843440 w 3683746"/>
                <a:gd name="connsiteY0" fmla="*/ 232958 h 5156182"/>
                <a:gd name="connsiteX1" fmla="*/ 3403726 w 3683746"/>
                <a:gd name="connsiteY1" fmla="*/ 1971437 h 5156182"/>
                <a:gd name="connsiteX2" fmla="*/ 2064784 w 3683746"/>
                <a:gd name="connsiteY2" fmla="*/ 5137365 h 5156182"/>
                <a:gd name="connsiteX3" fmla="*/ 1798084 w 3683746"/>
                <a:gd name="connsiteY3" fmla="*/ 2279865 h 5156182"/>
                <a:gd name="connsiteX4" fmla="*/ 1671083 w 3683746"/>
                <a:gd name="connsiteY4" fmla="*/ 5124666 h 5156182"/>
                <a:gd name="connsiteX5" fmla="*/ 337583 w 3683746"/>
                <a:gd name="connsiteY5" fmla="*/ 2127466 h 5156182"/>
                <a:gd name="connsiteX6" fmla="*/ 1843440 w 3683746"/>
                <a:gd name="connsiteY6" fmla="*/ 232958 h 5156182"/>
                <a:gd name="connsiteX0" fmla="*/ 1843440 w 3683746"/>
                <a:gd name="connsiteY0" fmla="*/ 232958 h 5156182"/>
                <a:gd name="connsiteX1" fmla="*/ 3403726 w 3683746"/>
                <a:gd name="connsiteY1" fmla="*/ 1971437 h 5156182"/>
                <a:gd name="connsiteX2" fmla="*/ 2064784 w 3683746"/>
                <a:gd name="connsiteY2" fmla="*/ 5137365 h 5156182"/>
                <a:gd name="connsiteX3" fmla="*/ 1798084 w 3683746"/>
                <a:gd name="connsiteY3" fmla="*/ 2279865 h 5156182"/>
                <a:gd name="connsiteX4" fmla="*/ 1772683 w 3683746"/>
                <a:gd name="connsiteY4" fmla="*/ 5124666 h 5156182"/>
                <a:gd name="connsiteX5" fmla="*/ 337583 w 3683746"/>
                <a:gd name="connsiteY5" fmla="*/ 2127466 h 5156182"/>
                <a:gd name="connsiteX6" fmla="*/ 1843440 w 3683746"/>
                <a:gd name="connsiteY6" fmla="*/ 232958 h 5156182"/>
                <a:gd name="connsiteX0" fmla="*/ 1843440 w 3683746"/>
                <a:gd name="connsiteY0" fmla="*/ 232958 h 5174800"/>
                <a:gd name="connsiteX1" fmla="*/ 3403726 w 3683746"/>
                <a:gd name="connsiteY1" fmla="*/ 1971437 h 5174800"/>
                <a:gd name="connsiteX2" fmla="*/ 2064784 w 3683746"/>
                <a:gd name="connsiteY2" fmla="*/ 5137365 h 5174800"/>
                <a:gd name="connsiteX3" fmla="*/ 1798084 w 3683746"/>
                <a:gd name="connsiteY3" fmla="*/ 2279865 h 5174800"/>
                <a:gd name="connsiteX4" fmla="*/ 1772683 w 3683746"/>
                <a:gd name="connsiteY4" fmla="*/ 5124666 h 5174800"/>
                <a:gd name="connsiteX5" fmla="*/ 337583 w 3683746"/>
                <a:gd name="connsiteY5" fmla="*/ 2127466 h 5174800"/>
                <a:gd name="connsiteX6" fmla="*/ 1843440 w 3683746"/>
                <a:gd name="connsiteY6" fmla="*/ 232958 h 5174800"/>
                <a:gd name="connsiteX0" fmla="*/ 1843440 w 3683746"/>
                <a:gd name="connsiteY0" fmla="*/ 232958 h 5174800"/>
                <a:gd name="connsiteX1" fmla="*/ 3403726 w 3683746"/>
                <a:gd name="connsiteY1" fmla="*/ 1971437 h 5174800"/>
                <a:gd name="connsiteX2" fmla="*/ 2064784 w 3683746"/>
                <a:gd name="connsiteY2" fmla="*/ 5137365 h 5174800"/>
                <a:gd name="connsiteX3" fmla="*/ 1798084 w 3683746"/>
                <a:gd name="connsiteY3" fmla="*/ 2279865 h 5174800"/>
                <a:gd name="connsiteX4" fmla="*/ 1772683 w 3683746"/>
                <a:gd name="connsiteY4" fmla="*/ 5124666 h 5174800"/>
                <a:gd name="connsiteX5" fmla="*/ 337583 w 3683746"/>
                <a:gd name="connsiteY5" fmla="*/ 2127466 h 5174800"/>
                <a:gd name="connsiteX6" fmla="*/ 1843440 w 3683746"/>
                <a:gd name="connsiteY6" fmla="*/ 232958 h 5174800"/>
                <a:gd name="connsiteX0" fmla="*/ 1843440 w 3683746"/>
                <a:gd name="connsiteY0" fmla="*/ 232958 h 5174800"/>
                <a:gd name="connsiteX1" fmla="*/ 3403726 w 3683746"/>
                <a:gd name="connsiteY1" fmla="*/ 1971437 h 5174800"/>
                <a:gd name="connsiteX2" fmla="*/ 2064784 w 3683746"/>
                <a:gd name="connsiteY2" fmla="*/ 5137365 h 5174800"/>
                <a:gd name="connsiteX3" fmla="*/ 1798084 w 3683746"/>
                <a:gd name="connsiteY3" fmla="*/ 2279865 h 5174800"/>
                <a:gd name="connsiteX4" fmla="*/ 1772683 w 3683746"/>
                <a:gd name="connsiteY4" fmla="*/ 5124666 h 5174800"/>
                <a:gd name="connsiteX5" fmla="*/ 337583 w 3683746"/>
                <a:gd name="connsiteY5" fmla="*/ 2127466 h 5174800"/>
                <a:gd name="connsiteX6" fmla="*/ 1843440 w 3683746"/>
                <a:gd name="connsiteY6" fmla="*/ 232958 h 5174800"/>
                <a:gd name="connsiteX0" fmla="*/ 1843440 w 3683746"/>
                <a:gd name="connsiteY0" fmla="*/ 232958 h 5174800"/>
                <a:gd name="connsiteX1" fmla="*/ 3403726 w 3683746"/>
                <a:gd name="connsiteY1" fmla="*/ 1971437 h 5174800"/>
                <a:gd name="connsiteX2" fmla="*/ 2064784 w 3683746"/>
                <a:gd name="connsiteY2" fmla="*/ 5137365 h 5174800"/>
                <a:gd name="connsiteX3" fmla="*/ 1798084 w 3683746"/>
                <a:gd name="connsiteY3" fmla="*/ 2279865 h 5174800"/>
                <a:gd name="connsiteX4" fmla="*/ 1772683 w 3683746"/>
                <a:gd name="connsiteY4" fmla="*/ 5124666 h 5174800"/>
                <a:gd name="connsiteX5" fmla="*/ 337583 w 3683746"/>
                <a:gd name="connsiteY5" fmla="*/ 2127466 h 5174800"/>
                <a:gd name="connsiteX6" fmla="*/ 1843440 w 3683746"/>
                <a:gd name="connsiteY6" fmla="*/ 232958 h 5174800"/>
                <a:gd name="connsiteX0" fmla="*/ 1843440 w 3683746"/>
                <a:gd name="connsiteY0" fmla="*/ 232958 h 5174800"/>
                <a:gd name="connsiteX1" fmla="*/ 3403726 w 3683746"/>
                <a:gd name="connsiteY1" fmla="*/ 1971437 h 5174800"/>
                <a:gd name="connsiteX2" fmla="*/ 2001284 w 3683746"/>
                <a:gd name="connsiteY2" fmla="*/ 5150065 h 5174800"/>
                <a:gd name="connsiteX3" fmla="*/ 1798084 w 3683746"/>
                <a:gd name="connsiteY3" fmla="*/ 2279865 h 5174800"/>
                <a:gd name="connsiteX4" fmla="*/ 1772683 w 3683746"/>
                <a:gd name="connsiteY4" fmla="*/ 5124666 h 5174800"/>
                <a:gd name="connsiteX5" fmla="*/ 337583 w 3683746"/>
                <a:gd name="connsiteY5" fmla="*/ 2127466 h 5174800"/>
                <a:gd name="connsiteX6" fmla="*/ 1843440 w 3683746"/>
                <a:gd name="connsiteY6" fmla="*/ 232958 h 5174800"/>
                <a:gd name="connsiteX0" fmla="*/ 1843440 w 3683746"/>
                <a:gd name="connsiteY0" fmla="*/ 232958 h 5174800"/>
                <a:gd name="connsiteX1" fmla="*/ 3403726 w 3683746"/>
                <a:gd name="connsiteY1" fmla="*/ 1971437 h 5174800"/>
                <a:gd name="connsiteX2" fmla="*/ 2001284 w 3683746"/>
                <a:gd name="connsiteY2" fmla="*/ 5150065 h 5174800"/>
                <a:gd name="connsiteX3" fmla="*/ 1798084 w 3683746"/>
                <a:gd name="connsiteY3" fmla="*/ 2279865 h 5174800"/>
                <a:gd name="connsiteX4" fmla="*/ 1772683 w 3683746"/>
                <a:gd name="connsiteY4" fmla="*/ 5124666 h 5174800"/>
                <a:gd name="connsiteX5" fmla="*/ 337583 w 3683746"/>
                <a:gd name="connsiteY5" fmla="*/ 2127466 h 5174800"/>
                <a:gd name="connsiteX6" fmla="*/ 1843440 w 3683746"/>
                <a:gd name="connsiteY6" fmla="*/ 232958 h 5174800"/>
                <a:gd name="connsiteX0" fmla="*/ 1843440 w 3683746"/>
                <a:gd name="connsiteY0" fmla="*/ 232958 h 5176279"/>
                <a:gd name="connsiteX1" fmla="*/ 3403726 w 3683746"/>
                <a:gd name="connsiteY1" fmla="*/ 1971437 h 5176279"/>
                <a:gd name="connsiteX2" fmla="*/ 2001284 w 3683746"/>
                <a:gd name="connsiteY2" fmla="*/ 5150065 h 5176279"/>
                <a:gd name="connsiteX3" fmla="*/ 1798084 w 3683746"/>
                <a:gd name="connsiteY3" fmla="*/ 2279865 h 5176279"/>
                <a:gd name="connsiteX4" fmla="*/ 1772683 w 3683746"/>
                <a:gd name="connsiteY4" fmla="*/ 5124666 h 5176279"/>
                <a:gd name="connsiteX5" fmla="*/ 337583 w 3683746"/>
                <a:gd name="connsiteY5" fmla="*/ 2127466 h 5176279"/>
                <a:gd name="connsiteX6" fmla="*/ 1843440 w 3683746"/>
                <a:gd name="connsiteY6" fmla="*/ 232958 h 5176279"/>
                <a:gd name="connsiteX0" fmla="*/ 1843440 w 3683746"/>
                <a:gd name="connsiteY0" fmla="*/ 232958 h 5182229"/>
                <a:gd name="connsiteX1" fmla="*/ 3403726 w 3683746"/>
                <a:gd name="connsiteY1" fmla="*/ 1971437 h 5182229"/>
                <a:gd name="connsiteX2" fmla="*/ 2001284 w 3683746"/>
                <a:gd name="connsiteY2" fmla="*/ 5150065 h 5182229"/>
                <a:gd name="connsiteX3" fmla="*/ 1798084 w 3683746"/>
                <a:gd name="connsiteY3" fmla="*/ 2279865 h 5182229"/>
                <a:gd name="connsiteX4" fmla="*/ 1772683 w 3683746"/>
                <a:gd name="connsiteY4" fmla="*/ 5124666 h 5182229"/>
                <a:gd name="connsiteX5" fmla="*/ 337583 w 3683746"/>
                <a:gd name="connsiteY5" fmla="*/ 2127466 h 5182229"/>
                <a:gd name="connsiteX6" fmla="*/ 1843440 w 3683746"/>
                <a:gd name="connsiteY6" fmla="*/ 232958 h 5182229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798084 w 3683746"/>
                <a:gd name="connsiteY3" fmla="*/ 227986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798084 w 3683746"/>
                <a:gd name="connsiteY3" fmla="*/ 227986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798084 w 3683746"/>
                <a:gd name="connsiteY3" fmla="*/ 227986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798084 w 3683746"/>
                <a:gd name="connsiteY3" fmla="*/ 227986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842534 w 3683746"/>
                <a:gd name="connsiteY3" fmla="*/ 245131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842534 w 3683746"/>
                <a:gd name="connsiteY3" fmla="*/ 245131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842534 w 3683746"/>
                <a:gd name="connsiteY3" fmla="*/ 245131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842534 w 3683746"/>
                <a:gd name="connsiteY3" fmla="*/ 245131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842534 w 3683746"/>
                <a:gd name="connsiteY3" fmla="*/ 245131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843440 w 3683746"/>
                <a:gd name="connsiteY0" fmla="*/ 232958 h 5183492"/>
                <a:gd name="connsiteX1" fmla="*/ 3403726 w 3683746"/>
                <a:gd name="connsiteY1" fmla="*/ 1971437 h 5183492"/>
                <a:gd name="connsiteX2" fmla="*/ 2001284 w 3683746"/>
                <a:gd name="connsiteY2" fmla="*/ 5150065 h 5183492"/>
                <a:gd name="connsiteX3" fmla="*/ 1842534 w 3683746"/>
                <a:gd name="connsiteY3" fmla="*/ 2451315 h 5183492"/>
                <a:gd name="connsiteX4" fmla="*/ 1772683 w 3683746"/>
                <a:gd name="connsiteY4" fmla="*/ 5124666 h 5183492"/>
                <a:gd name="connsiteX5" fmla="*/ 337583 w 3683746"/>
                <a:gd name="connsiteY5" fmla="*/ 2127466 h 5183492"/>
                <a:gd name="connsiteX6" fmla="*/ 1843440 w 3683746"/>
                <a:gd name="connsiteY6" fmla="*/ 232958 h 5183492"/>
                <a:gd name="connsiteX0" fmla="*/ 1615863 w 3456169"/>
                <a:gd name="connsiteY0" fmla="*/ 287925 h 5238459"/>
                <a:gd name="connsiteX1" fmla="*/ 3176149 w 3456169"/>
                <a:gd name="connsiteY1" fmla="*/ 2026404 h 5238459"/>
                <a:gd name="connsiteX2" fmla="*/ 1773707 w 3456169"/>
                <a:gd name="connsiteY2" fmla="*/ 5205032 h 5238459"/>
                <a:gd name="connsiteX3" fmla="*/ 1614957 w 3456169"/>
                <a:gd name="connsiteY3" fmla="*/ 2506282 h 5238459"/>
                <a:gd name="connsiteX4" fmla="*/ 1545106 w 3456169"/>
                <a:gd name="connsiteY4" fmla="*/ 5179633 h 5238459"/>
                <a:gd name="connsiteX5" fmla="*/ 110006 w 3456169"/>
                <a:gd name="connsiteY5" fmla="*/ 2182433 h 5238459"/>
                <a:gd name="connsiteX6" fmla="*/ 1265707 w 3456169"/>
                <a:gd name="connsiteY6" fmla="*/ 188532 h 5238459"/>
                <a:gd name="connsiteX7" fmla="*/ 1615863 w 3456169"/>
                <a:gd name="connsiteY7" fmla="*/ 287925 h 5238459"/>
                <a:gd name="connsiteX0" fmla="*/ 1923838 w 3560437"/>
                <a:gd name="connsiteY0" fmla="*/ 240256 h 5273340"/>
                <a:gd name="connsiteX1" fmla="*/ 3176149 w 3560437"/>
                <a:gd name="connsiteY1" fmla="*/ 2061285 h 5273340"/>
                <a:gd name="connsiteX2" fmla="*/ 1773707 w 3560437"/>
                <a:gd name="connsiteY2" fmla="*/ 5239913 h 5273340"/>
                <a:gd name="connsiteX3" fmla="*/ 1614957 w 3560437"/>
                <a:gd name="connsiteY3" fmla="*/ 2541163 h 5273340"/>
                <a:gd name="connsiteX4" fmla="*/ 1545106 w 3560437"/>
                <a:gd name="connsiteY4" fmla="*/ 5214514 h 5273340"/>
                <a:gd name="connsiteX5" fmla="*/ 110006 w 3560437"/>
                <a:gd name="connsiteY5" fmla="*/ 2217314 h 5273340"/>
                <a:gd name="connsiteX6" fmla="*/ 1265707 w 3560437"/>
                <a:gd name="connsiteY6" fmla="*/ 223413 h 5273340"/>
                <a:gd name="connsiteX7" fmla="*/ 1923838 w 3560437"/>
                <a:gd name="connsiteY7" fmla="*/ 240256 h 5273340"/>
                <a:gd name="connsiteX0" fmla="*/ 1923838 w 3560437"/>
                <a:gd name="connsiteY0" fmla="*/ 226945 h 5260029"/>
                <a:gd name="connsiteX1" fmla="*/ 3176149 w 3560437"/>
                <a:gd name="connsiteY1" fmla="*/ 2047974 h 5260029"/>
                <a:gd name="connsiteX2" fmla="*/ 1773707 w 3560437"/>
                <a:gd name="connsiteY2" fmla="*/ 5226602 h 5260029"/>
                <a:gd name="connsiteX3" fmla="*/ 1614957 w 3560437"/>
                <a:gd name="connsiteY3" fmla="*/ 2527852 h 5260029"/>
                <a:gd name="connsiteX4" fmla="*/ 1545106 w 3560437"/>
                <a:gd name="connsiteY4" fmla="*/ 5201203 h 5260029"/>
                <a:gd name="connsiteX5" fmla="*/ 110006 w 3560437"/>
                <a:gd name="connsiteY5" fmla="*/ 2204003 h 5260029"/>
                <a:gd name="connsiteX6" fmla="*/ 1265707 w 3560437"/>
                <a:gd name="connsiteY6" fmla="*/ 210102 h 5260029"/>
                <a:gd name="connsiteX7" fmla="*/ 1923838 w 3560437"/>
                <a:gd name="connsiteY7" fmla="*/ 226945 h 5260029"/>
                <a:gd name="connsiteX0" fmla="*/ 1923838 w 3560437"/>
                <a:gd name="connsiteY0" fmla="*/ 226945 h 5260029"/>
                <a:gd name="connsiteX1" fmla="*/ 3176149 w 3560437"/>
                <a:gd name="connsiteY1" fmla="*/ 2047974 h 5260029"/>
                <a:gd name="connsiteX2" fmla="*/ 1773707 w 3560437"/>
                <a:gd name="connsiteY2" fmla="*/ 5226602 h 5260029"/>
                <a:gd name="connsiteX3" fmla="*/ 1614957 w 3560437"/>
                <a:gd name="connsiteY3" fmla="*/ 2527852 h 5260029"/>
                <a:gd name="connsiteX4" fmla="*/ 1545106 w 3560437"/>
                <a:gd name="connsiteY4" fmla="*/ 5201203 h 5260029"/>
                <a:gd name="connsiteX5" fmla="*/ 110006 w 3560437"/>
                <a:gd name="connsiteY5" fmla="*/ 2204003 h 5260029"/>
                <a:gd name="connsiteX6" fmla="*/ 1265707 w 3560437"/>
                <a:gd name="connsiteY6" fmla="*/ 210102 h 5260029"/>
                <a:gd name="connsiteX7" fmla="*/ 1923838 w 3560437"/>
                <a:gd name="connsiteY7" fmla="*/ 226945 h 5260029"/>
                <a:gd name="connsiteX0" fmla="*/ 1944734 w 3581333"/>
                <a:gd name="connsiteY0" fmla="*/ 226945 h 5260029"/>
                <a:gd name="connsiteX1" fmla="*/ 3197045 w 3581333"/>
                <a:gd name="connsiteY1" fmla="*/ 2047974 h 5260029"/>
                <a:gd name="connsiteX2" fmla="*/ 1794603 w 3581333"/>
                <a:gd name="connsiteY2" fmla="*/ 5226602 h 5260029"/>
                <a:gd name="connsiteX3" fmla="*/ 1635853 w 3581333"/>
                <a:gd name="connsiteY3" fmla="*/ 2527852 h 5260029"/>
                <a:gd name="connsiteX4" fmla="*/ 1566002 w 3581333"/>
                <a:gd name="connsiteY4" fmla="*/ 5201203 h 5260029"/>
                <a:gd name="connsiteX5" fmla="*/ 130902 w 3581333"/>
                <a:gd name="connsiteY5" fmla="*/ 2204003 h 5260029"/>
                <a:gd name="connsiteX6" fmla="*/ 1286603 w 3581333"/>
                <a:gd name="connsiteY6" fmla="*/ 210102 h 5260029"/>
                <a:gd name="connsiteX7" fmla="*/ 1944734 w 3581333"/>
                <a:gd name="connsiteY7" fmla="*/ 226945 h 5260029"/>
                <a:gd name="connsiteX0" fmla="*/ 2190545 w 3827144"/>
                <a:gd name="connsiteY0" fmla="*/ 226945 h 5260029"/>
                <a:gd name="connsiteX1" fmla="*/ 3442856 w 3827144"/>
                <a:gd name="connsiteY1" fmla="*/ 2047974 h 5260029"/>
                <a:gd name="connsiteX2" fmla="*/ 2040414 w 3827144"/>
                <a:gd name="connsiteY2" fmla="*/ 5226602 h 5260029"/>
                <a:gd name="connsiteX3" fmla="*/ 1881664 w 3827144"/>
                <a:gd name="connsiteY3" fmla="*/ 2527852 h 5260029"/>
                <a:gd name="connsiteX4" fmla="*/ 1811813 w 3827144"/>
                <a:gd name="connsiteY4" fmla="*/ 5201203 h 5260029"/>
                <a:gd name="connsiteX5" fmla="*/ 376713 w 3827144"/>
                <a:gd name="connsiteY5" fmla="*/ 2204003 h 5260029"/>
                <a:gd name="connsiteX6" fmla="*/ 1532414 w 3827144"/>
                <a:gd name="connsiteY6" fmla="*/ 210102 h 5260029"/>
                <a:gd name="connsiteX7" fmla="*/ 2190545 w 3827144"/>
                <a:gd name="connsiteY7" fmla="*/ 226945 h 5260029"/>
                <a:gd name="connsiteX0" fmla="*/ 2190545 w 3749490"/>
                <a:gd name="connsiteY0" fmla="*/ 124589 h 5157673"/>
                <a:gd name="connsiteX1" fmla="*/ 3442856 w 3749490"/>
                <a:gd name="connsiteY1" fmla="*/ 1945618 h 5157673"/>
                <a:gd name="connsiteX2" fmla="*/ 2040414 w 3749490"/>
                <a:gd name="connsiteY2" fmla="*/ 5124246 h 5157673"/>
                <a:gd name="connsiteX3" fmla="*/ 1881664 w 3749490"/>
                <a:gd name="connsiteY3" fmla="*/ 2425496 h 5157673"/>
                <a:gd name="connsiteX4" fmla="*/ 1811813 w 3749490"/>
                <a:gd name="connsiteY4" fmla="*/ 5098847 h 5157673"/>
                <a:gd name="connsiteX5" fmla="*/ 376713 w 3749490"/>
                <a:gd name="connsiteY5" fmla="*/ 2101647 h 5157673"/>
                <a:gd name="connsiteX6" fmla="*/ 1532414 w 3749490"/>
                <a:gd name="connsiteY6" fmla="*/ 107746 h 5157673"/>
                <a:gd name="connsiteX7" fmla="*/ 2190545 w 3749490"/>
                <a:gd name="connsiteY7" fmla="*/ 124589 h 5157673"/>
                <a:gd name="connsiteX0" fmla="*/ 2155929 w 3714874"/>
                <a:gd name="connsiteY0" fmla="*/ 142332 h 5175416"/>
                <a:gd name="connsiteX1" fmla="*/ 3408240 w 3714874"/>
                <a:gd name="connsiteY1" fmla="*/ 1963361 h 5175416"/>
                <a:gd name="connsiteX2" fmla="*/ 2005798 w 3714874"/>
                <a:gd name="connsiteY2" fmla="*/ 5141989 h 5175416"/>
                <a:gd name="connsiteX3" fmla="*/ 1847048 w 3714874"/>
                <a:gd name="connsiteY3" fmla="*/ 2443239 h 5175416"/>
                <a:gd name="connsiteX4" fmla="*/ 1777197 w 3714874"/>
                <a:gd name="connsiteY4" fmla="*/ 5116590 h 5175416"/>
                <a:gd name="connsiteX5" fmla="*/ 342097 w 3714874"/>
                <a:gd name="connsiteY5" fmla="*/ 2119390 h 5175416"/>
                <a:gd name="connsiteX6" fmla="*/ 1497798 w 3714874"/>
                <a:gd name="connsiteY6" fmla="*/ 125489 h 5175416"/>
                <a:gd name="connsiteX7" fmla="*/ 2155929 w 3714874"/>
                <a:gd name="connsiteY7" fmla="*/ 142332 h 5175416"/>
                <a:gd name="connsiteX0" fmla="*/ 2155929 w 3714874"/>
                <a:gd name="connsiteY0" fmla="*/ 142332 h 5175416"/>
                <a:gd name="connsiteX1" fmla="*/ 3408240 w 3714874"/>
                <a:gd name="connsiteY1" fmla="*/ 1963361 h 5175416"/>
                <a:gd name="connsiteX2" fmla="*/ 2005798 w 3714874"/>
                <a:gd name="connsiteY2" fmla="*/ 5141989 h 5175416"/>
                <a:gd name="connsiteX3" fmla="*/ 1847048 w 3714874"/>
                <a:gd name="connsiteY3" fmla="*/ 2443239 h 5175416"/>
                <a:gd name="connsiteX4" fmla="*/ 1777197 w 3714874"/>
                <a:gd name="connsiteY4" fmla="*/ 5116590 h 5175416"/>
                <a:gd name="connsiteX5" fmla="*/ 342097 w 3714874"/>
                <a:gd name="connsiteY5" fmla="*/ 2119390 h 5175416"/>
                <a:gd name="connsiteX6" fmla="*/ 1497798 w 3714874"/>
                <a:gd name="connsiteY6" fmla="*/ 125489 h 5175416"/>
                <a:gd name="connsiteX7" fmla="*/ 2155929 w 3714874"/>
                <a:gd name="connsiteY7" fmla="*/ 142332 h 5175416"/>
                <a:gd name="connsiteX0" fmla="*/ 2155929 w 3714874"/>
                <a:gd name="connsiteY0" fmla="*/ 142332 h 5175416"/>
                <a:gd name="connsiteX1" fmla="*/ 3408240 w 3714874"/>
                <a:gd name="connsiteY1" fmla="*/ 1963361 h 5175416"/>
                <a:gd name="connsiteX2" fmla="*/ 2005798 w 3714874"/>
                <a:gd name="connsiteY2" fmla="*/ 5141989 h 5175416"/>
                <a:gd name="connsiteX3" fmla="*/ 1847048 w 3714874"/>
                <a:gd name="connsiteY3" fmla="*/ 2443239 h 5175416"/>
                <a:gd name="connsiteX4" fmla="*/ 1777197 w 3714874"/>
                <a:gd name="connsiteY4" fmla="*/ 5116590 h 5175416"/>
                <a:gd name="connsiteX5" fmla="*/ 342097 w 3714874"/>
                <a:gd name="connsiteY5" fmla="*/ 2119390 h 5175416"/>
                <a:gd name="connsiteX6" fmla="*/ 1497798 w 3714874"/>
                <a:gd name="connsiteY6" fmla="*/ 125489 h 5175416"/>
                <a:gd name="connsiteX7" fmla="*/ 2155929 w 3714874"/>
                <a:gd name="connsiteY7" fmla="*/ 142332 h 5175416"/>
                <a:gd name="connsiteX0" fmla="*/ 2155929 w 3697908"/>
                <a:gd name="connsiteY0" fmla="*/ 142332 h 5175416"/>
                <a:gd name="connsiteX1" fmla="*/ 3408240 w 3697908"/>
                <a:gd name="connsiteY1" fmla="*/ 1963361 h 5175416"/>
                <a:gd name="connsiteX2" fmla="*/ 2005798 w 3697908"/>
                <a:gd name="connsiteY2" fmla="*/ 5141989 h 5175416"/>
                <a:gd name="connsiteX3" fmla="*/ 1847048 w 3697908"/>
                <a:gd name="connsiteY3" fmla="*/ 2443239 h 5175416"/>
                <a:gd name="connsiteX4" fmla="*/ 1777197 w 3697908"/>
                <a:gd name="connsiteY4" fmla="*/ 5116590 h 5175416"/>
                <a:gd name="connsiteX5" fmla="*/ 342097 w 3697908"/>
                <a:gd name="connsiteY5" fmla="*/ 2119390 h 5175416"/>
                <a:gd name="connsiteX6" fmla="*/ 1497798 w 3697908"/>
                <a:gd name="connsiteY6" fmla="*/ 125489 h 5175416"/>
                <a:gd name="connsiteX7" fmla="*/ 2155929 w 3697908"/>
                <a:gd name="connsiteY7" fmla="*/ 142332 h 517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7908" h="5175416">
                  <a:moveTo>
                    <a:pt x="2155929" y="142332"/>
                  </a:moveTo>
                  <a:cubicBezTo>
                    <a:pt x="4036581" y="-556090"/>
                    <a:pt x="3840645" y="1646335"/>
                    <a:pt x="3408240" y="1963361"/>
                  </a:cubicBezTo>
                  <a:cubicBezTo>
                    <a:pt x="3773516" y="2928929"/>
                    <a:pt x="2516822" y="5496984"/>
                    <a:pt x="2005798" y="5141989"/>
                  </a:cubicBezTo>
                  <a:cubicBezTo>
                    <a:pt x="1678924" y="5098144"/>
                    <a:pt x="2639740" y="3036964"/>
                    <a:pt x="1847048" y="2443239"/>
                  </a:cubicBezTo>
                  <a:cubicBezTo>
                    <a:pt x="1169714" y="2851756"/>
                    <a:pt x="1933831" y="4943023"/>
                    <a:pt x="1777197" y="5116590"/>
                  </a:cubicBezTo>
                  <a:cubicBezTo>
                    <a:pt x="1386521" y="5555345"/>
                    <a:pt x="-105729" y="2987591"/>
                    <a:pt x="342097" y="2119390"/>
                  </a:cubicBezTo>
                  <a:cubicBezTo>
                    <a:pt x="-242033" y="1544093"/>
                    <a:pt x="-210918" y="-526169"/>
                    <a:pt x="1497798" y="125489"/>
                  </a:cubicBezTo>
                  <a:cubicBezTo>
                    <a:pt x="1629505" y="141043"/>
                    <a:pt x="1777036" y="211844"/>
                    <a:pt x="2155929" y="142332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E48B70-1A9D-433A-9866-94B6C49B2537}"/>
                </a:ext>
              </a:extLst>
            </p:cNvPr>
            <p:cNvSpPr/>
            <p:nvPr/>
          </p:nvSpPr>
          <p:spPr>
            <a:xfrm>
              <a:off x="7023100" y="1092200"/>
              <a:ext cx="254000" cy="2286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9804DE-5AC4-4E1C-8262-0AC6EDD6DFB7}"/>
                </a:ext>
              </a:extLst>
            </p:cNvPr>
            <p:cNvSpPr/>
            <p:nvPr/>
          </p:nvSpPr>
          <p:spPr>
            <a:xfrm>
              <a:off x="4743451" y="1092200"/>
              <a:ext cx="590550" cy="6159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A80636-D95C-4D3C-9638-F349D5DD9D86}"/>
                </a:ext>
              </a:extLst>
            </p:cNvPr>
            <p:cNvSpPr/>
            <p:nvPr/>
          </p:nvSpPr>
          <p:spPr>
            <a:xfrm>
              <a:off x="5437001" y="1040198"/>
              <a:ext cx="1399806" cy="271636"/>
            </a:xfrm>
            <a:custGeom>
              <a:avLst/>
              <a:gdLst>
                <a:gd name="connsiteX0" fmla="*/ 0 w 713313"/>
                <a:gd name="connsiteY0" fmla="*/ 0 h 176628"/>
                <a:gd name="connsiteX1" fmla="*/ 15355 w 713313"/>
                <a:gd name="connsiteY1" fmla="*/ 13160 h 176628"/>
                <a:gd name="connsiteX2" fmla="*/ 356656 w 713313"/>
                <a:gd name="connsiteY2" fmla="*/ 113128 h 176628"/>
                <a:gd name="connsiteX3" fmla="*/ 697957 w 713313"/>
                <a:gd name="connsiteY3" fmla="*/ 13160 h 176628"/>
                <a:gd name="connsiteX4" fmla="*/ 713313 w 713313"/>
                <a:gd name="connsiteY4" fmla="*/ 0 h 176628"/>
                <a:gd name="connsiteX5" fmla="*/ 696282 w 713313"/>
                <a:gd name="connsiteY5" fmla="*/ 26146 h 176628"/>
                <a:gd name="connsiteX6" fmla="*/ 356656 w 713313"/>
                <a:gd name="connsiteY6" fmla="*/ 176628 h 176628"/>
                <a:gd name="connsiteX7" fmla="*/ 17030 w 713313"/>
                <a:gd name="connsiteY7" fmla="*/ 26146 h 176628"/>
                <a:gd name="connsiteX8" fmla="*/ 0 w 713313"/>
                <a:gd name="connsiteY8" fmla="*/ 0 h 176628"/>
                <a:gd name="connsiteX0" fmla="*/ 0 w 713313"/>
                <a:gd name="connsiteY0" fmla="*/ 0 h 176628"/>
                <a:gd name="connsiteX1" fmla="*/ 15355 w 713313"/>
                <a:gd name="connsiteY1" fmla="*/ 13160 h 176628"/>
                <a:gd name="connsiteX2" fmla="*/ 356656 w 713313"/>
                <a:gd name="connsiteY2" fmla="*/ 113128 h 176628"/>
                <a:gd name="connsiteX3" fmla="*/ 697957 w 713313"/>
                <a:gd name="connsiteY3" fmla="*/ 13160 h 176628"/>
                <a:gd name="connsiteX4" fmla="*/ 713313 w 713313"/>
                <a:gd name="connsiteY4" fmla="*/ 0 h 176628"/>
                <a:gd name="connsiteX5" fmla="*/ 356656 w 713313"/>
                <a:gd name="connsiteY5" fmla="*/ 176628 h 176628"/>
                <a:gd name="connsiteX6" fmla="*/ 17030 w 713313"/>
                <a:gd name="connsiteY6" fmla="*/ 26146 h 176628"/>
                <a:gd name="connsiteX7" fmla="*/ 0 w 713313"/>
                <a:gd name="connsiteY7" fmla="*/ 0 h 176628"/>
                <a:gd name="connsiteX0" fmla="*/ 0 w 1094313"/>
                <a:gd name="connsiteY0" fmla="*/ 60325 h 236953"/>
                <a:gd name="connsiteX1" fmla="*/ 15355 w 1094313"/>
                <a:gd name="connsiteY1" fmla="*/ 73485 h 236953"/>
                <a:gd name="connsiteX2" fmla="*/ 356656 w 1094313"/>
                <a:gd name="connsiteY2" fmla="*/ 173453 h 236953"/>
                <a:gd name="connsiteX3" fmla="*/ 697957 w 1094313"/>
                <a:gd name="connsiteY3" fmla="*/ 73485 h 236953"/>
                <a:gd name="connsiteX4" fmla="*/ 1094313 w 1094313"/>
                <a:gd name="connsiteY4" fmla="*/ 0 h 236953"/>
                <a:gd name="connsiteX5" fmla="*/ 356656 w 1094313"/>
                <a:gd name="connsiteY5" fmla="*/ 236953 h 236953"/>
                <a:gd name="connsiteX6" fmla="*/ 17030 w 1094313"/>
                <a:gd name="connsiteY6" fmla="*/ 86471 h 236953"/>
                <a:gd name="connsiteX7" fmla="*/ 0 w 1094313"/>
                <a:gd name="connsiteY7" fmla="*/ 60325 h 236953"/>
                <a:gd name="connsiteX0" fmla="*/ 0 w 1094313"/>
                <a:gd name="connsiteY0" fmla="*/ 60794 h 237422"/>
                <a:gd name="connsiteX1" fmla="*/ 15355 w 1094313"/>
                <a:gd name="connsiteY1" fmla="*/ 73954 h 237422"/>
                <a:gd name="connsiteX2" fmla="*/ 356656 w 1094313"/>
                <a:gd name="connsiteY2" fmla="*/ 173922 h 237422"/>
                <a:gd name="connsiteX3" fmla="*/ 1094313 w 1094313"/>
                <a:gd name="connsiteY3" fmla="*/ 469 h 237422"/>
                <a:gd name="connsiteX4" fmla="*/ 356656 w 1094313"/>
                <a:gd name="connsiteY4" fmla="*/ 237422 h 237422"/>
                <a:gd name="connsiteX5" fmla="*/ 17030 w 1094313"/>
                <a:gd name="connsiteY5" fmla="*/ 86940 h 237422"/>
                <a:gd name="connsiteX6" fmla="*/ 0 w 1094313"/>
                <a:gd name="connsiteY6" fmla="*/ 60794 h 237422"/>
                <a:gd name="connsiteX0" fmla="*/ 0 w 1094313"/>
                <a:gd name="connsiteY0" fmla="*/ 61014 h 237642"/>
                <a:gd name="connsiteX1" fmla="*/ 15355 w 1094313"/>
                <a:gd name="connsiteY1" fmla="*/ 74174 h 237642"/>
                <a:gd name="connsiteX2" fmla="*/ 372531 w 1094313"/>
                <a:gd name="connsiteY2" fmla="*/ 116992 h 237642"/>
                <a:gd name="connsiteX3" fmla="*/ 1094313 w 1094313"/>
                <a:gd name="connsiteY3" fmla="*/ 689 h 237642"/>
                <a:gd name="connsiteX4" fmla="*/ 356656 w 1094313"/>
                <a:gd name="connsiteY4" fmla="*/ 237642 h 237642"/>
                <a:gd name="connsiteX5" fmla="*/ 17030 w 1094313"/>
                <a:gd name="connsiteY5" fmla="*/ 87160 h 237642"/>
                <a:gd name="connsiteX6" fmla="*/ 0 w 1094313"/>
                <a:gd name="connsiteY6" fmla="*/ 61014 h 237642"/>
                <a:gd name="connsiteX0" fmla="*/ 0 w 1094313"/>
                <a:gd name="connsiteY0" fmla="*/ 61014 h 253517"/>
                <a:gd name="connsiteX1" fmla="*/ 15355 w 1094313"/>
                <a:gd name="connsiteY1" fmla="*/ 74174 h 253517"/>
                <a:gd name="connsiteX2" fmla="*/ 372531 w 1094313"/>
                <a:gd name="connsiteY2" fmla="*/ 116992 h 253517"/>
                <a:gd name="connsiteX3" fmla="*/ 1094313 w 1094313"/>
                <a:gd name="connsiteY3" fmla="*/ 689 h 253517"/>
                <a:gd name="connsiteX4" fmla="*/ 404281 w 1094313"/>
                <a:gd name="connsiteY4" fmla="*/ 253517 h 253517"/>
                <a:gd name="connsiteX5" fmla="*/ 17030 w 1094313"/>
                <a:gd name="connsiteY5" fmla="*/ 87160 h 253517"/>
                <a:gd name="connsiteX6" fmla="*/ 0 w 1094313"/>
                <a:gd name="connsiteY6" fmla="*/ 61014 h 253517"/>
                <a:gd name="connsiteX0" fmla="*/ 0 w 1094313"/>
                <a:gd name="connsiteY0" fmla="*/ 61014 h 253938"/>
                <a:gd name="connsiteX1" fmla="*/ 15355 w 1094313"/>
                <a:gd name="connsiteY1" fmla="*/ 74174 h 253938"/>
                <a:gd name="connsiteX2" fmla="*/ 372531 w 1094313"/>
                <a:gd name="connsiteY2" fmla="*/ 116992 h 253938"/>
                <a:gd name="connsiteX3" fmla="*/ 1094313 w 1094313"/>
                <a:gd name="connsiteY3" fmla="*/ 689 h 253938"/>
                <a:gd name="connsiteX4" fmla="*/ 404281 w 1094313"/>
                <a:gd name="connsiteY4" fmla="*/ 253517 h 253938"/>
                <a:gd name="connsiteX5" fmla="*/ 0 w 1094313"/>
                <a:gd name="connsiteY5" fmla="*/ 61014 h 253938"/>
                <a:gd name="connsiteX0" fmla="*/ 388926 w 1078958"/>
                <a:gd name="connsiteY0" fmla="*/ 253517 h 254151"/>
                <a:gd name="connsiteX1" fmla="*/ 0 w 1078958"/>
                <a:gd name="connsiteY1" fmla="*/ 74174 h 254151"/>
                <a:gd name="connsiteX2" fmla="*/ 357176 w 1078958"/>
                <a:gd name="connsiteY2" fmla="*/ 116992 h 254151"/>
                <a:gd name="connsiteX3" fmla="*/ 1078958 w 1078958"/>
                <a:gd name="connsiteY3" fmla="*/ 689 h 254151"/>
                <a:gd name="connsiteX4" fmla="*/ 388926 w 1078958"/>
                <a:gd name="connsiteY4" fmla="*/ 253517 h 254151"/>
                <a:gd name="connsiteX0" fmla="*/ 715951 w 1405983"/>
                <a:gd name="connsiteY0" fmla="*/ 258718 h 259156"/>
                <a:gd name="connsiteX1" fmla="*/ 0 w 1405983"/>
                <a:gd name="connsiteY1" fmla="*/ 0 h 259156"/>
                <a:gd name="connsiteX2" fmla="*/ 684201 w 1405983"/>
                <a:gd name="connsiteY2" fmla="*/ 122193 h 259156"/>
                <a:gd name="connsiteX3" fmla="*/ 1405983 w 1405983"/>
                <a:gd name="connsiteY3" fmla="*/ 5890 h 259156"/>
                <a:gd name="connsiteX4" fmla="*/ 715951 w 1405983"/>
                <a:gd name="connsiteY4" fmla="*/ 258718 h 259156"/>
                <a:gd name="connsiteX0" fmla="*/ 715951 w 1405983"/>
                <a:gd name="connsiteY0" fmla="*/ 270544 h 270982"/>
                <a:gd name="connsiteX1" fmla="*/ 0 w 1405983"/>
                <a:gd name="connsiteY1" fmla="*/ 11826 h 270982"/>
                <a:gd name="connsiteX2" fmla="*/ 684201 w 1405983"/>
                <a:gd name="connsiteY2" fmla="*/ 134019 h 270982"/>
                <a:gd name="connsiteX3" fmla="*/ 1405983 w 1405983"/>
                <a:gd name="connsiteY3" fmla="*/ 17716 h 270982"/>
                <a:gd name="connsiteX4" fmla="*/ 715951 w 1405983"/>
                <a:gd name="connsiteY4" fmla="*/ 270544 h 270982"/>
                <a:gd name="connsiteX0" fmla="*/ 721224 w 1411256"/>
                <a:gd name="connsiteY0" fmla="*/ 270544 h 271065"/>
                <a:gd name="connsiteX1" fmla="*/ 5273 w 1411256"/>
                <a:gd name="connsiteY1" fmla="*/ 11826 h 271065"/>
                <a:gd name="connsiteX2" fmla="*/ 689474 w 1411256"/>
                <a:gd name="connsiteY2" fmla="*/ 134019 h 271065"/>
                <a:gd name="connsiteX3" fmla="*/ 1411256 w 1411256"/>
                <a:gd name="connsiteY3" fmla="*/ 17716 h 271065"/>
                <a:gd name="connsiteX4" fmla="*/ 721224 w 1411256"/>
                <a:gd name="connsiteY4" fmla="*/ 270544 h 271065"/>
                <a:gd name="connsiteX0" fmla="*/ 721224 w 1395381"/>
                <a:gd name="connsiteY0" fmla="*/ 270492 h 271013"/>
                <a:gd name="connsiteX1" fmla="*/ 5273 w 1395381"/>
                <a:gd name="connsiteY1" fmla="*/ 11774 h 271013"/>
                <a:gd name="connsiteX2" fmla="*/ 689474 w 1395381"/>
                <a:gd name="connsiteY2" fmla="*/ 133967 h 271013"/>
                <a:gd name="connsiteX3" fmla="*/ 1395381 w 1395381"/>
                <a:gd name="connsiteY3" fmla="*/ 11314 h 271013"/>
                <a:gd name="connsiteX4" fmla="*/ 721224 w 1395381"/>
                <a:gd name="connsiteY4" fmla="*/ 270492 h 271013"/>
                <a:gd name="connsiteX0" fmla="*/ 721224 w 1395381"/>
                <a:gd name="connsiteY0" fmla="*/ 270492 h 271013"/>
                <a:gd name="connsiteX1" fmla="*/ 5273 w 1395381"/>
                <a:gd name="connsiteY1" fmla="*/ 11774 h 271013"/>
                <a:gd name="connsiteX2" fmla="*/ 689474 w 1395381"/>
                <a:gd name="connsiteY2" fmla="*/ 133967 h 271013"/>
                <a:gd name="connsiteX3" fmla="*/ 1395381 w 1395381"/>
                <a:gd name="connsiteY3" fmla="*/ 11314 h 271013"/>
                <a:gd name="connsiteX4" fmla="*/ 721224 w 1395381"/>
                <a:gd name="connsiteY4" fmla="*/ 270492 h 271013"/>
                <a:gd name="connsiteX0" fmla="*/ 721224 w 1395985"/>
                <a:gd name="connsiteY0" fmla="*/ 270492 h 271013"/>
                <a:gd name="connsiteX1" fmla="*/ 5273 w 1395985"/>
                <a:gd name="connsiteY1" fmla="*/ 11774 h 271013"/>
                <a:gd name="connsiteX2" fmla="*/ 689474 w 1395985"/>
                <a:gd name="connsiteY2" fmla="*/ 133967 h 271013"/>
                <a:gd name="connsiteX3" fmla="*/ 1395381 w 1395985"/>
                <a:gd name="connsiteY3" fmla="*/ 11314 h 271013"/>
                <a:gd name="connsiteX4" fmla="*/ 721224 w 1395985"/>
                <a:gd name="connsiteY4" fmla="*/ 270492 h 271013"/>
                <a:gd name="connsiteX0" fmla="*/ 721224 w 1396018"/>
                <a:gd name="connsiteY0" fmla="*/ 270492 h 271013"/>
                <a:gd name="connsiteX1" fmla="*/ 5273 w 1396018"/>
                <a:gd name="connsiteY1" fmla="*/ 11774 h 271013"/>
                <a:gd name="connsiteX2" fmla="*/ 689474 w 1396018"/>
                <a:gd name="connsiteY2" fmla="*/ 133967 h 271013"/>
                <a:gd name="connsiteX3" fmla="*/ 1395381 w 1396018"/>
                <a:gd name="connsiteY3" fmla="*/ 11314 h 271013"/>
                <a:gd name="connsiteX4" fmla="*/ 721224 w 1396018"/>
                <a:gd name="connsiteY4" fmla="*/ 270492 h 271013"/>
                <a:gd name="connsiteX0" fmla="*/ 721868 w 1396662"/>
                <a:gd name="connsiteY0" fmla="*/ 270492 h 271636"/>
                <a:gd name="connsiteX1" fmla="*/ 5917 w 1396662"/>
                <a:gd name="connsiteY1" fmla="*/ 11774 h 271636"/>
                <a:gd name="connsiteX2" fmla="*/ 690118 w 1396662"/>
                <a:gd name="connsiteY2" fmla="*/ 133967 h 271636"/>
                <a:gd name="connsiteX3" fmla="*/ 1396025 w 1396662"/>
                <a:gd name="connsiteY3" fmla="*/ 11314 h 271636"/>
                <a:gd name="connsiteX4" fmla="*/ 721868 w 1396662"/>
                <a:gd name="connsiteY4" fmla="*/ 270492 h 271636"/>
                <a:gd name="connsiteX0" fmla="*/ 725012 w 1399806"/>
                <a:gd name="connsiteY0" fmla="*/ 270492 h 271636"/>
                <a:gd name="connsiteX1" fmla="*/ 5886 w 1399806"/>
                <a:gd name="connsiteY1" fmla="*/ 11774 h 271636"/>
                <a:gd name="connsiteX2" fmla="*/ 693262 w 1399806"/>
                <a:gd name="connsiteY2" fmla="*/ 133967 h 271636"/>
                <a:gd name="connsiteX3" fmla="*/ 1399169 w 1399806"/>
                <a:gd name="connsiteY3" fmla="*/ 11314 h 271636"/>
                <a:gd name="connsiteX4" fmla="*/ 725012 w 1399806"/>
                <a:gd name="connsiteY4" fmla="*/ 270492 h 271636"/>
                <a:gd name="connsiteX0" fmla="*/ 725012 w 1399806"/>
                <a:gd name="connsiteY0" fmla="*/ 270492 h 271636"/>
                <a:gd name="connsiteX1" fmla="*/ 5886 w 1399806"/>
                <a:gd name="connsiteY1" fmla="*/ 11774 h 271636"/>
                <a:gd name="connsiteX2" fmla="*/ 693262 w 1399806"/>
                <a:gd name="connsiteY2" fmla="*/ 133967 h 271636"/>
                <a:gd name="connsiteX3" fmla="*/ 1399169 w 1399806"/>
                <a:gd name="connsiteY3" fmla="*/ 11314 h 271636"/>
                <a:gd name="connsiteX4" fmla="*/ 725012 w 1399806"/>
                <a:gd name="connsiteY4" fmla="*/ 270492 h 2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806" h="271636">
                  <a:moveTo>
                    <a:pt x="725012" y="270492"/>
                  </a:moveTo>
                  <a:cubicBezTo>
                    <a:pt x="472161" y="289090"/>
                    <a:pt x="-61847" y="75803"/>
                    <a:pt x="5886" y="11774"/>
                  </a:cubicBezTo>
                  <a:cubicBezTo>
                    <a:pt x="32907" y="-47111"/>
                    <a:pt x="461048" y="134044"/>
                    <a:pt x="693262" y="133967"/>
                  </a:cubicBezTo>
                  <a:cubicBezTo>
                    <a:pt x="925476" y="133890"/>
                    <a:pt x="1373769" y="-40544"/>
                    <a:pt x="1399169" y="11314"/>
                  </a:cubicBezTo>
                  <a:cubicBezTo>
                    <a:pt x="1418925" y="75482"/>
                    <a:pt x="975131" y="266649"/>
                    <a:pt x="725012" y="270492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ttsMP3.com_VoiceText_2025-4-19_23-3-31">
            <a:hlinkClick r:id="" action="ppaction://media"/>
            <a:extLst>
              <a:ext uri="{FF2B5EF4-FFF2-40B4-BE49-F238E27FC236}">
                <a16:creationId xmlns:a16="http://schemas.microsoft.com/office/drawing/2014/main" id="{4BA7F1AA-7A0D-44F3-9095-32CE0E52F4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9950" y="733483"/>
            <a:ext cx="609600" cy="609600"/>
          </a:xfrm>
          <a:prstGeom prst="rect">
            <a:avLst/>
          </a:prstGeom>
        </p:spPr>
      </p:pic>
      <p:pic>
        <p:nvPicPr>
          <p:cNvPr id="8" name="1sec">
            <a:hlinkClick r:id="" action="ppaction://media"/>
            <a:extLst>
              <a:ext uri="{FF2B5EF4-FFF2-40B4-BE49-F238E27FC236}">
                <a16:creationId xmlns:a16="http://schemas.microsoft.com/office/drawing/2014/main" id="{787F4B9A-22F4-4871-A756-382309F2F7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61194" y="733483"/>
            <a:ext cx="609600" cy="609600"/>
          </a:xfrm>
          <a:prstGeom prst="rect">
            <a:avLst/>
          </a:prstGeom>
        </p:spPr>
      </p:pic>
      <p:pic>
        <p:nvPicPr>
          <p:cNvPr id="9" name="ttsMP3.com_VoiceText_2025-4-19_23-4-32">
            <a:hlinkClick r:id="" action="ppaction://media"/>
            <a:extLst>
              <a:ext uri="{FF2B5EF4-FFF2-40B4-BE49-F238E27FC236}">
                <a16:creationId xmlns:a16="http://schemas.microsoft.com/office/drawing/2014/main" id="{C5748411-C6B7-41FB-BD12-224842A3405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52438" y="698465"/>
            <a:ext cx="609600" cy="609600"/>
          </a:xfrm>
          <a:prstGeom prst="rect">
            <a:avLst/>
          </a:prstGeom>
        </p:spPr>
      </p:pic>
      <p:pic>
        <p:nvPicPr>
          <p:cNvPr id="10" name="1sec">
            <a:hlinkClick r:id="" action="ppaction://media"/>
            <a:extLst>
              <a:ext uri="{FF2B5EF4-FFF2-40B4-BE49-F238E27FC236}">
                <a16:creationId xmlns:a16="http://schemas.microsoft.com/office/drawing/2014/main" id="{33115AAC-0F95-4E00-BB19-41CBE85AF87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86024" y="698465"/>
            <a:ext cx="609600" cy="609600"/>
          </a:xfrm>
          <a:prstGeom prst="rect">
            <a:avLst/>
          </a:prstGeom>
        </p:spPr>
      </p:pic>
      <p:pic>
        <p:nvPicPr>
          <p:cNvPr id="11" name="1sec">
            <a:hlinkClick r:id="" action="ppaction://media"/>
            <a:extLst>
              <a:ext uri="{FF2B5EF4-FFF2-40B4-BE49-F238E27FC236}">
                <a16:creationId xmlns:a16="http://schemas.microsoft.com/office/drawing/2014/main" id="{93AB1606-E892-4D56-8287-2A7B013DEA5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86446" y="698465"/>
            <a:ext cx="609600" cy="6096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B2539-6056-46FA-AC66-D3FD4348B676}"/>
              </a:ext>
            </a:extLst>
          </p:cNvPr>
          <p:cNvSpPr/>
          <p:nvPr/>
        </p:nvSpPr>
        <p:spPr>
          <a:xfrm>
            <a:off x="1545235" y="2564848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FF71"/>
                </a:solidFill>
              </a:rPr>
              <a:t>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5AF40D-0767-4030-BC11-5CD6DAA50304}"/>
              </a:ext>
            </a:extLst>
          </p:cNvPr>
          <p:cNvSpPr/>
          <p:nvPr/>
        </p:nvSpPr>
        <p:spPr>
          <a:xfrm>
            <a:off x="3344495" y="2581132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Fa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FF71"/>
                </a:solidFill>
              </a:rPr>
              <a:t>ng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7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2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0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2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8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1E994A-B171-44D2-B224-300FA9596DAA}"/>
              </a:ext>
            </a:extLst>
          </p:cNvPr>
          <p:cNvGrpSpPr/>
          <p:nvPr/>
        </p:nvGrpSpPr>
        <p:grpSpPr>
          <a:xfrm>
            <a:off x="6281530" y="558318"/>
            <a:ext cx="5613021" cy="5741364"/>
            <a:chOff x="10027513" y="3326955"/>
            <a:chExt cx="1655004" cy="16928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FB26BA-D12D-431B-B2FB-A8E071064FFB}"/>
                </a:ext>
              </a:extLst>
            </p:cNvPr>
            <p:cNvGrpSpPr/>
            <p:nvPr/>
          </p:nvGrpSpPr>
          <p:grpSpPr>
            <a:xfrm>
              <a:off x="10855003" y="3326955"/>
              <a:ext cx="367185" cy="480982"/>
              <a:chOff x="8693752" y="3722459"/>
              <a:chExt cx="374049" cy="489973"/>
            </a:xfrm>
            <a:noFill/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B40F6C8-D344-4B06-BA6E-67B9236BAC66}"/>
                  </a:ext>
                </a:extLst>
              </p:cNvPr>
              <p:cNvSpPr/>
              <p:nvPr/>
            </p:nvSpPr>
            <p:spPr>
              <a:xfrm rot="5400000">
                <a:off x="8708992" y="3855077"/>
                <a:ext cx="45719" cy="76199"/>
              </a:xfrm>
              <a:prstGeom prst="roundRect">
                <a:avLst>
                  <a:gd name="adj" fmla="val 41666"/>
                </a:avLst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082111-990C-45DB-9C2B-ED07C99781F2}"/>
                  </a:ext>
                </a:extLst>
              </p:cNvPr>
              <p:cNvCxnSpPr/>
              <p:nvPr/>
            </p:nvCxnSpPr>
            <p:spPr>
              <a:xfrm>
                <a:off x="8865394" y="3727787"/>
                <a:ext cx="202407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D87BDC-AC26-441F-9CAD-0AF8F9913274}"/>
                  </a:ext>
                </a:extLst>
              </p:cNvPr>
              <p:cNvSpPr/>
              <p:nvPr/>
            </p:nvSpPr>
            <p:spPr>
              <a:xfrm>
                <a:off x="8963025" y="3795713"/>
                <a:ext cx="104775" cy="416719"/>
              </a:xfrm>
              <a:custGeom>
                <a:avLst/>
                <a:gdLst>
                  <a:gd name="connsiteX0" fmla="*/ 0 w 104775"/>
                  <a:gd name="connsiteY0" fmla="*/ 0 h 404812"/>
                  <a:gd name="connsiteX1" fmla="*/ 104775 w 104775"/>
                  <a:gd name="connsiteY1" fmla="*/ 0 h 404812"/>
                  <a:gd name="connsiteX2" fmla="*/ 104775 w 104775"/>
                  <a:gd name="connsiteY2" fmla="*/ 404812 h 404812"/>
                  <a:gd name="connsiteX3" fmla="*/ 0 w 104775"/>
                  <a:gd name="connsiteY3" fmla="*/ 404812 h 404812"/>
                  <a:gd name="connsiteX4" fmla="*/ 0 w 104775"/>
                  <a:gd name="connsiteY4" fmla="*/ 0 h 404812"/>
                  <a:gd name="connsiteX0" fmla="*/ 0 w 104775"/>
                  <a:gd name="connsiteY0" fmla="*/ 0 h 404812"/>
                  <a:gd name="connsiteX1" fmla="*/ 104775 w 104775"/>
                  <a:gd name="connsiteY1" fmla="*/ 0 h 404812"/>
                  <a:gd name="connsiteX2" fmla="*/ 104775 w 104775"/>
                  <a:gd name="connsiteY2" fmla="*/ 404812 h 404812"/>
                  <a:gd name="connsiteX3" fmla="*/ 0 w 104775"/>
                  <a:gd name="connsiteY3" fmla="*/ 397668 h 404812"/>
                  <a:gd name="connsiteX4" fmla="*/ 0 w 104775"/>
                  <a:gd name="connsiteY4" fmla="*/ 0 h 404812"/>
                  <a:gd name="connsiteX0" fmla="*/ 0 w 104775"/>
                  <a:gd name="connsiteY0" fmla="*/ 0 h 416719"/>
                  <a:gd name="connsiteX1" fmla="*/ 104775 w 104775"/>
                  <a:gd name="connsiteY1" fmla="*/ 0 h 416719"/>
                  <a:gd name="connsiteX2" fmla="*/ 97632 w 104775"/>
                  <a:gd name="connsiteY2" fmla="*/ 416719 h 416719"/>
                  <a:gd name="connsiteX3" fmla="*/ 0 w 104775"/>
                  <a:gd name="connsiteY3" fmla="*/ 397668 h 416719"/>
                  <a:gd name="connsiteX4" fmla="*/ 0 w 104775"/>
                  <a:gd name="connsiteY4" fmla="*/ 0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416719">
                    <a:moveTo>
                      <a:pt x="0" y="0"/>
                    </a:moveTo>
                    <a:lnTo>
                      <a:pt x="104775" y="0"/>
                    </a:lnTo>
                    <a:lnTo>
                      <a:pt x="97632" y="416719"/>
                    </a:lnTo>
                    <a:lnTo>
                      <a:pt x="0" y="397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EE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9D18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705F38-3DFC-465D-9B5D-BE9E1B624F6D}"/>
                  </a:ext>
                </a:extLst>
              </p:cNvPr>
              <p:cNvSpPr/>
              <p:nvPr/>
            </p:nvSpPr>
            <p:spPr>
              <a:xfrm>
                <a:off x="8963025" y="3722459"/>
                <a:ext cx="104775" cy="7983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F7E39-A04A-46F5-A46D-6912426DFB8B}"/>
                </a:ext>
              </a:extLst>
            </p:cNvPr>
            <p:cNvGrpSpPr/>
            <p:nvPr/>
          </p:nvGrpSpPr>
          <p:grpSpPr>
            <a:xfrm>
              <a:off x="10773198" y="4261233"/>
              <a:ext cx="196363" cy="758568"/>
              <a:chOff x="8610406" y="4674201"/>
              <a:chExt cx="200034" cy="772747"/>
            </a:xfrm>
            <a:solidFill>
              <a:schemeClr val="bg1">
                <a:lumMod val="85000"/>
              </a:schemeClr>
            </a:solidFill>
          </p:grpSpPr>
          <p:sp>
            <p:nvSpPr>
              <p:cNvPr id="9" name="Rectangle 17">
                <a:extLst>
                  <a:ext uri="{FF2B5EF4-FFF2-40B4-BE49-F238E27FC236}">
                    <a16:creationId xmlns:a16="http://schemas.microsoft.com/office/drawing/2014/main" id="{CBAF64BE-9F1C-44C5-9AD2-B022F0185FD7}"/>
                  </a:ext>
                </a:extLst>
              </p:cNvPr>
              <p:cNvSpPr/>
              <p:nvPr/>
            </p:nvSpPr>
            <p:spPr>
              <a:xfrm>
                <a:off x="8634487" y="4953000"/>
                <a:ext cx="166368" cy="167856"/>
              </a:xfrm>
              <a:custGeom>
                <a:avLst/>
                <a:gdLst>
                  <a:gd name="connsiteX0" fmla="*/ 0 w 45719"/>
                  <a:gd name="connsiteY0" fmla="*/ 0 h 155950"/>
                  <a:gd name="connsiteX1" fmla="*/ 45719 w 45719"/>
                  <a:gd name="connsiteY1" fmla="*/ 0 h 155950"/>
                  <a:gd name="connsiteX2" fmla="*/ 45719 w 45719"/>
                  <a:gd name="connsiteY2" fmla="*/ 155950 h 155950"/>
                  <a:gd name="connsiteX3" fmla="*/ 0 w 45719"/>
                  <a:gd name="connsiteY3" fmla="*/ 155950 h 155950"/>
                  <a:gd name="connsiteX4" fmla="*/ 0 w 45719"/>
                  <a:gd name="connsiteY4" fmla="*/ 0 h 155950"/>
                  <a:gd name="connsiteX0" fmla="*/ 0 w 45719"/>
                  <a:gd name="connsiteY0" fmla="*/ 11906 h 167856"/>
                  <a:gd name="connsiteX1" fmla="*/ 45719 w 45719"/>
                  <a:gd name="connsiteY1" fmla="*/ 0 h 167856"/>
                  <a:gd name="connsiteX2" fmla="*/ 45719 w 45719"/>
                  <a:gd name="connsiteY2" fmla="*/ 167856 h 167856"/>
                  <a:gd name="connsiteX3" fmla="*/ 0 w 45719"/>
                  <a:gd name="connsiteY3" fmla="*/ 167856 h 167856"/>
                  <a:gd name="connsiteX4" fmla="*/ 0 w 45719"/>
                  <a:gd name="connsiteY4" fmla="*/ 11906 h 167856"/>
                  <a:gd name="connsiteX0" fmla="*/ 0 w 107102"/>
                  <a:gd name="connsiteY0" fmla="*/ 11906 h 167856"/>
                  <a:gd name="connsiteX1" fmla="*/ 45719 w 107102"/>
                  <a:gd name="connsiteY1" fmla="*/ 0 h 167856"/>
                  <a:gd name="connsiteX2" fmla="*/ 45719 w 107102"/>
                  <a:gd name="connsiteY2" fmla="*/ 167856 h 167856"/>
                  <a:gd name="connsiteX3" fmla="*/ 0 w 107102"/>
                  <a:gd name="connsiteY3" fmla="*/ 167856 h 167856"/>
                  <a:gd name="connsiteX4" fmla="*/ 0 w 107102"/>
                  <a:gd name="connsiteY4" fmla="*/ 11906 h 167856"/>
                  <a:gd name="connsiteX0" fmla="*/ 0 w 107102"/>
                  <a:gd name="connsiteY0" fmla="*/ 0 h 167856"/>
                  <a:gd name="connsiteX1" fmla="*/ 45719 w 107102"/>
                  <a:gd name="connsiteY1" fmla="*/ 0 h 167856"/>
                  <a:gd name="connsiteX2" fmla="*/ 45719 w 107102"/>
                  <a:gd name="connsiteY2" fmla="*/ 167856 h 167856"/>
                  <a:gd name="connsiteX3" fmla="*/ 0 w 107102"/>
                  <a:gd name="connsiteY3" fmla="*/ 167856 h 167856"/>
                  <a:gd name="connsiteX4" fmla="*/ 0 w 107102"/>
                  <a:gd name="connsiteY4" fmla="*/ 0 h 167856"/>
                  <a:gd name="connsiteX0" fmla="*/ 59266 w 166368"/>
                  <a:gd name="connsiteY0" fmla="*/ 0 h 167856"/>
                  <a:gd name="connsiteX1" fmla="*/ 104985 w 166368"/>
                  <a:gd name="connsiteY1" fmla="*/ 0 h 167856"/>
                  <a:gd name="connsiteX2" fmla="*/ 104985 w 166368"/>
                  <a:gd name="connsiteY2" fmla="*/ 167856 h 167856"/>
                  <a:gd name="connsiteX3" fmla="*/ 59266 w 166368"/>
                  <a:gd name="connsiteY3" fmla="*/ 167856 h 167856"/>
                  <a:gd name="connsiteX4" fmla="*/ 59266 w 166368"/>
                  <a:gd name="connsiteY4" fmla="*/ 0 h 16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368" h="167856">
                    <a:moveTo>
                      <a:pt x="59266" y="0"/>
                    </a:moveTo>
                    <a:lnTo>
                      <a:pt x="104985" y="0"/>
                    </a:lnTo>
                    <a:cubicBezTo>
                      <a:pt x="243098" y="84527"/>
                      <a:pt x="104985" y="111904"/>
                      <a:pt x="104985" y="167856"/>
                    </a:cubicBezTo>
                    <a:lnTo>
                      <a:pt x="59266" y="167856"/>
                    </a:lnTo>
                    <a:cubicBezTo>
                      <a:pt x="59266" y="111904"/>
                      <a:pt x="-74084" y="60715"/>
                      <a:pt x="59266" y="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lowchart: Manual Operation 15">
                <a:extLst>
                  <a:ext uri="{FF2B5EF4-FFF2-40B4-BE49-F238E27FC236}">
                    <a16:creationId xmlns:a16="http://schemas.microsoft.com/office/drawing/2014/main" id="{3121B9B1-CC26-4BCF-B628-777006C87229}"/>
                  </a:ext>
                </a:extLst>
              </p:cNvPr>
              <p:cNvSpPr/>
              <p:nvPr/>
            </p:nvSpPr>
            <p:spPr>
              <a:xfrm>
                <a:off x="8610406" y="4674201"/>
                <a:ext cx="200034" cy="31228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723 w 10000"/>
                  <a:gd name="connsiteY3" fmla="*/ 9467 h 10000"/>
                  <a:gd name="connsiteX4" fmla="*/ 0 w 10000"/>
                  <a:gd name="connsiteY4" fmla="*/ 0 h 10000"/>
                  <a:gd name="connsiteX0" fmla="*/ 0 w 10000"/>
                  <a:gd name="connsiteY0" fmla="*/ 0 h 9619"/>
                  <a:gd name="connsiteX1" fmla="*/ 10000 w 10000"/>
                  <a:gd name="connsiteY1" fmla="*/ 0 h 9619"/>
                  <a:gd name="connsiteX2" fmla="*/ 8000 w 10000"/>
                  <a:gd name="connsiteY2" fmla="*/ 9619 h 9619"/>
                  <a:gd name="connsiteX3" fmla="*/ 723 w 10000"/>
                  <a:gd name="connsiteY3" fmla="*/ 9467 h 9619"/>
                  <a:gd name="connsiteX4" fmla="*/ 0 w 10000"/>
                  <a:gd name="connsiteY4" fmla="*/ 0 h 9619"/>
                  <a:gd name="connsiteX0" fmla="*/ 0 w 8511"/>
                  <a:gd name="connsiteY0" fmla="*/ 0 h 10000"/>
                  <a:gd name="connsiteX1" fmla="*/ 8511 w 8511"/>
                  <a:gd name="connsiteY1" fmla="*/ 0 h 10000"/>
                  <a:gd name="connsiteX2" fmla="*/ 8000 w 8511"/>
                  <a:gd name="connsiteY2" fmla="*/ 10000 h 10000"/>
                  <a:gd name="connsiteX3" fmla="*/ 723 w 8511"/>
                  <a:gd name="connsiteY3" fmla="*/ 9842 h 10000"/>
                  <a:gd name="connsiteX4" fmla="*/ 0 w 8511"/>
                  <a:gd name="connsiteY4" fmla="*/ 0 h 10000"/>
                  <a:gd name="connsiteX0" fmla="*/ 0 w 10500"/>
                  <a:gd name="connsiteY0" fmla="*/ 0 h 10000"/>
                  <a:gd name="connsiteX1" fmla="*/ 10500 w 10500"/>
                  <a:gd name="connsiteY1" fmla="*/ 0 h 10000"/>
                  <a:gd name="connsiteX2" fmla="*/ 9900 w 10500"/>
                  <a:gd name="connsiteY2" fmla="*/ 10000 h 10000"/>
                  <a:gd name="connsiteX3" fmla="*/ 1349 w 10500"/>
                  <a:gd name="connsiteY3" fmla="*/ 9842 h 10000"/>
                  <a:gd name="connsiteX4" fmla="*/ 0 w 10500"/>
                  <a:gd name="connsiteY4" fmla="*/ 0 h 10000"/>
                  <a:gd name="connsiteX0" fmla="*/ 0 w 10500"/>
                  <a:gd name="connsiteY0" fmla="*/ 0 h 10266"/>
                  <a:gd name="connsiteX1" fmla="*/ 10500 w 10500"/>
                  <a:gd name="connsiteY1" fmla="*/ 0 h 10266"/>
                  <a:gd name="connsiteX2" fmla="*/ 9900 w 10500"/>
                  <a:gd name="connsiteY2" fmla="*/ 10000 h 10266"/>
                  <a:gd name="connsiteX3" fmla="*/ 1349 w 10500"/>
                  <a:gd name="connsiteY3" fmla="*/ 9842 h 10266"/>
                  <a:gd name="connsiteX4" fmla="*/ 0 w 10500"/>
                  <a:gd name="connsiteY4" fmla="*/ 0 h 10266"/>
                  <a:gd name="connsiteX0" fmla="*/ 0 w 10500"/>
                  <a:gd name="connsiteY0" fmla="*/ 0 h 10381"/>
                  <a:gd name="connsiteX1" fmla="*/ 10500 w 10500"/>
                  <a:gd name="connsiteY1" fmla="*/ 0 h 10381"/>
                  <a:gd name="connsiteX2" fmla="*/ 9900 w 10500"/>
                  <a:gd name="connsiteY2" fmla="*/ 10000 h 10381"/>
                  <a:gd name="connsiteX3" fmla="*/ 1349 w 10500"/>
                  <a:gd name="connsiteY3" fmla="*/ 9842 h 10381"/>
                  <a:gd name="connsiteX4" fmla="*/ 0 w 10500"/>
                  <a:gd name="connsiteY4" fmla="*/ 0 h 1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00" h="10381">
                    <a:moveTo>
                      <a:pt x="0" y="0"/>
                    </a:moveTo>
                    <a:lnTo>
                      <a:pt x="10500" y="0"/>
                    </a:lnTo>
                    <a:cubicBezTo>
                      <a:pt x="10300" y="3333"/>
                      <a:pt x="10099" y="6667"/>
                      <a:pt x="9900" y="10000"/>
                    </a:cubicBezTo>
                    <a:cubicBezTo>
                      <a:pt x="6425" y="10659"/>
                      <a:pt x="3699" y="10370"/>
                      <a:pt x="1349" y="984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lowchart: Manual Operation 15">
                <a:extLst>
                  <a:ext uri="{FF2B5EF4-FFF2-40B4-BE49-F238E27FC236}">
                    <a16:creationId xmlns:a16="http://schemas.microsoft.com/office/drawing/2014/main" id="{76B0EF13-A8CB-4DC1-8CAC-15B70E60AC54}"/>
                  </a:ext>
                </a:extLst>
              </p:cNvPr>
              <p:cNvSpPr/>
              <p:nvPr/>
            </p:nvSpPr>
            <p:spPr>
              <a:xfrm>
                <a:off x="8662988" y="5067990"/>
                <a:ext cx="108159" cy="37895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723 w 10000"/>
                  <a:gd name="connsiteY3" fmla="*/ 9467 h 10000"/>
                  <a:gd name="connsiteX4" fmla="*/ 0 w 10000"/>
                  <a:gd name="connsiteY4" fmla="*/ 0 h 10000"/>
                  <a:gd name="connsiteX0" fmla="*/ 0 w 10000"/>
                  <a:gd name="connsiteY0" fmla="*/ 0 h 9619"/>
                  <a:gd name="connsiteX1" fmla="*/ 10000 w 10000"/>
                  <a:gd name="connsiteY1" fmla="*/ 0 h 9619"/>
                  <a:gd name="connsiteX2" fmla="*/ 8000 w 10000"/>
                  <a:gd name="connsiteY2" fmla="*/ 9619 h 9619"/>
                  <a:gd name="connsiteX3" fmla="*/ 723 w 10000"/>
                  <a:gd name="connsiteY3" fmla="*/ 9467 h 9619"/>
                  <a:gd name="connsiteX4" fmla="*/ 0 w 10000"/>
                  <a:gd name="connsiteY4" fmla="*/ 0 h 9619"/>
                  <a:gd name="connsiteX0" fmla="*/ 0 w 8511"/>
                  <a:gd name="connsiteY0" fmla="*/ 0 h 10000"/>
                  <a:gd name="connsiteX1" fmla="*/ 8511 w 8511"/>
                  <a:gd name="connsiteY1" fmla="*/ 0 h 10000"/>
                  <a:gd name="connsiteX2" fmla="*/ 8000 w 8511"/>
                  <a:gd name="connsiteY2" fmla="*/ 10000 h 10000"/>
                  <a:gd name="connsiteX3" fmla="*/ 723 w 8511"/>
                  <a:gd name="connsiteY3" fmla="*/ 9842 h 10000"/>
                  <a:gd name="connsiteX4" fmla="*/ 0 w 8511"/>
                  <a:gd name="connsiteY4" fmla="*/ 0 h 10000"/>
                  <a:gd name="connsiteX0" fmla="*/ 0 w 10500"/>
                  <a:gd name="connsiteY0" fmla="*/ 0 h 10000"/>
                  <a:gd name="connsiteX1" fmla="*/ 10500 w 10500"/>
                  <a:gd name="connsiteY1" fmla="*/ 0 h 10000"/>
                  <a:gd name="connsiteX2" fmla="*/ 9900 w 10500"/>
                  <a:gd name="connsiteY2" fmla="*/ 10000 h 10000"/>
                  <a:gd name="connsiteX3" fmla="*/ 1349 w 10500"/>
                  <a:gd name="connsiteY3" fmla="*/ 9842 h 10000"/>
                  <a:gd name="connsiteX4" fmla="*/ 0 w 10500"/>
                  <a:gd name="connsiteY4" fmla="*/ 0 h 10000"/>
                  <a:gd name="connsiteX0" fmla="*/ 0 w 10500"/>
                  <a:gd name="connsiteY0" fmla="*/ 0 h 10266"/>
                  <a:gd name="connsiteX1" fmla="*/ 10500 w 10500"/>
                  <a:gd name="connsiteY1" fmla="*/ 0 h 10266"/>
                  <a:gd name="connsiteX2" fmla="*/ 9900 w 10500"/>
                  <a:gd name="connsiteY2" fmla="*/ 10000 h 10266"/>
                  <a:gd name="connsiteX3" fmla="*/ 1349 w 10500"/>
                  <a:gd name="connsiteY3" fmla="*/ 9842 h 10266"/>
                  <a:gd name="connsiteX4" fmla="*/ 0 w 10500"/>
                  <a:gd name="connsiteY4" fmla="*/ 0 h 10266"/>
                  <a:gd name="connsiteX0" fmla="*/ 0 w 10500"/>
                  <a:gd name="connsiteY0" fmla="*/ 0 h 10381"/>
                  <a:gd name="connsiteX1" fmla="*/ 10500 w 10500"/>
                  <a:gd name="connsiteY1" fmla="*/ 0 h 10381"/>
                  <a:gd name="connsiteX2" fmla="*/ 9900 w 10500"/>
                  <a:gd name="connsiteY2" fmla="*/ 10000 h 10381"/>
                  <a:gd name="connsiteX3" fmla="*/ 1349 w 10500"/>
                  <a:gd name="connsiteY3" fmla="*/ 9842 h 10381"/>
                  <a:gd name="connsiteX4" fmla="*/ 0 w 10500"/>
                  <a:gd name="connsiteY4" fmla="*/ 0 h 1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00" h="10381">
                    <a:moveTo>
                      <a:pt x="0" y="0"/>
                    </a:moveTo>
                    <a:lnTo>
                      <a:pt x="10500" y="0"/>
                    </a:lnTo>
                    <a:cubicBezTo>
                      <a:pt x="10300" y="3333"/>
                      <a:pt x="10099" y="6667"/>
                      <a:pt x="9900" y="10000"/>
                    </a:cubicBezTo>
                    <a:cubicBezTo>
                      <a:pt x="6425" y="10659"/>
                      <a:pt x="3699" y="10370"/>
                      <a:pt x="1349" y="984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FBD51F-E812-444A-AA31-9A539EE93A3D}"/>
                </a:ext>
              </a:extLst>
            </p:cNvPr>
            <p:cNvGrpSpPr/>
            <p:nvPr/>
          </p:nvGrpSpPr>
          <p:grpSpPr>
            <a:xfrm>
              <a:off x="10027513" y="3645544"/>
              <a:ext cx="1655004" cy="742019"/>
              <a:chOff x="7850782" y="4047003"/>
              <a:chExt cx="1685940" cy="755889"/>
            </a:xfrm>
            <a:solidFill>
              <a:schemeClr val="bg1"/>
            </a:solidFill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C2276E30-F657-4CFB-AD50-2E6CBA86E183}"/>
                  </a:ext>
                </a:extLst>
              </p:cNvPr>
              <p:cNvSpPr/>
              <p:nvPr/>
            </p:nvSpPr>
            <p:spPr>
              <a:xfrm>
                <a:off x="7850782" y="4047003"/>
                <a:ext cx="1685940" cy="755889"/>
              </a:xfrm>
              <a:custGeom>
                <a:avLst/>
                <a:gdLst>
                  <a:gd name="connsiteX0" fmla="*/ 0 w 872197"/>
                  <a:gd name="connsiteY0" fmla="*/ 0 h 450166"/>
                  <a:gd name="connsiteX1" fmla="*/ 872197 w 872197"/>
                  <a:gd name="connsiteY1" fmla="*/ 0 h 450166"/>
                  <a:gd name="connsiteX2" fmla="*/ 872197 w 872197"/>
                  <a:gd name="connsiteY2" fmla="*/ 450166 h 450166"/>
                  <a:gd name="connsiteX3" fmla="*/ 0 w 872197"/>
                  <a:gd name="connsiteY3" fmla="*/ 450166 h 450166"/>
                  <a:gd name="connsiteX4" fmla="*/ 0 w 872197"/>
                  <a:gd name="connsiteY4" fmla="*/ 0 h 450166"/>
                  <a:gd name="connsiteX0" fmla="*/ 0 w 1024597"/>
                  <a:gd name="connsiteY0" fmla="*/ 0 h 450166"/>
                  <a:gd name="connsiteX1" fmla="*/ 1024597 w 1024597"/>
                  <a:gd name="connsiteY1" fmla="*/ 297180 h 450166"/>
                  <a:gd name="connsiteX2" fmla="*/ 872197 w 1024597"/>
                  <a:gd name="connsiteY2" fmla="*/ 450166 h 450166"/>
                  <a:gd name="connsiteX3" fmla="*/ 0 w 1024597"/>
                  <a:gd name="connsiteY3" fmla="*/ 450166 h 450166"/>
                  <a:gd name="connsiteX4" fmla="*/ 0 w 1024597"/>
                  <a:gd name="connsiteY4" fmla="*/ 0 h 450166"/>
                  <a:gd name="connsiteX0" fmla="*/ 0 w 1039837"/>
                  <a:gd name="connsiteY0" fmla="*/ 0 h 450166"/>
                  <a:gd name="connsiteX1" fmla="*/ 1039837 w 1039837"/>
                  <a:gd name="connsiteY1" fmla="*/ 259080 h 450166"/>
                  <a:gd name="connsiteX2" fmla="*/ 872197 w 1039837"/>
                  <a:gd name="connsiteY2" fmla="*/ 450166 h 450166"/>
                  <a:gd name="connsiteX3" fmla="*/ 0 w 1039837"/>
                  <a:gd name="connsiteY3" fmla="*/ 450166 h 450166"/>
                  <a:gd name="connsiteX4" fmla="*/ 0 w 1039837"/>
                  <a:gd name="connsiteY4" fmla="*/ 0 h 450166"/>
                  <a:gd name="connsiteX0" fmla="*/ 0 w 1039837"/>
                  <a:gd name="connsiteY0" fmla="*/ 0 h 709246"/>
                  <a:gd name="connsiteX1" fmla="*/ 1039837 w 1039837"/>
                  <a:gd name="connsiteY1" fmla="*/ 259080 h 709246"/>
                  <a:gd name="connsiteX2" fmla="*/ 1016977 w 1039837"/>
                  <a:gd name="connsiteY2" fmla="*/ 709246 h 709246"/>
                  <a:gd name="connsiteX3" fmla="*/ 0 w 1039837"/>
                  <a:gd name="connsiteY3" fmla="*/ 450166 h 709246"/>
                  <a:gd name="connsiteX4" fmla="*/ 0 w 1039837"/>
                  <a:gd name="connsiteY4" fmla="*/ 0 h 709246"/>
                  <a:gd name="connsiteX0" fmla="*/ 350520 w 1390357"/>
                  <a:gd name="connsiteY0" fmla="*/ 0 h 709246"/>
                  <a:gd name="connsiteX1" fmla="*/ 1390357 w 1390357"/>
                  <a:gd name="connsiteY1" fmla="*/ 259080 h 709246"/>
                  <a:gd name="connsiteX2" fmla="*/ 1367497 w 1390357"/>
                  <a:gd name="connsiteY2" fmla="*/ 709246 h 709246"/>
                  <a:gd name="connsiteX3" fmla="*/ 0 w 1390357"/>
                  <a:gd name="connsiteY3" fmla="*/ 678766 h 709246"/>
                  <a:gd name="connsiteX4" fmla="*/ 350520 w 1390357"/>
                  <a:gd name="connsiteY4" fmla="*/ 0 h 709246"/>
                  <a:gd name="connsiteX0" fmla="*/ 0 w 1039837"/>
                  <a:gd name="connsiteY0" fmla="*/ 0 h 709246"/>
                  <a:gd name="connsiteX1" fmla="*/ 1039837 w 1039837"/>
                  <a:gd name="connsiteY1" fmla="*/ 259080 h 709246"/>
                  <a:gd name="connsiteX2" fmla="*/ 1016977 w 1039837"/>
                  <a:gd name="connsiteY2" fmla="*/ 709246 h 709246"/>
                  <a:gd name="connsiteX3" fmla="*/ 0 w 1039837"/>
                  <a:gd name="connsiteY3" fmla="*/ 0 h 709246"/>
                  <a:gd name="connsiteX0" fmla="*/ 0 w 925537"/>
                  <a:gd name="connsiteY0" fmla="*/ 0 h 709246"/>
                  <a:gd name="connsiteX1" fmla="*/ 925537 w 925537"/>
                  <a:gd name="connsiteY1" fmla="*/ 259080 h 709246"/>
                  <a:gd name="connsiteX2" fmla="*/ 902677 w 925537"/>
                  <a:gd name="connsiteY2" fmla="*/ 709246 h 709246"/>
                  <a:gd name="connsiteX3" fmla="*/ 0 w 925537"/>
                  <a:gd name="connsiteY3" fmla="*/ 0 h 709246"/>
                  <a:gd name="connsiteX0" fmla="*/ 0 w 902677"/>
                  <a:gd name="connsiteY0" fmla="*/ 0 h 678766"/>
                  <a:gd name="connsiteX1" fmla="*/ 902677 w 902677"/>
                  <a:gd name="connsiteY1" fmla="*/ 228600 h 678766"/>
                  <a:gd name="connsiteX2" fmla="*/ 879817 w 902677"/>
                  <a:gd name="connsiteY2" fmla="*/ 678766 h 678766"/>
                  <a:gd name="connsiteX3" fmla="*/ 0 w 902677"/>
                  <a:gd name="connsiteY3" fmla="*/ 0 h 678766"/>
                  <a:gd name="connsiteX0" fmla="*/ 812195 w 1714872"/>
                  <a:gd name="connsiteY0" fmla="*/ 0 h 678766"/>
                  <a:gd name="connsiteX1" fmla="*/ 1714872 w 1714872"/>
                  <a:gd name="connsiteY1" fmla="*/ 228600 h 678766"/>
                  <a:gd name="connsiteX2" fmla="*/ 1692012 w 1714872"/>
                  <a:gd name="connsiteY2" fmla="*/ 678766 h 678766"/>
                  <a:gd name="connsiteX3" fmla="*/ 812195 w 1714872"/>
                  <a:gd name="connsiteY3" fmla="*/ 0 h 678766"/>
                  <a:gd name="connsiteX0" fmla="*/ 997193 w 1899870"/>
                  <a:gd name="connsiteY0" fmla="*/ 0 h 763244"/>
                  <a:gd name="connsiteX1" fmla="*/ 1899870 w 1899870"/>
                  <a:gd name="connsiteY1" fmla="*/ 228600 h 763244"/>
                  <a:gd name="connsiteX2" fmla="*/ 1877010 w 1899870"/>
                  <a:gd name="connsiteY2" fmla="*/ 678766 h 763244"/>
                  <a:gd name="connsiteX3" fmla="*/ 997193 w 1899870"/>
                  <a:gd name="connsiteY3" fmla="*/ 0 h 763244"/>
                  <a:gd name="connsiteX0" fmla="*/ 821115 w 1723792"/>
                  <a:gd name="connsiteY0" fmla="*/ 7243 h 761021"/>
                  <a:gd name="connsiteX1" fmla="*/ 1723792 w 1723792"/>
                  <a:gd name="connsiteY1" fmla="*/ 235843 h 761021"/>
                  <a:gd name="connsiteX2" fmla="*/ 1700932 w 1723792"/>
                  <a:gd name="connsiteY2" fmla="*/ 686009 h 761021"/>
                  <a:gd name="connsiteX3" fmla="*/ 821115 w 1723792"/>
                  <a:gd name="connsiteY3" fmla="*/ 7243 h 761021"/>
                  <a:gd name="connsiteX0" fmla="*/ 840481 w 1743158"/>
                  <a:gd name="connsiteY0" fmla="*/ 6988 h 775287"/>
                  <a:gd name="connsiteX1" fmla="*/ 1743158 w 1743158"/>
                  <a:gd name="connsiteY1" fmla="*/ 235588 h 775287"/>
                  <a:gd name="connsiteX2" fmla="*/ 1720298 w 1743158"/>
                  <a:gd name="connsiteY2" fmla="*/ 685754 h 775287"/>
                  <a:gd name="connsiteX3" fmla="*/ 840481 w 1743158"/>
                  <a:gd name="connsiteY3" fmla="*/ 6988 h 775287"/>
                  <a:gd name="connsiteX0" fmla="*/ 840481 w 1743158"/>
                  <a:gd name="connsiteY0" fmla="*/ 7158 h 746853"/>
                  <a:gd name="connsiteX1" fmla="*/ 1743158 w 1743158"/>
                  <a:gd name="connsiteY1" fmla="*/ 235758 h 746853"/>
                  <a:gd name="connsiteX2" fmla="*/ 1720298 w 1743158"/>
                  <a:gd name="connsiteY2" fmla="*/ 655444 h 746853"/>
                  <a:gd name="connsiteX3" fmla="*/ 840481 w 1743158"/>
                  <a:gd name="connsiteY3" fmla="*/ 7158 h 746853"/>
                  <a:gd name="connsiteX0" fmla="*/ 845864 w 1748541"/>
                  <a:gd name="connsiteY0" fmla="*/ 6990 h 756833"/>
                  <a:gd name="connsiteX1" fmla="*/ 1748541 w 1748541"/>
                  <a:gd name="connsiteY1" fmla="*/ 235590 h 756833"/>
                  <a:gd name="connsiteX2" fmla="*/ 1725681 w 1748541"/>
                  <a:gd name="connsiteY2" fmla="*/ 655276 h 756833"/>
                  <a:gd name="connsiteX3" fmla="*/ 845864 w 1748541"/>
                  <a:gd name="connsiteY3" fmla="*/ 6990 h 756833"/>
                  <a:gd name="connsiteX0" fmla="*/ 839101 w 1741778"/>
                  <a:gd name="connsiteY0" fmla="*/ 19763 h 764534"/>
                  <a:gd name="connsiteX1" fmla="*/ 1741778 w 1741778"/>
                  <a:gd name="connsiteY1" fmla="*/ 248363 h 764534"/>
                  <a:gd name="connsiteX2" fmla="*/ 1718918 w 1741778"/>
                  <a:gd name="connsiteY2" fmla="*/ 668049 h 764534"/>
                  <a:gd name="connsiteX3" fmla="*/ 839101 w 1741778"/>
                  <a:gd name="connsiteY3" fmla="*/ 19763 h 764534"/>
                  <a:gd name="connsiteX0" fmla="*/ 874820 w 1653672"/>
                  <a:gd name="connsiteY0" fmla="*/ 19718 h 767470"/>
                  <a:gd name="connsiteX1" fmla="*/ 1653672 w 1653672"/>
                  <a:gd name="connsiteY1" fmla="*/ 251493 h 767470"/>
                  <a:gd name="connsiteX2" fmla="*/ 1630812 w 1653672"/>
                  <a:gd name="connsiteY2" fmla="*/ 671179 h 767470"/>
                  <a:gd name="connsiteX3" fmla="*/ 874820 w 1653672"/>
                  <a:gd name="connsiteY3" fmla="*/ 19718 h 767470"/>
                  <a:gd name="connsiteX0" fmla="*/ 959061 w 1737913"/>
                  <a:gd name="connsiteY0" fmla="*/ 1304 h 758298"/>
                  <a:gd name="connsiteX1" fmla="*/ 1737913 w 1737913"/>
                  <a:gd name="connsiteY1" fmla="*/ 233079 h 758298"/>
                  <a:gd name="connsiteX2" fmla="*/ 1715053 w 1737913"/>
                  <a:gd name="connsiteY2" fmla="*/ 652765 h 758298"/>
                  <a:gd name="connsiteX3" fmla="*/ 959061 w 1737913"/>
                  <a:gd name="connsiteY3" fmla="*/ 1304 h 758298"/>
                  <a:gd name="connsiteX0" fmla="*/ 959061 w 1737913"/>
                  <a:gd name="connsiteY0" fmla="*/ 1273 h 784806"/>
                  <a:gd name="connsiteX1" fmla="*/ 1737913 w 1737913"/>
                  <a:gd name="connsiteY1" fmla="*/ 233048 h 784806"/>
                  <a:gd name="connsiteX2" fmla="*/ 1715053 w 1737913"/>
                  <a:gd name="connsiteY2" fmla="*/ 681309 h 784806"/>
                  <a:gd name="connsiteX3" fmla="*/ 959061 w 1737913"/>
                  <a:gd name="connsiteY3" fmla="*/ 1273 h 784806"/>
                  <a:gd name="connsiteX0" fmla="*/ 986764 w 1765616"/>
                  <a:gd name="connsiteY0" fmla="*/ 1399 h 749257"/>
                  <a:gd name="connsiteX1" fmla="*/ 1765616 w 1765616"/>
                  <a:gd name="connsiteY1" fmla="*/ 233174 h 749257"/>
                  <a:gd name="connsiteX2" fmla="*/ 1742756 w 1765616"/>
                  <a:gd name="connsiteY2" fmla="*/ 681435 h 749257"/>
                  <a:gd name="connsiteX3" fmla="*/ 986764 w 1765616"/>
                  <a:gd name="connsiteY3" fmla="*/ 1399 h 749257"/>
                  <a:gd name="connsiteX0" fmla="*/ 914018 w 1692870"/>
                  <a:gd name="connsiteY0" fmla="*/ 2269 h 682305"/>
                  <a:gd name="connsiteX1" fmla="*/ 1692870 w 1692870"/>
                  <a:gd name="connsiteY1" fmla="*/ 234044 h 682305"/>
                  <a:gd name="connsiteX2" fmla="*/ 1670010 w 1692870"/>
                  <a:gd name="connsiteY2" fmla="*/ 682305 h 682305"/>
                  <a:gd name="connsiteX3" fmla="*/ 14273 w 1692870"/>
                  <a:gd name="connsiteY3" fmla="*/ 133079 h 682305"/>
                  <a:gd name="connsiteX4" fmla="*/ 914018 w 1692870"/>
                  <a:gd name="connsiteY4" fmla="*/ 2269 h 682305"/>
                  <a:gd name="connsiteX0" fmla="*/ 914018 w 1692870"/>
                  <a:gd name="connsiteY0" fmla="*/ 2269 h 740102"/>
                  <a:gd name="connsiteX1" fmla="*/ 1692870 w 1692870"/>
                  <a:gd name="connsiteY1" fmla="*/ 234044 h 740102"/>
                  <a:gd name="connsiteX2" fmla="*/ 1670010 w 1692870"/>
                  <a:gd name="connsiteY2" fmla="*/ 682305 h 740102"/>
                  <a:gd name="connsiteX3" fmla="*/ 14273 w 1692870"/>
                  <a:gd name="connsiteY3" fmla="*/ 133079 h 740102"/>
                  <a:gd name="connsiteX4" fmla="*/ 914018 w 1692870"/>
                  <a:gd name="connsiteY4" fmla="*/ 2269 h 740102"/>
                  <a:gd name="connsiteX0" fmla="*/ 914018 w 1692870"/>
                  <a:gd name="connsiteY0" fmla="*/ 2269 h 761345"/>
                  <a:gd name="connsiteX1" fmla="*/ 1692870 w 1692870"/>
                  <a:gd name="connsiteY1" fmla="*/ 234044 h 761345"/>
                  <a:gd name="connsiteX2" fmla="*/ 1670010 w 1692870"/>
                  <a:gd name="connsiteY2" fmla="*/ 682305 h 761345"/>
                  <a:gd name="connsiteX3" fmla="*/ 14273 w 1692870"/>
                  <a:gd name="connsiteY3" fmla="*/ 133079 h 761345"/>
                  <a:gd name="connsiteX4" fmla="*/ 914018 w 1692870"/>
                  <a:gd name="connsiteY4" fmla="*/ 2269 h 761345"/>
                  <a:gd name="connsiteX0" fmla="*/ 905689 w 1684541"/>
                  <a:gd name="connsiteY0" fmla="*/ 16156 h 775232"/>
                  <a:gd name="connsiteX1" fmla="*/ 1684541 w 1684541"/>
                  <a:gd name="connsiteY1" fmla="*/ 247931 h 775232"/>
                  <a:gd name="connsiteX2" fmla="*/ 1661681 w 1684541"/>
                  <a:gd name="connsiteY2" fmla="*/ 696192 h 775232"/>
                  <a:gd name="connsiteX3" fmla="*/ 5944 w 1684541"/>
                  <a:gd name="connsiteY3" fmla="*/ 146966 h 775232"/>
                  <a:gd name="connsiteX4" fmla="*/ 905689 w 1684541"/>
                  <a:gd name="connsiteY4" fmla="*/ 16156 h 775232"/>
                  <a:gd name="connsiteX0" fmla="*/ 905689 w 1684541"/>
                  <a:gd name="connsiteY0" fmla="*/ 12314 h 771390"/>
                  <a:gd name="connsiteX1" fmla="*/ 1684541 w 1684541"/>
                  <a:gd name="connsiteY1" fmla="*/ 244089 h 771390"/>
                  <a:gd name="connsiteX2" fmla="*/ 1661681 w 1684541"/>
                  <a:gd name="connsiteY2" fmla="*/ 692350 h 771390"/>
                  <a:gd name="connsiteX3" fmla="*/ 5944 w 1684541"/>
                  <a:gd name="connsiteY3" fmla="*/ 143124 h 771390"/>
                  <a:gd name="connsiteX4" fmla="*/ 905689 w 1684541"/>
                  <a:gd name="connsiteY4" fmla="*/ 12314 h 771390"/>
                  <a:gd name="connsiteX0" fmla="*/ 905689 w 1684541"/>
                  <a:gd name="connsiteY0" fmla="*/ 12314 h 771390"/>
                  <a:gd name="connsiteX1" fmla="*/ 1684541 w 1684541"/>
                  <a:gd name="connsiteY1" fmla="*/ 244089 h 771390"/>
                  <a:gd name="connsiteX2" fmla="*/ 1661681 w 1684541"/>
                  <a:gd name="connsiteY2" fmla="*/ 692350 h 771390"/>
                  <a:gd name="connsiteX3" fmla="*/ 5944 w 1684541"/>
                  <a:gd name="connsiteY3" fmla="*/ 143124 h 771390"/>
                  <a:gd name="connsiteX4" fmla="*/ 905689 w 1684541"/>
                  <a:gd name="connsiteY4" fmla="*/ 12314 h 771390"/>
                  <a:gd name="connsiteX0" fmla="*/ 905689 w 1684541"/>
                  <a:gd name="connsiteY0" fmla="*/ 22880 h 778780"/>
                  <a:gd name="connsiteX1" fmla="*/ 1684541 w 1684541"/>
                  <a:gd name="connsiteY1" fmla="*/ 254655 h 778780"/>
                  <a:gd name="connsiteX2" fmla="*/ 1661681 w 1684541"/>
                  <a:gd name="connsiteY2" fmla="*/ 702916 h 778780"/>
                  <a:gd name="connsiteX3" fmla="*/ 5944 w 1684541"/>
                  <a:gd name="connsiteY3" fmla="*/ 125115 h 778780"/>
                  <a:gd name="connsiteX4" fmla="*/ 905689 w 1684541"/>
                  <a:gd name="connsiteY4" fmla="*/ 22880 h 778780"/>
                  <a:gd name="connsiteX0" fmla="*/ 905689 w 1684541"/>
                  <a:gd name="connsiteY0" fmla="*/ 3662 h 759562"/>
                  <a:gd name="connsiteX1" fmla="*/ 1684541 w 1684541"/>
                  <a:gd name="connsiteY1" fmla="*/ 235437 h 759562"/>
                  <a:gd name="connsiteX2" fmla="*/ 1661681 w 1684541"/>
                  <a:gd name="connsiteY2" fmla="*/ 683698 h 759562"/>
                  <a:gd name="connsiteX3" fmla="*/ 5944 w 1684541"/>
                  <a:gd name="connsiteY3" fmla="*/ 105897 h 759562"/>
                  <a:gd name="connsiteX4" fmla="*/ 905689 w 1684541"/>
                  <a:gd name="connsiteY4" fmla="*/ 3662 h 759562"/>
                  <a:gd name="connsiteX0" fmla="*/ 907088 w 1685940"/>
                  <a:gd name="connsiteY0" fmla="*/ 3662 h 755889"/>
                  <a:gd name="connsiteX1" fmla="*/ 1685940 w 1685940"/>
                  <a:gd name="connsiteY1" fmla="*/ 235437 h 755889"/>
                  <a:gd name="connsiteX2" fmla="*/ 1663080 w 1685940"/>
                  <a:gd name="connsiteY2" fmla="*/ 683698 h 755889"/>
                  <a:gd name="connsiteX3" fmla="*/ 7343 w 1685940"/>
                  <a:gd name="connsiteY3" fmla="*/ 105897 h 755889"/>
                  <a:gd name="connsiteX4" fmla="*/ 907088 w 1685940"/>
                  <a:gd name="connsiteY4" fmla="*/ 3662 h 755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40" h="755889">
                    <a:moveTo>
                      <a:pt x="907088" y="3662"/>
                    </a:moveTo>
                    <a:lnTo>
                      <a:pt x="1685940" y="235437"/>
                    </a:lnTo>
                    <a:lnTo>
                      <a:pt x="1663080" y="683698"/>
                    </a:lnTo>
                    <a:cubicBezTo>
                      <a:pt x="483995" y="934364"/>
                      <a:pt x="-71446" y="481173"/>
                      <a:pt x="7343" y="105897"/>
                    </a:cubicBezTo>
                    <a:cubicBezTo>
                      <a:pt x="28983" y="2083"/>
                      <a:pt x="623353" y="-7609"/>
                      <a:pt x="907088" y="3662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EECDE3F-933D-472E-B8C9-F9B4DAA99C47}"/>
                  </a:ext>
                </a:extLst>
              </p:cNvPr>
              <p:cNvSpPr/>
              <p:nvPr/>
            </p:nvSpPr>
            <p:spPr>
              <a:xfrm>
                <a:off x="7920038" y="4131470"/>
                <a:ext cx="1440656" cy="181408"/>
              </a:xfrm>
              <a:custGeom>
                <a:avLst/>
                <a:gdLst>
                  <a:gd name="connsiteX0" fmla="*/ 0 w 1440656"/>
                  <a:gd name="connsiteY0" fmla="*/ 0 h 166687"/>
                  <a:gd name="connsiteX1" fmla="*/ 1440656 w 1440656"/>
                  <a:gd name="connsiteY1" fmla="*/ 166687 h 166687"/>
                  <a:gd name="connsiteX2" fmla="*/ 1440656 w 1440656"/>
                  <a:gd name="connsiteY2" fmla="*/ 166687 h 166687"/>
                  <a:gd name="connsiteX0" fmla="*/ 0 w 1440656"/>
                  <a:gd name="connsiteY0" fmla="*/ 0 h 166687"/>
                  <a:gd name="connsiteX1" fmla="*/ 1440656 w 1440656"/>
                  <a:gd name="connsiteY1" fmla="*/ 166687 h 166687"/>
                  <a:gd name="connsiteX2" fmla="*/ 1440656 w 1440656"/>
                  <a:gd name="connsiteY2" fmla="*/ 166687 h 166687"/>
                  <a:gd name="connsiteX0" fmla="*/ 0 w 1440656"/>
                  <a:gd name="connsiteY0" fmla="*/ 0 h 181408"/>
                  <a:gd name="connsiteX1" fmla="*/ 1440656 w 1440656"/>
                  <a:gd name="connsiteY1" fmla="*/ 166687 h 181408"/>
                  <a:gd name="connsiteX2" fmla="*/ 1440656 w 1440656"/>
                  <a:gd name="connsiteY2" fmla="*/ 166687 h 18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0656" h="181408">
                    <a:moveTo>
                      <a:pt x="0" y="0"/>
                    </a:moveTo>
                    <a:cubicBezTo>
                      <a:pt x="175419" y="241300"/>
                      <a:pt x="1117599" y="175419"/>
                      <a:pt x="1440656" y="166687"/>
                    </a:cubicBezTo>
                    <a:lnTo>
                      <a:pt x="1440656" y="166687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45C763-6F66-41A2-824E-69F82B3AEEF9}"/>
                  </a:ext>
                </a:extLst>
              </p:cNvPr>
              <p:cNvSpPr/>
              <p:nvPr/>
            </p:nvSpPr>
            <p:spPr>
              <a:xfrm>
                <a:off x="8541543" y="4060032"/>
                <a:ext cx="435769" cy="128588"/>
              </a:xfrm>
              <a:custGeom>
                <a:avLst/>
                <a:gdLst>
                  <a:gd name="connsiteX0" fmla="*/ 0 w 390525"/>
                  <a:gd name="connsiteY0" fmla="*/ 0 h 140494"/>
                  <a:gd name="connsiteX1" fmla="*/ 390525 w 390525"/>
                  <a:gd name="connsiteY1" fmla="*/ 140494 h 140494"/>
                  <a:gd name="connsiteX2" fmla="*/ 390525 w 390525"/>
                  <a:gd name="connsiteY2" fmla="*/ 140494 h 140494"/>
                  <a:gd name="connsiteX0" fmla="*/ 0 w 409575"/>
                  <a:gd name="connsiteY0" fmla="*/ 0 h 128587"/>
                  <a:gd name="connsiteX1" fmla="*/ 409575 w 409575"/>
                  <a:gd name="connsiteY1" fmla="*/ 128587 h 128587"/>
                  <a:gd name="connsiteX2" fmla="*/ 409575 w 409575"/>
                  <a:gd name="connsiteY2" fmla="*/ 128587 h 128587"/>
                  <a:gd name="connsiteX0" fmla="*/ 0 w 419100"/>
                  <a:gd name="connsiteY0" fmla="*/ 0 h 121444"/>
                  <a:gd name="connsiteX1" fmla="*/ 419100 w 419100"/>
                  <a:gd name="connsiteY1" fmla="*/ 121444 h 121444"/>
                  <a:gd name="connsiteX2" fmla="*/ 419100 w 419100"/>
                  <a:gd name="connsiteY2" fmla="*/ 121444 h 121444"/>
                  <a:gd name="connsiteX0" fmla="*/ 0 w 435769"/>
                  <a:gd name="connsiteY0" fmla="*/ 0 h 128588"/>
                  <a:gd name="connsiteX1" fmla="*/ 435769 w 435769"/>
                  <a:gd name="connsiteY1" fmla="*/ 128588 h 128588"/>
                  <a:gd name="connsiteX2" fmla="*/ 435769 w 435769"/>
                  <a:gd name="connsiteY2" fmla="*/ 128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5769" h="128588">
                    <a:moveTo>
                      <a:pt x="0" y="0"/>
                    </a:moveTo>
                    <a:lnTo>
                      <a:pt x="435769" y="128588"/>
                    </a:lnTo>
                    <a:lnTo>
                      <a:pt x="435769" y="128588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" name="ttsMP3.com_VoiceText_2025-4-19_23-7-10">
            <a:hlinkClick r:id="" action="ppaction://media"/>
            <a:extLst>
              <a:ext uri="{FF2B5EF4-FFF2-40B4-BE49-F238E27FC236}">
                <a16:creationId xmlns:a16="http://schemas.microsoft.com/office/drawing/2014/main" id="{CC328975-A938-4F08-879E-72D636B8D1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1300" y="745782"/>
            <a:ext cx="609600" cy="609600"/>
          </a:xfrm>
          <a:prstGeom prst="rect">
            <a:avLst/>
          </a:prstGeom>
        </p:spPr>
      </p:pic>
      <p:pic>
        <p:nvPicPr>
          <p:cNvPr id="18" name="1sec">
            <a:hlinkClick r:id="" action="ppaction://media"/>
            <a:extLst>
              <a:ext uri="{FF2B5EF4-FFF2-40B4-BE49-F238E27FC236}">
                <a16:creationId xmlns:a16="http://schemas.microsoft.com/office/drawing/2014/main" id="{28822716-A249-4CFA-A75F-05FE6F60E71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61194" y="733483"/>
            <a:ext cx="609600" cy="609600"/>
          </a:xfrm>
          <a:prstGeom prst="rect">
            <a:avLst/>
          </a:prstGeom>
        </p:spPr>
      </p:pic>
      <p:pic>
        <p:nvPicPr>
          <p:cNvPr id="19" name="ttsMP3.com_VoiceText_2025-4-19_23-10-28">
            <a:hlinkClick r:id="" action="ppaction://media"/>
            <a:extLst>
              <a:ext uri="{FF2B5EF4-FFF2-40B4-BE49-F238E27FC236}">
                <a16:creationId xmlns:a16="http://schemas.microsoft.com/office/drawing/2014/main" id="{09CB9CCE-23AE-4097-8781-282DD645E9F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49469" y="802203"/>
            <a:ext cx="609600" cy="609600"/>
          </a:xfrm>
          <a:prstGeom prst="rect">
            <a:avLst/>
          </a:prstGeom>
        </p:spPr>
      </p:pic>
      <p:pic>
        <p:nvPicPr>
          <p:cNvPr id="20" name="1sec">
            <a:hlinkClick r:id="" action="ppaction://media"/>
            <a:extLst>
              <a:ext uri="{FF2B5EF4-FFF2-40B4-BE49-F238E27FC236}">
                <a16:creationId xmlns:a16="http://schemas.microsoft.com/office/drawing/2014/main" id="{661CA5D9-C813-44C9-BD54-375E937A17D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41837" y="802203"/>
            <a:ext cx="609600" cy="609600"/>
          </a:xfrm>
          <a:prstGeom prst="rect">
            <a:avLst/>
          </a:prstGeom>
        </p:spPr>
      </p:pic>
      <p:pic>
        <p:nvPicPr>
          <p:cNvPr id="21" name="1sec">
            <a:hlinkClick r:id="" action="ppaction://media"/>
            <a:extLst>
              <a:ext uri="{FF2B5EF4-FFF2-40B4-BE49-F238E27FC236}">
                <a16:creationId xmlns:a16="http://schemas.microsoft.com/office/drawing/2014/main" id="{1A4E3A55-3469-42D0-95CF-4AA11EE7B7F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13728" y="802203"/>
            <a:ext cx="609600" cy="6096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76730C-9D2C-4171-B154-11F4AE5C1816}"/>
              </a:ext>
            </a:extLst>
          </p:cNvPr>
          <p:cNvSpPr/>
          <p:nvPr/>
        </p:nvSpPr>
        <p:spPr>
          <a:xfrm>
            <a:off x="926763" y="2517113"/>
            <a:ext cx="1419398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>
                  <a:solidFill>
                    <a:sysClr val="windowText" lastClr="000000"/>
                  </a:solidFill>
                </a:ln>
                <a:solidFill>
                  <a:srgbClr val="CFDEE5"/>
                </a:solidFill>
              </a:rPr>
              <a:t>nk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rgbClr val="CFDEE5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E4F22B-1437-4360-93D0-7A2EF873BE16}"/>
              </a:ext>
            </a:extLst>
          </p:cNvPr>
          <p:cNvSpPr/>
          <p:nvPr/>
        </p:nvSpPr>
        <p:spPr>
          <a:xfrm>
            <a:off x="2726023" y="2533397"/>
            <a:ext cx="2751505" cy="1001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Si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CFDEE5"/>
                </a:solidFill>
              </a:rPr>
              <a:t>nk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37657EB-2EB5-4C0A-ADC3-9CA2D3EB2FF0}"/>
              </a:ext>
            </a:extLst>
          </p:cNvPr>
          <p:cNvSpPr/>
          <p:nvPr/>
        </p:nvSpPr>
        <p:spPr>
          <a:xfrm>
            <a:off x="8985615" y="911744"/>
            <a:ext cx="1021985" cy="265792"/>
          </a:xfrm>
          <a:custGeom>
            <a:avLst/>
            <a:gdLst>
              <a:gd name="connsiteX0" fmla="*/ 110746 w 929908"/>
              <a:gd name="connsiteY0" fmla="*/ 0 h 265792"/>
              <a:gd name="connsiteX1" fmla="*/ 929908 w 929908"/>
              <a:gd name="connsiteY1" fmla="*/ 0 h 265792"/>
              <a:gd name="connsiteX2" fmla="*/ 929908 w 929908"/>
              <a:gd name="connsiteY2" fmla="*/ 265792 h 265792"/>
              <a:gd name="connsiteX3" fmla="*/ 110746 w 929908"/>
              <a:gd name="connsiteY3" fmla="*/ 265792 h 265792"/>
              <a:gd name="connsiteX4" fmla="*/ 0 w 929908"/>
              <a:gd name="connsiteY4" fmla="*/ 155047 h 265792"/>
              <a:gd name="connsiteX5" fmla="*/ 0 w 929908"/>
              <a:gd name="connsiteY5" fmla="*/ 110745 h 265792"/>
              <a:gd name="connsiteX6" fmla="*/ 110746 w 929908"/>
              <a:gd name="connsiteY6" fmla="*/ 0 h 265792"/>
              <a:gd name="connsiteX0" fmla="*/ 929908 w 1013110"/>
              <a:gd name="connsiteY0" fmla="*/ 265792 h 357232"/>
              <a:gd name="connsiteX1" fmla="*/ 110746 w 1013110"/>
              <a:gd name="connsiteY1" fmla="*/ 265792 h 357232"/>
              <a:gd name="connsiteX2" fmla="*/ 0 w 1013110"/>
              <a:gd name="connsiteY2" fmla="*/ 155047 h 357232"/>
              <a:gd name="connsiteX3" fmla="*/ 0 w 1013110"/>
              <a:gd name="connsiteY3" fmla="*/ 110745 h 357232"/>
              <a:gd name="connsiteX4" fmla="*/ 110746 w 1013110"/>
              <a:gd name="connsiteY4" fmla="*/ 0 h 357232"/>
              <a:gd name="connsiteX5" fmla="*/ 929908 w 1013110"/>
              <a:gd name="connsiteY5" fmla="*/ 0 h 357232"/>
              <a:gd name="connsiteX6" fmla="*/ 1013110 w 1013110"/>
              <a:gd name="connsiteY6" fmla="*/ 357232 h 357232"/>
              <a:gd name="connsiteX0" fmla="*/ 929908 w 929908"/>
              <a:gd name="connsiteY0" fmla="*/ 265792 h 265792"/>
              <a:gd name="connsiteX1" fmla="*/ 110746 w 929908"/>
              <a:gd name="connsiteY1" fmla="*/ 265792 h 265792"/>
              <a:gd name="connsiteX2" fmla="*/ 0 w 929908"/>
              <a:gd name="connsiteY2" fmla="*/ 155047 h 265792"/>
              <a:gd name="connsiteX3" fmla="*/ 0 w 929908"/>
              <a:gd name="connsiteY3" fmla="*/ 110745 h 265792"/>
              <a:gd name="connsiteX4" fmla="*/ 110746 w 929908"/>
              <a:gd name="connsiteY4" fmla="*/ 0 h 265792"/>
              <a:gd name="connsiteX5" fmla="*/ 929908 w 929908"/>
              <a:gd name="connsiteY5" fmla="*/ 0 h 26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908" h="265792">
                <a:moveTo>
                  <a:pt x="929908" y="265792"/>
                </a:moveTo>
                <a:lnTo>
                  <a:pt x="110746" y="265792"/>
                </a:lnTo>
                <a:cubicBezTo>
                  <a:pt x="49582" y="265792"/>
                  <a:pt x="0" y="216210"/>
                  <a:pt x="0" y="155047"/>
                </a:cubicBezTo>
                <a:lnTo>
                  <a:pt x="0" y="110745"/>
                </a:lnTo>
                <a:cubicBezTo>
                  <a:pt x="0" y="49582"/>
                  <a:pt x="49582" y="0"/>
                  <a:pt x="110746" y="0"/>
                </a:cubicBezTo>
                <a:lnTo>
                  <a:pt x="929908" y="0"/>
                </a:lnTo>
              </a:path>
            </a:pathLst>
          </a:custGeom>
          <a:solidFill>
            <a:srgbClr val="CFDEE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4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9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52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41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47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49</Words>
  <Application>Microsoft Office PowerPoint</Application>
  <PresentationFormat>Widescreen</PresentationFormat>
  <Paragraphs>49</Paragraphs>
  <Slides>15</Slides>
  <Notes>0</Notes>
  <HiddenSlides>0</HiddenSlides>
  <MMClips>71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77</cp:revision>
  <dcterms:created xsi:type="dcterms:W3CDTF">2025-03-23T20:14:13Z</dcterms:created>
  <dcterms:modified xsi:type="dcterms:W3CDTF">2025-04-20T00:07:58Z</dcterms:modified>
</cp:coreProperties>
</file>