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1" autoAdjust="0"/>
    <p:restoredTop sz="94660"/>
  </p:normalViewPr>
  <p:slideViewPr>
    <p:cSldViewPr snapToGrid="0">
      <p:cViewPr>
        <p:scale>
          <a:sx n="50" d="100"/>
          <a:sy n="50" d="100"/>
        </p:scale>
        <p:origin x="156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7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A6EA-1E24-4EFF-8FBC-CF3151685B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19B1-F49A-4498-8D27-01C4ED7F8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3.mp3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7.xml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4" Type="http://schemas.microsoft.com/office/2007/relationships/media" Target="../media/media1.mp4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5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5.mp3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6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6.mp3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7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7.mp3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8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8.mp3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9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9.mp3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10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0.mp3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4099242" y="-253454"/>
            <a:ext cx="6488590" cy="10785195"/>
            <a:chOff x="-4099242" y="-253454"/>
            <a:chExt cx="6488590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68813" y="-126454"/>
              <a:ext cx="2120535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99242" y="-253454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09890-2F66-4E7A-92F0-5B2B11F2B339}"/>
              </a:ext>
            </a:extLst>
          </p:cNvPr>
          <p:cNvGrpSpPr/>
          <p:nvPr/>
        </p:nvGrpSpPr>
        <p:grpSpPr>
          <a:xfrm flipH="1">
            <a:off x="1716152" y="4263521"/>
            <a:ext cx="1555027" cy="2514939"/>
            <a:chOff x="1037066" y="3573580"/>
            <a:chExt cx="1418627" cy="229433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E9CC65-73F8-43EE-A5E2-58EF006173E6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338"/>
              <a:chOff x="1035568" y="2654171"/>
              <a:chExt cx="2211507" cy="357665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5C5A6AF-258B-45FE-80AE-97AA40818AAF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806"/>
                <a:chOff x="3631168" y="4906674"/>
                <a:chExt cx="2536874" cy="3967683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8112004-033D-42B3-B32C-7796F23D3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DBEFDB5-1EB2-46E1-AFCE-C0E903E14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536494-1196-41F5-9ECE-2901013CC44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2A7DE5-9A3F-4449-B398-957A6346908B}"/>
                    </a:ext>
                  </a:extLst>
                </p:cNvPr>
                <p:cNvSpPr/>
                <p:nvPr/>
              </p:nvSpPr>
              <p:spPr>
                <a:xfrm flipH="1">
                  <a:off x="4266887" y="5820475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: Top Corners Rounded 60">
                  <a:extLst>
                    <a:ext uri="{FF2B5EF4-FFF2-40B4-BE49-F238E27FC236}">
                      <a16:creationId xmlns:a16="http://schemas.microsoft.com/office/drawing/2014/main" id="{82DA14A1-D12A-4CE8-90A2-05B7BA1D7C60}"/>
                    </a:ext>
                  </a:extLst>
                </p:cNvPr>
                <p:cNvSpPr/>
                <p:nvPr/>
              </p:nvSpPr>
              <p:spPr>
                <a:xfrm>
                  <a:off x="4919639" y="8506804"/>
                  <a:ext cx="669496" cy="2003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18396FF0-23B9-417A-9A4C-2F42AC9C61A8}"/>
                    </a:ext>
                  </a:extLst>
                </p:cNvPr>
                <p:cNvSpPr/>
                <p:nvPr/>
              </p:nvSpPr>
              <p:spPr>
                <a:xfrm>
                  <a:off x="4214146" y="8674046"/>
                  <a:ext cx="669496" cy="2003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95E3996-8B4C-46E5-A7E5-6076C3B62E0B}"/>
                    </a:ext>
                  </a:extLst>
                </p:cNvPr>
                <p:cNvSpPr/>
                <p:nvPr/>
              </p:nvSpPr>
              <p:spPr>
                <a:xfrm rot="21272011">
                  <a:off x="3852879" y="6586676"/>
                  <a:ext cx="358474" cy="50964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7C9B456-998C-4BFB-96BF-13090199D608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A2D2F8-222B-408C-8D8B-5060610816DB}"/>
                    </a:ext>
                  </a:extLst>
                </p:cNvPr>
                <p:cNvSpPr/>
                <p:nvPr/>
              </p:nvSpPr>
              <p:spPr>
                <a:xfrm rot="446318" flipH="1">
                  <a:off x="4714038" y="6266642"/>
                  <a:ext cx="184936" cy="190501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4285C9-EBF6-4B11-ABBA-B05DC8B8BE47}"/>
                    </a:ext>
                  </a:extLst>
                </p:cNvPr>
                <p:cNvSpPr/>
                <p:nvPr/>
              </p:nvSpPr>
              <p:spPr>
                <a:xfrm flipH="1">
                  <a:off x="5149479" y="5820475"/>
                  <a:ext cx="261278" cy="25952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9FB1992-F67D-4B5C-A98B-AA44E2D77421}"/>
                    </a:ext>
                  </a:extLst>
                </p:cNvPr>
                <p:cNvSpPr/>
                <p:nvPr/>
              </p:nvSpPr>
              <p:spPr>
                <a:xfrm flipH="1">
                  <a:off x="4340132" y="5895139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75D2C56-2707-4EC2-9593-58C1276972BA}"/>
                    </a:ext>
                  </a:extLst>
                </p:cNvPr>
                <p:cNvSpPr/>
                <p:nvPr/>
              </p:nvSpPr>
              <p:spPr>
                <a:xfrm flipH="1">
                  <a:off x="5205802" y="5902256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132263-5EB9-47C9-8C39-A0E20443A0D5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B5B840-1575-4A5C-8ADF-A153BC951F2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31FDA94-D52D-4CB7-B105-3A6D57DAC61D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1C43882-1574-4136-9858-87849790F28D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1E6F64-7C19-414D-89AB-F795E03B20C3}"/>
                </a:ext>
              </a:extLst>
            </p:cNvPr>
            <p:cNvSpPr/>
            <p:nvPr/>
          </p:nvSpPr>
          <p:spPr>
            <a:xfrm rot="20856730">
              <a:off x="1254861" y="4312449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14910E0-A3C1-4962-9DF4-ADB28A4486C2}"/>
                </a:ext>
              </a:extLst>
            </p:cNvPr>
            <p:cNvSpPr/>
            <p:nvPr/>
          </p:nvSpPr>
          <p:spPr>
            <a:xfrm rot="20768469">
              <a:off x="1745612" y="4315794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23CEBF51-162F-4CE1-A1A0-6CE839D95D72}"/>
                </a:ext>
              </a:extLst>
            </p:cNvPr>
            <p:cNvSpPr/>
            <p:nvPr/>
          </p:nvSpPr>
          <p:spPr>
            <a:xfrm rot="21132029">
              <a:off x="1504267" y="4649656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2232069" y="-126454"/>
            <a:ext cx="4625931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emojimouth">
            <a:hlinkClick r:id="" action="ppaction://media"/>
            <a:extLst>
              <a:ext uri="{FF2B5EF4-FFF2-40B4-BE49-F238E27FC236}">
                <a16:creationId xmlns:a16="http://schemas.microsoft.com/office/drawing/2014/main" id="{C0C6B670-006F-4B07-AF36-33DEC0F2538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>
            <a:off x="-3576146" y="6096000"/>
            <a:ext cx="454482" cy="29138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59334" y="0"/>
            <a:ext cx="1099168" cy="2558251"/>
            <a:chOff x="2879416" y="0"/>
            <a:chExt cx="1099168" cy="255825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 flipH="1">
              <a:off x="3429000" y="37480"/>
              <a:ext cx="1824" cy="22973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79416" y="2334867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2398772" y="6096000"/>
            <a:ext cx="4427718" cy="2130741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D96FA3D-44E0-48A0-9F53-51E84B593F77}"/>
              </a:ext>
            </a:extLst>
          </p:cNvPr>
          <p:cNvGrpSpPr/>
          <p:nvPr/>
        </p:nvGrpSpPr>
        <p:grpSpPr>
          <a:xfrm>
            <a:off x="4866024" y="5550652"/>
            <a:ext cx="1720673" cy="2601025"/>
            <a:chOff x="6428512" y="3367711"/>
            <a:chExt cx="1534625" cy="231978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56787B5-5F62-47A0-B993-F38561B14AB1}"/>
                </a:ext>
              </a:extLst>
            </p:cNvPr>
            <p:cNvGrpSpPr/>
            <p:nvPr/>
          </p:nvGrpSpPr>
          <p:grpSpPr>
            <a:xfrm flipH="1">
              <a:off x="6428512" y="3378295"/>
              <a:ext cx="1534625" cy="2309204"/>
              <a:chOff x="3576297" y="5056698"/>
              <a:chExt cx="2536874" cy="3817325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E35E150-F2DA-4214-98C2-132FF8FAD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087" y="7271981"/>
                <a:ext cx="276646" cy="240113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580B92F-FFCB-40CF-8482-DA8E09AAB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6761" y="7272823"/>
                <a:ext cx="276646" cy="240113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54EC812-F1F3-42A6-BF3F-7F34D0A7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486288"/>
                <a:ext cx="19890" cy="130319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D32F4DD-F74E-46B2-B0EE-4BD324CB4E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0325" y="7481934"/>
                <a:ext cx="34997" cy="1347843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2B9400C-C243-4936-B565-B232E51B2369}"/>
                  </a:ext>
                </a:extLst>
              </p:cNvPr>
              <p:cNvSpPr/>
              <p:nvPr/>
            </p:nvSpPr>
            <p:spPr>
              <a:xfrm>
                <a:off x="3576297" y="5056698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5906B22-24C7-4FF0-B470-FFAD33A233B2}"/>
                  </a:ext>
                </a:extLst>
              </p:cNvPr>
              <p:cNvSpPr/>
              <p:nvPr/>
            </p:nvSpPr>
            <p:spPr>
              <a:xfrm>
                <a:off x="4413402" y="5944841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Rectangle: Top Corners Rounded 184">
                <a:extLst>
                  <a:ext uri="{FF2B5EF4-FFF2-40B4-BE49-F238E27FC236}">
                    <a16:creationId xmlns:a16="http://schemas.microsoft.com/office/drawing/2014/main" id="{8C7DA267-9B83-4B96-B546-D2DAD8E9D8C0}"/>
                  </a:ext>
                </a:extLst>
              </p:cNvPr>
              <p:cNvSpPr/>
              <p:nvPr/>
            </p:nvSpPr>
            <p:spPr>
              <a:xfrm>
                <a:off x="5017666" y="8668496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Rectangle: Top Corners Rounded 185">
                <a:extLst>
                  <a:ext uri="{FF2B5EF4-FFF2-40B4-BE49-F238E27FC236}">
                    <a16:creationId xmlns:a16="http://schemas.microsoft.com/office/drawing/2014/main" id="{09FD3142-2756-4A43-A6B3-46D8334E1719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5CE7F4B-29B0-4B5B-A26F-0569DB2C2F00}"/>
                  </a:ext>
                </a:extLst>
              </p:cNvPr>
              <p:cNvSpPr/>
              <p:nvPr/>
            </p:nvSpPr>
            <p:spPr>
              <a:xfrm rot="17887939">
                <a:off x="4020750" y="6583491"/>
                <a:ext cx="649910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8951646-29BB-4200-8B93-EBD39063B3FD}"/>
                  </a:ext>
                </a:extLst>
              </p:cNvPr>
              <p:cNvSpPr/>
              <p:nvPr/>
            </p:nvSpPr>
            <p:spPr>
              <a:xfrm rot="296513">
                <a:off x="4911011" y="6384328"/>
                <a:ext cx="67406" cy="190499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ED919A1D-CA69-433B-8CAC-84E5FD404562}"/>
                  </a:ext>
                </a:extLst>
              </p:cNvPr>
              <p:cNvSpPr/>
              <p:nvPr/>
            </p:nvSpPr>
            <p:spPr>
              <a:xfrm>
                <a:off x="5295995" y="594483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AF57E9E-761F-4441-BF8B-CE46799C7BB3}"/>
                  </a:ext>
                </a:extLst>
              </p:cNvPr>
              <p:cNvSpPr/>
              <p:nvPr/>
            </p:nvSpPr>
            <p:spPr>
              <a:xfrm>
                <a:off x="4569126" y="6101240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A0A33AC1-F7CE-42A3-B315-176BF26766B0}"/>
                  </a:ext>
                </a:extLst>
              </p:cNvPr>
              <p:cNvSpPr/>
              <p:nvPr/>
            </p:nvSpPr>
            <p:spPr>
              <a:xfrm>
                <a:off x="5302411" y="6095100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14FAAAB1-5AE6-44F2-8945-5B7B19730BC3}"/>
                  </a:ext>
                </a:extLst>
              </p:cNvPr>
              <p:cNvSpPr/>
              <p:nvPr/>
            </p:nvSpPr>
            <p:spPr>
              <a:xfrm rot="3712061" flipH="1">
                <a:off x="5004708" y="6565254"/>
                <a:ext cx="649910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BA43B73-783A-4596-A4B1-0408CF5B31DB}"/>
                </a:ext>
              </a:extLst>
            </p:cNvPr>
            <p:cNvSpPr/>
            <p:nvPr/>
          </p:nvSpPr>
          <p:spPr>
            <a:xfrm>
              <a:off x="6600139" y="3367711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8D384DB-5579-47C4-B241-0F9F4CC31199}"/>
                </a:ext>
              </a:extLst>
            </p:cNvPr>
            <p:cNvSpPr/>
            <p:nvPr/>
          </p:nvSpPr>
          <p:spPr>
            <a:xfrm rot="21346442">
              <a:off x="7729729" y="3685812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00F1745-987D-4537-B6B8-06A2F548B580}"/>
                </a:ext>
              </a:extLst>
            </p:cNvPr>
            <p:cNvSpPr/>
            <p:nvPr/>
          </p:nvSpPr>
          <p:spPr>
            <a:xfrm rot="1390805" flipH="1">
              <a:off x="6537758" y="3590147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63DE246-6CF2-4E3E-8B8E-2302A91A782B}"/>
              </a:ext>
            </a:extLst>
          </p:cNvPr>
          <p:cNvSpPr/>
          <p:nvPr/>
        </p:nvSpPr>
        <p:spPr>
          <a:xfrm>
            <a:off x="5540265" y="6744175"/>
            <a:ext cx="359088" cy="175916"/>
          </a:xfrm>
          <a:custGeom>
            <a:avLst/>
            <a:gdLst>
              <a:gd name="connsiteX0" fmla="*/ 0 w 187639"/>
              <a:gd name="connsiteY0" fmla="*/ 19273 h 115636"/>
              <a:gd name="connsiteX1" fmla="*/ 19273 w 187639"/>
              <a:gd name="connsiteY1" fmla="*/ 0 h 115636"/>
              <a:gd name="connsiteX2" fmla="*/ 168366 w 187639"/>
              <a:gd name="connsiteY2" fmla="*/ 0 h 115636"/>
              <a:gd name="connsiteX3" fmla="*/ 187639 w 187639"/>
              <a:gd name="connsiteY3" fmla="*/ 19273 h 115636"/>
              <a:gd name="connsiteX4" fmla="*/ 187639 w 187639"/>
              <a:gd name="connsiteY4" fmla="*/ 96363 h 115636"/>
              <a:gd name="connsiteX5" fmla="*/ 168366 w 187639"/>
              <a:gd name="connsiteY5" fmla="*/ 115636 h 115636"/>
              <a:gd name="connsiteX6" fmla="*/ 19273 w 187639"/>
              <a:gd name="connsiteY6" fmla="*/ 115636 h 115636"/>
              <a:gd name="connsiteX7" fmla="*/ 0 w 187639"/>
              <a:gd name="connsiteY7" fmla="*/ 96363 h 115636"/>
              <a:gd name="connsiteX8" fmla="*/ 0 w 187639"/>
              <a:gd name="connsiteY8" fmla="*/ 19273 h 115636"/>
              <a:gd name="connsiteX0" fmla="*/ 0 w 306701"/>
              <a:gd name="connsiteY0" fmla="*/ 1668 h 150419"/>
              <a:gd name="connsiteX1" fmla="*/ 138335 w 306701"/>
              <a:gd name="connsiteY1" fmla="*/ 34783 h 150419"/>
              <a:gd name="connsiteX2" fmla="*/ 287428 w 306701"/>
              <a:gd name="connsiteY2" fmla="*/ 34783 h 150419"/>
              <a:gd name="connsiteX3" fmla="*/ 306701 w 306701"/>
              <a:gd name="connsiteY3" fmla="*/ 54056 h 150419"/>
              <a:gd name="connsiteX4" fmla="*/ 306701 w 306701"/>
              <a:gd name="connsiteY4" fmla="*/ 131146 h 150419"/>
              <a:gd name="connsiteX5" fmla="*/ 287428 w 306701"/>
              <a:gd name="connsiteY5" fmla="*/ 150419 h 150419"/>
              <a:gd name="connsiteX6" fmla="*/ 138335 w 306701"/>
              <a:gd name="connsiteY6" fmla="*/ 150419 h 150419"/>
              <a:gd name="connsiteX7" fmla="*/ 119062 w 306701"/>
              <a:gd name="connsiteY7" fmla="*/ 131146 h 150419"/>
              <a:gd name="connsiteX8" fmla="*/ 0 w 306701"/>
              <a:gd name="connsiteY8" fmla="*/ 1668 h 150419"/>
              <a:gd name="connsiteX0" fmla="*/ 0 w 454338"/>
              <a:gd name="connsiteY0" fmla="*/ 15590 h 164341"/>
              <a:gd name="connsiteX1" fmla="*/ 138335 w 454338"/>
              <a:gd name="connsiteY1" fmla="*/ 48705 h 164341"/>
              <a:gd name="connsiteX2" fmla="*/ 287428 w 454338"/>
              <a:gd name="connsiteY2" fmla="*/ 48705 h 164341"/>
              <a:gd name="connsiteX3" fmla="*/ 454338 w 454338"/>
              <a:gd name="connsiteY3" fmla="*/ 1303 h 164341"/>
              <a:gd name="connsiteX4" fmla="*/ 306701 w 454338"/>
              <a:gd name="connsiteY4" fmla="*/ 145068 h 164341"/>
              <a:gd name="connsiteX5" fmla="*/ 287428 w 454338"/>
              <a:gd name="connsiteY5" fmla="*/ 164341 h 164341"/>
              <a:gd name="connsiteX6" fmla="*/ 138335 w 454338"/>
              <a:gd name="connsiteY6" fmla="*/ 164341 h 164341"/>
              <a:gd name="connsiteX7" fmla="*/ 119062 w 454338"/>
              <a:gd name="connsiteY7" fmla="*/ 145068 h 164341"/>
              <a:gd name="connsiteX8" fmla="*/ 0 w 454338"/>
              <a:gd name="connsiteY8" fmla="*/ 15590 h 164341"/>
              <a:gd name="connsiteX0" fmla="*/ 0 w 454338"/>
              <a:gd name="connsiteY0" fmla="*/ 15590 h 164341"/>
              <a:gd name="connsiteX1" fmla="*/ 287428 w 454338"/>
              <a:gd name="connsiteY1" fmla="*/ 48705 h 164341"/>
              <a:gd name="connsiteX2" fmla="*/ 454338 w 454338"/>
              <a:gd name="connsiteY2" fmla="*/ 1303 h 164341"/>
              <a:gd name="connsiteX3" fmla="*/ 306701 w 454338"/>
              <a:gd name="connsiteY3" fmla="*/ 145068 h 164341"/>
              <a:gd name="connsiteX4" fmla="*/ 287428 w 454338"/>
              <a:gd name="connsiteY4" fmla="*/ 164341 h 164341"/>
              <a:gd name="connsiteX5" fmla="*/ 138335 w 454338"/>
              <a:gd name="connsiteY5" fmla="*/ 164341 h 164341"/>
              <a:gd name="connsiteX6" fmla="*/ 119062 w 454338"/>
              <a:gd name="connsiteY6" fmla="*/ 145068 h 164341"/>
              <a:gd name="connsiteX7" fmla="*/ 0 w 454338"/>
              <a:gd name="connsiteY7" fmla="*/ 15590 h 164341"/>
              <a:gd name="connsiteX0" fmla="*/ 0 w 454338"/>
              <a:gd name="connsiteY0" fmla="*/ 18043 h 166794"/>
              <a:gd name="connsiteX1" fmla="*/ 287428 w 454338"/>
              <a:gd name="connsiteY1" fmla="*/ 51158 h 166794"/>
              <a:gd name="connsiteX2" fmla="*/ 289036 w 454338"/>
              <a:gd name="connsiteY2" fmla="*/ 42791 h 166794"/>
              <a:gd name="connsiteX3" fmla="*/ 454338 w 454338"/>
              <a:gd name="connsiteY3" fmla="*/ 3756 h 166794"/>
              <a:gd name="connsiteX4" fmla="*/ 306701 w 454338"/>
              <a:gd name="connsiteY4" fmla="*/ 147521 h 166794"/>
              <a:gd name="connsiteX5" fmla="*/ 287428 w 454338"/>
              <a:gd name="connsiteY5" fmla="*/ 166794 h 166794"/>
              <a:gd name="connsiteX6" fmla="*/ 138335 w 454338"/>
              <a:gd name="connsiteY6" fmla="*/ 166794 h 166794"/>
              <a:gd name="connsiteX7" fmla="*/ 119062 w 454338"/>
              <a:gd name="connsiteY7" fmla="*/ 147521 h 166794"/>
              <a:gd name="connsiteX8" fmla="*/ 0 w 454338"/>
              <a:gd name="connsiteY8" fmla="*/ 18043 h 166794"/>
              <a:gd name="connsiteX0" fmla="*/ 0 w 454338"/>
              <a:gd name="connsiteY0" fmla="*/ 16974 h 165725"/>
              <a:gd name="connsiteX1" fmla="*/ 287428 w 454338"/>
              <a:gd name="connsiteY1" fmla="*/ 50089 h 165725"/>
              <a:gd name="connsiteX2" fmla="*/ 454338 w 454338"/>
              <a:gd name="connsiteY2" fmla="*/ 2687 h 165725"/>
              <a:gd name="connsiteX3" fmla="*/ 306701 w 454338"/>
              <a:gd name="connsiteY3" fmla="*/ 146452 h 165725"/>
              <a:gd name="connsiteX4" fmla="*/ 287428 w 454338"/>
              <a:gd name="connsiteY4" fmla="*/ 165725 h 165725"/>
              <a:gd name="connsiteX5" fmla="*/ 138335 w 454338"/>
              <a:gd name="connsiteY5" fmla="*/ 165725 h 165725"/>
              <a:gd name="connsiteX6" fmla="*/ 119062 w 454338"/>
              <a:gd name="connsiteY6" fmla="*/ 146452 h 165725"/>
              <a:gd name="connsiteX7" fmla="*/ 0 w 454338"/>
              <a:gd name="connsiteY7" fmla="*/ 16974 h 165725"/>
              <a:gd name="connsiteX0" fmla="*/ 0 w 454338"/>
              <a:gd name="connsiteY0" fmla="*/ 25575 h 174326"/>
              <a:gd name="connsiteX1" fmla="*/ 454338 w 454338"/>
              <a:gd name="connsiteY1" fmla="*/ 11288 h 174326"/>
              <a:gd name="connsiteX2" fmla="*/ 306701 w 454338"/>
              <a:gd name="connsiteY2" fmla="*/ 155053 h 174326"/>
              <a:gd name="connsiteX3" fmla="*/ 287428 w 454338"/>
              <a:gd name="connsiteY3" fmla="*/ 174326 h 174326"/>
              <a:gd name="connsiteX4" fmla="*/ 138335 w 454338"/>
              <a:gd name="connsiteY4" fmla="*/ 174326 h 174326"/>
              <a:gd name="connsiteX5" fmla="*/ 119062 w 454338"/>
              <a:gd name="connsiteY5" fmla="*/ 155053 h 174326"/>
              <a:gd name="connsiteX6" fmla="*/ 0 w 454338"/>
              <a:gd name="connsiteY6" fmla="*/ 25575 h 174326"/>
              <a:gd name="connsiteX0" fmla="*/ 0 w 425763"/>
              <a:gd name="connsiteY0" fmla="*/ 25575 h 174326"/>
              <a:gd name="connsiteX1" fmla="*/ 425763 w 425763"/>
              <a:gd name="connsiteY1" fmla="*/ 11288 h 174326"/>
              <a:gd name="connsiteX2" fmla="*/ 306701 w 425763"/>
              <a:gd name="connsiteY2" fmla="*/ 155053 h 174326"/>
              <a:gd name="connsiteX3" fmla="*/ 287428 w 425763"/>
              <a:gd name="connsiteY3" fmla="*/ 174326 h 174326"/>
              <a:gd name="connsiteX4" fmla="*/ 138335 w 425763"/>
              <a:gd name="connsiteY4" fmla="*/ 174326 h 174326"/>
              <a:gd name="connsiteX5" fmla="*/ 119062 w 425763"/>
              <a:gd name="connsiteY5" fmla="*/ 155053 h 174326"/>
              <a:gd name="connsiteX6" fmla="*/ 0 w 425763"/>
              <a:gd name="connsiteY6" fmla="*/ 25575 h 174326"/>
              <a:gd name="connsiteX0" fmla="*/ 0 w 401951"/>
              <a:gd name="connsiteY0" fmla="*/ 25575 h 174326"/>
              <a:gd name="connsiteX1" fmla="*/ 401951 w 401951"/>
              <a:gd name="connsiteY1" fmla="*/ 11288 h 174326"/>
              <a:gd name="connsiteX2" fmla="*/ 306701 w 401951"/>
              <a:gd name="connsiteY2" fmla="*/ 155053 h 174326"/>
              <a:gd name="connsiteX3" fmla="*/ 287428 w 401951"/>
              <a:gd name="connsiteY3" fmla="*/ 174326 h 174326"/>
              <a:gd name="connsiteX4" fmla="*/ 138335 w 401951"/>
              <a:gd name="connsiteY4" fmla="*/ 174326 h 174326"/>
              <a:gd name="connsiteX5" fmla="*/ 119062 w 401951"/>
              <a:gd name="connsiteY5" fmla="*/ 155053 h 174326"/>
              <a:gd name="connsiteX6" fmla="*/ 0 w 401951"/>
              <a:gd name="connsiteY6" fmla="*/ 25575 h 174326"/>
              <a:gd name="connsiteX0" fmla="*/ 0 w 359088"/>
              <a:gd name="connsiteY0" fmla="*/ 22402 h 175916"/>
              <a:gd name="connsiteX1" fmla="*/ 359088 w 359088"/>
              <a:gd name="connsiteY1" fmla="*/ 12878 h 175916"/>
              <a:gd name="connsiteX2" fmla="*/ 263838 w 359088"/>
              <a:gd name="connsiteY2" fmla="*/ 156643 h 175916"/>
              <a:gd name="connsiteX3" fmla="*/ 244565 w 359088"/>
              <a:gd name="connsiteY3" fmla="*/ 175916 h 175916"/>
              <a:gd name="connsiteX4" fmla="*/ 95472 w 359088"/>
              <a:gd name="connsiteY4" fmla="*/ 175916 h 175916"/>
              <a:gd name="connsiteX5" fmla="*/ 76199 w 359088"/>
              <a:gd name="connsiteY5" fmla="*/ 156643 h 175916"/>
              <a:gd name="connsiteX6" fmla="*/ 0 w 359088"/>
              <a:gd name="connsiteY6" fmla="*/ 22402 h 17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088" h="175916">
                <a:moveTo>
                  <a:pt x="0" y="22402"/>
                </a:moveTo>
                <a:cubicBezTo>
                  <a:pt x="55879" y="-1559"/>
                  <a:pt x="307971" y="-8702"/>
                  <a:pt x="359088" y="12878"/>
                </a:cubicBezTo>
                <a:lnTo>
                  <a:pt x="263838" y="156643"/>
                </a:lnTo>
                <a:cubicBezTo>
                  <a:pt x="263838" y="167287"/>
                  <a:pt x="255209" y="175916"/>
                  <a:pt x="244565" y="175916"/>
                </a:cubicBezTo>
                <a:lnTo>
                  <a:pt x="95472" y="175916"/>
                </a:lnTo>
                <a:cubicBezTo>
                  <a:pt x="84828" y="175916"/>
                  <a:pt x="76199" y="167287"/>
                  <a:pt x="76199" y="156643"/>
                </a:cubicBezTo>
                <a:cubicBezTo>
                  <a:pt x="76199" y="130946"/>
                  <a:pt x="0" y="48099"/>
                  <a:pt x="0" y="224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7707AD-49CA-4993-9C7E-59B8F663A467}"/>
              </a:ext>
            </a:extLst>
          </p:cNvPr>
          <p:cNvSpPr/>
          <p:nvPr/>
        </p:nvSpPr>
        <p:spPr>
          <a:xfrm>
            <a:off x="5613860" y="67853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5D181BE0-104D-48C9-B3FF-9804221882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259E-6 -4.58333E-6 L -0.12037 0.113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9" y="56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1905000" y="-1817826"/>
            <a:ext cx="4953000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1" y="-1967954"/>
            <a:ext cx="5876101" cy="10785195"/>
            <a:chOff x="-3954264" y="-310604"/>
            <a:chExt cx="7853374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68813" y="-126454"/>
              <a:ext cx="3630297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3954264" y="-310604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74117" y="0"/>
            <a:ext cx="1099168" cy="1360157"/>
            <a:chOff x="2894199" y="0"/>
            <a:chExt cx="1099168" cy="136015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4" y="37480"/>
              <a:ext cx="0" cy="10992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94199" y="1136773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Cylinder 48">
            <a:extLst>
              <a:ext uri="{FF2B5EF4-FFF2-40B4-BE49-F238E27FC236}">
                <a16:creationId xmlns:a16="http://schemas.microsoft.com/office/drawing/2014/main" id="{EBDEE0C3-74FF-42D9-86A5-75C6346BAC38}"/>
              </a:ext>
            </a:extLst>
          </p:cNvPr>
          <p:cNvSpPr/>
          <p:nvPr/>
        </p:nvSpPr>
        <p:spPr>
          <a:xfrm>
            <a:off x="2331865" y="7443566"/>
            <a:ext cx="318940" cy="868333"/>
          </a:xfrm>
          <a:prstGeom prst="can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2C507B5-6659-4F34-A704-8270047C0D2B}"/>
              </a:ext>
            </a:extLst>
          </p:cNvPr>
          <p:cNvSpPr/>
          <p:nvPr/>
        </p:nvSpPr>
        <p:spPr>
          <a:xfrm>
            <a:off x="5422793" y="5609624"/>
            <a:ext cx="284957" cy="757177"/>
          </a:xfrm>
          <a:prstGeom prst="ca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E44F3F35-C133-4CF7-B5D7-DCF8AADA112C}"/>
              </a:ext>
            </a:extLst>
          </p:cNvPr>
          <p:cNvSpPr/>
          <p:nvPr/>
        </p:nvSpPr>
        <p:spPr>
          <a:xfrm>
            <a:off x="795066" y="7330651"/>
            <a:ext cx="318940" cy="868333"/>
          </a:xfrm>
          <a:prstGeom prst="can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4B3BF374-6021-4600-9C7E-143A87D02E44}"/>
              </a:ext>
            </a:extLst>
          </p:cNvPr>
          <p:cNvSpPr/>
          <p:nvPr/>
        </p:nvSpPr>
        <p:spPr>
          <a:xfrm>
            <a:off x="776753" y="5482162"/>
            <a:ext cx="5078085" cy="1928271"/>
          </a:xfrm>
          <a:custGeom>
            <a:avLst/>
            <a:gdLst>
              <a:gd name="connsiteX0" fmla="*/ 0 w 1038257"/>
              <a:gd name="connsiteY0" fmla="*/ 0 h 48197"/>
              <a:gd name="connsiteX1" fmla="*/ 1038257 w 1038257"/>
              <a:gd name="connsiteY1" fmla="*/ 0 h 48197"/>
              <a:gd name="connsiteX2" fmla="*/ 1038257 w 1038257"/>
              <a:gd name="connsiteY2" fmla="*/ 48197 h 48197"/>
              <a:gd name="connsiteX3" fmla="*/ 0 w 1038257"/>
              <a:gd name="connsiteY3" fmla="*/ 48197 h 48197"/>
              <a:gd name="connsiteX4" fmla="*/ 0 w 1038257"/>
              <a:gd name="connsiteY4" fmla="*/ 0 h 48197"/>
              <a:gd name="connsiteX0" fmla="*/ 2057400 w 2057400"/>
              <a:gd name="connsiteY0" fmla="*/ 0 h 576835"/>
              <a:gd name="connsiteX1" fmla="*/ 1038257 w 2057400"/>
              <a:gd name="connsiteY1" fmla="*/ 528638 h 576835"/>
              <a:gd name="connsiteX2" fmla="*/ 1038257 w 2057400"/>
              <a:gd name="connsiteY2" fmla="*/ 576835 h 576835"/>
              <a:gd name="connsiteX3" fmla="*/ 0 w 2057400"/>
              <a:gd name="connsiteY3" fmla="*/ 576835 h 576835"/>
              <a:gd name="connsiteX4" fmla="*/ 2057400 w 2057400"/>
              <a:gd name="connsiteY4" fmla="*/ 0 h 576835"/>
              <a:gd name="connsiteX0" fmla="*/ 2057400 w 2757519"/>
              <a:gd name="connsiteY0" fmla="*/ 0 h 576835"/>
              <a:gd name="connsiteX1" fmla="*/ 2757519 w 2757519"/>
              <a:gd name="connsiteY1" fmla="*/ 14288 h 576835"/>
              <a:gd name="connsiteX2" fmla="*/ 1038257 w 2757519"/>
              <a:gd name="connsiteY2" fmla="*/ 576835 h 576835"/>
              <a:gd name="connsiteX3" fmla="*/ 0 w 2757519"/>
              <a:gd name="connsiteY3" fmla="*/ 576835 h 576835"/>
              <a:gd name="connsiteX4" fmla="*/ 2057400 w 2757519"/>
              <a:gd name="connsiteY4" fmla="*/ 0 h 576835"/>
              <a:gd name="connsiteX0" fmla="*/ 2057400 w 2752757"/>
              <a:gd name="connsiteY0" fmla="*/ 0 h 576835"/>
              <a:gd name="connsiteX1" fmla="*/ 2752757 w 2752757"/>
              <a:gd name="connsiteY1" fmla="*/ 14288 h 576835"/>
              <a:gd name="connsiteX2" fmla="*/ 1038257 w 2752757"/>
              <a:gd name="connsiteY2" fmla="*/ 576835 h 576835"/>
              <a:gd name="connsiteX3" fmla="*/ 0 w 2752757"/>
              <a:gd name="connsiteY3" fmla="*/ 576835 h 576835"/>
              <a:gd name="connsiteX4" fmla="*/ 2057400 w 2752757"/>
              <a:gd name="connsiteY4" fmla="*/ 0 h 576835"/>
              <a:gd name="connsiteX0" fmla="*/ 2014537 w 2752757"/>
              <a:gd name="connsiteY0" fmla="*/ 0 h 967360"/>
              <a:gd name="connsiteX1" fmla="*/ 2752757 w 2752757"/>
              <a:gd name="connsiteY1" fmla="*/ 404813 h 967360"/>
              <a:gd name="connsiteX2" fmla="*/ 1038257 w 2752757"/>
              <a:gd name="connsiteY2" fmla="*/ 967360 h 967360"/>
              <a:gd name="connsiteX3" fmla="*/ 0 w 2752757"/>
              <a:gd name="connsiteY3" fmla="*/ 967360 h 967360"/>
              <a:gd name="connsiteX4" fmla="*/ 2014537 w 2752757"/>
              <a:gd name="connsiteY4" fmla="*/ 0 h 967360"/>
              <a:gd name="connsiteX0" fmla="*/ 2014537 w 2652744"/>
              <a:gd name="connsiteY0" fmla="*/ 0 h 967360"/>
              <a:gd name="connsiteX1" fmla="*/ 2652744 w 2652744"/>
              <a:gd name="connsiteY1" fmla="*/ 85725 h 967360"/>
              <a:gd name="connsiteX2" fmla="*/ 1038257 w 2652744"/>
              <a:gd name="connsiteY2" fmla="*/ 967360 h 967360"/>
              <a:gd name="connsiteX3" fmla="*/ 0 w 2652744"/>
              <a:gd name="connsiteY3" fmla="*/ 967360 h 967360"/>
              <a:gd name="connsiteX4" fmla="*/ 2014537 w 2652744"/>
              <a:gd name="connsiteY4" fmla="*/ 0 h 967360"/>
              <a:gd name="connsiteX0" fmla="*/ 2014537 w 2628932"/>
              <a:gd name="connsiteY0" fmla="*/ 4762 h 972122"/>
              <a:gd name="connsiteX1" fmla="*/ 2628932 w 2628932"/>
              <a:gd name="connsiteY1" fmla="*/ 0 h 972122"/>
              <a:gd name="connsiteX2" fmla="*/ 1038257 w 2628932"/>
              <a:gd name="connsiteY2" fmla="*/ 972122 h 972122"/>
              <a:gd name="connsiteX3" fmla="*/ 0 w 2628932"/>
              <a:gd name="connsiteY3" fmla="*/ 972122 h 972122"/>
              <a:gd name="connsiteX4" fmla="*/ 2014537 w 2628932"/>
              <a:gd name="connsiteY4" fmla="*/ 4762 h 972122"/>
              <a:gd name="connsiteX0" fmla="*/ 2062162 w 2628932"/>
              <a:gd name="connsiteY0" fmla="*/ 0 h 1029272"/>
              <a:gd name="connsiteX1" fmla="*/ 2628932 w 2628932"/>
              <a:gd name="connsiteY1" fmla="*/ 57150 h 1029272"/>
              <a:gd name="connsiteX2" fmla="*/ 1038257 w 2628932"/>
              <a:gd name="connsiteY2" fmla="*/ 1029272 h 1029272"/>
              <a:gd name="connsiteX3" fmla="*/ 0 w 2628932"/>
              <a:gd name="connsiteY3" fmla="*/ 1029272 h 1029272"/>
              <a:gd name="connsiteX4" fmla="*/ 2062162 w 2628932"/>
              <a:gd name="connsiteY4" fmla="*/ 0 h 1029272"/>
              <a:gd name="connsiteX0" fmla="*/ 2062162 w 2628932"/>
              <a:gd name="connsiteY0" fmla="*/ 0 h 1038797"/>
              <a:gd name="connsiteX1" fmla="*/ 2628932 w 2628932"/>
              <a:gd name="connsiteY1" fmla="*/ 66675 h 1038797"/>
              <a:gd name="connsiteX2" fmla="*/ 1038257 w 2628932"/>
              <a:gd name="connsiteY2" fmla="*/ 1038797 h 1038797"/>
              <a:gd name="connsiteX3" fmla="*/ 0 w 2628932"/>
              <a:gd name="connsiteY3" fmla="*/ 1038797 h 1038797"/>
              <a:gd name="connsiteX4" fmla="*/ 2062162 w 2628932"/>
              <a:gd name="connsiteY4" fmla="*/ 0 h 1038797"/>
              <a:gd name="connsiteX0" fmla="*/ 2062162 w 2739768"/>
              <a:gd name="connsiteY0" fmla="*/ 0 h 1038797"/>
              <a:gd name="connsiteX1" fmla="*/ 2739768 w 2739768"/>
              <a:gd name="connsiteY1" fmla="*/ 58465 h 1038797"/>
              <a:gd name="connsiteX2" fmla="*/ 1038257 w 2739768"/>
              <a:gd name="connsiteY2" fmla="*/ 1038797 h 1038797"/>
              <a:gd name="connsiteX3" fmla="*/ 0 w 2739768"/>
              <a:gd name="connsiteY3" fmla="*/ 1038797 h 1038797"/>
              <a:gd name="connsiteX4" fmla="*/ 2062162 w 2739768"/>
              <a:gd name="connsiteY4" fmla="*/ 0 h 1038797"/>
              <a:gd name="connsiteX0" fmla="*/ 2090897 w 2768503"/>
              <a:gd name="connsiteY0" fmla="*/ 0 h 1038797"/>
              <a:gd name="connsiteX1" fmla="*/ 2768503 w 2768503"/>
              <a:gd name="connsiteY1" fmla="*/ 58465 h 1038797"/>
              <a:gd name="connsiteX2" fmla="*/ 1066992 w 2768503"/>
              <a:gd name="connsiteY2" fmla="*/ 1038797 h 1038797"/>
              <a:gd name="connsiteX3" fmla="*/ 0 w 2768503"/>
              <a:gd name="connsiteY3" fmla="*/ 960801 h 1038797"/>
              <a:gd name="connsiteX4" fmla="*/ 2090897 w 2768503"/>
              <a:gd name="connsiteY4" fmla="*/ 0 h 1038797"/>
              <a:gd name="connsiteX0" fmla="*/ 2058057 w 2735663"/>
              <a:gd name="connsiteY0" fmla="*/ 0 h 1038797"/>
              <a:gd name="connsiteX1" fmla="*/ 2735663 w 2735663"/>
              <a:gd name="connsiteY1" fmla="*/ 58465 h 1038797"/>
              <a:gd name="connsiteX2" fmla="*/ 1034152 w 2735663"/>
              <a:gd name="connsiteY2" fmla="*/ 1038797 h 1038797"/>
              <a:gd name="connsiteX3" fmla="*/ 0 w 2735663"/>
              <a:gd name="connsiteY3" fmla="*/ 960801 h 1038797"/>
              <a:gd name="connsiteX4" fmla="*/ 2058057 w 2735663"/>
              <a:gd name="connsiteY4" fmla="*/ 0 h 10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5663" h="1038797">
                <a:moveTo>
                  <a:pt x="2058057" y="0"/>
                </a:moveTo>
                <a:lnTo>
                  <a:pt x="2735663" y="58465"/>
                </a:lnTo>
                <a:lnTo>
                  <a:pt x="1034152" y="1038797"/>
                </a:lnTo>
                <a:lnTo>
                  <a:pt x="0" y="960801"/>
                </a:lnTo>
                <a:lnTo>
                  <a:pt x="205805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CCE0A64B-58F1-4DED-8E7F-CF083A6F1FE8}"/>
              </a:ext>
            </a:extLst>
          </p:cNvPr>
          <p:cNvSpPr/>
          <p:nvPr/>
        </p:nvSpPr>
        <p:spPr>
          <a:xfrm>
            <a:off x="4676874" y="4570645"/>
            <a:ext cx="1183695" cy="1046321"/>
          </a:xfrm>
          <a:custGeom>
            <a:avLst/>
            <a:gdLst>
              <a:gd name="connsiteX0" fmla="*/ 0 w 892194"/>
              <a:gd name="connsiteY0" fmla="*/ 0 h 861215"/>
              <a:gd name="connsiteX1" fmla="*/ 892194 w 892194"/>
              <a:gd name="connsiteY1" fmla="*/ 0 h 861215"/>
              <a:gd name="connsiteX2" fmla="*/ 892194 w 892194"/>
              <a:gd name="connsiteY2" fmla="*/ 861215 h 861215"/>
              <a:gd name="connsiteX3" fmla="*/ 0 w 892194"/>
              <a:gd name="connsiteY3" fmla="*/ 861215 h 861215"/>
              <a:gd name="connsiteX4" fmla="*/ 0 w 892194"/>
              <a:gd name="connsiteY4" fmla="*/ 0 h 861215"/>
              <a:gd name="connsiteX0" fmla="*/ 0 w 1444644"/>
              <a:gd name="connsiteY0" fmla="*/ 233362 h 861215"/>
              <a:gd name="connsiteX1" fmla="*/ 1444644 w 1444644"/>
              <a:gd name="connsiteY1" fmla="*/ 0 h 861215"/>
              <a:gd name="connsiteX2" fmla="*/ 1444644 w 1444644"/>
              <a:gd name="connsiteY2" fmla="*/ 861215 h 861215"/>
              <a:gd name="connsiteX3" fmla="*/ 552450 w 1444644"/>
              <a:gd name="connsiteY3" fmla="*/ 861215 h 861215"/>
              <a:gd name="connsiteX4" fmla="*/ 0 w 1444644"/>
              <a:gd name="connsiteY4" fmla="*/ 233362 h 861215"/>
              <a:gd name="connsiteX0" fmla="*/ 0 w 1444644"/>
              <a:gd name="connsiteY0" fmla="*/ 233362 h 861215"/>
              <a:gd name="connsiteX1" fmla="*/ 1444644 w 1444644"/>
              <a:gd name="connsiteY1" fmla="*/ 0 h 861215"/>
              <a:gd name="connsiteX2" fmla="*/ 1444644 w 1444644"/>
              <a:gd name="connsiteY2" fmla="*/ 861215 h 861215"/>
              <a:gd name="connsiteX3" fmla="*/ 195263 w 1444644"/>
              <a:gd name="connsiteY3" fmla="*/ 804065 h 861215"/>
              <a:gd name="connsiteX4" fmla="*/ 0 w 1444644"/>
              <a:gd name="connsiteY4" fmla="*/ 233362 h 861215"/>
              <a:gd name="connsiteX0" fmla="*/ 0 w 1297006"/>
              <a:gd name="connsiteY0" fmla="*/ 219074 h 861215"/>
              <a:gd name="connsiteX1" fmla="*/ 1297006 w 1297006"/>
              <a:gd name="connsiteY1" fmla="*/ 0 h 861215"/>
              <a:gd name="connsiteX2" fmla="*/ 1297006 w 1297006"/>
              <a:gd name="connsiteY2" fmla="*/ 861215 h 861215"/>
              <a:gd name="connsiteX3" fmla="*/ 47625 w 1297006"/>
              <a:gd name="connsiteY3" fmla="*/ 804065 h 861215"/>
              <a:gd name="connsiteX4" fmla="*/ 0 w 1297006"/>
              <a:gd name="connsiteY4" fmla="*/ 219074 h 861215"/>
              <a:gd name="connsiteX0" fmla="*/ 0 w 1287481"/>
              <a:gd name="connsiteY0" fmla="*/ 238124 h 861215"/>
              <a:gd name="connsiteX1" fmla="*/ 1287481 w 1287481"/>
              <a:gd name="connsiteY1" fmla="*/ 0 h 861215"/>
              <a:gd name="connsiteX2" fmla="*/ 1287481 w 1287481"/>
              <a:gd name="connsiteY2" fmla="*/ 861215 h 861215"/>
              <a:gd name="connsiteX3" fmla="*/ 38100 w 1287481"/>
              <a:gd name="connsiteY3" fmla="*/ 804065 h 861215"/>
              <a:gd name="connsiteX4" fmla="*/ 0 w 1287481"/>
              <a:gd name="connsiteY4" fmla="*/ 238124 h 86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481" h="861215">
                <a:moveTo>
                  <a:pt x="0" y="238124"/>
                </a:moveTo>
                <a:lnTo>
                  <a:pt x="1287481" y="0"/>
                </a:lnTo>
                <a:lnTo>
                  <a:pt x="1287481" y="861215"/>
                </a:lnTo>
                <a:lnTo>
                  <a:pt x="38100" y="804065"/>
                </a:lnTo>
                <a:lnTo>
                  <a:pt x="0" y="2381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DD391033-99A6-4501-B93A-D06A8CC09CE5}"/>
              </a:ext>
            </a:extLst>
          </p:cNvPr>
          <p:cNvSpPr/>
          <p:nvPr/>
        </p:nvSpPr>
        <p:spPr>
          <a:xfrm rot="21354135">
            <a:off x="2582397" y="5711634"/>
            <a:ext cx="3341407" cy="1765759"/>
          </a:xfrm>
          <a:custGeom>
            <a:avLst/>
            <a:gdLst>
              <a:gd name="connsiteX0" fmla="*/ 0 w 746760"/>
              <a:gd name="connsiteY0" fmla="*/ 0 h 105228"/>
              <a:gd name="connsiteX1" fmla="*/ 746760 w 746760"/>
              <a:gd name="connsiteY1" fmla="*/ 0 h 105228"/>
              <a:gd name="connsiteX2" fmla="*/ 746760 w 746760"/>
              <a:gd name="connsiteY2" fmla="*/ 105228 h 105228"/>
              <a:gd name="connsiteX3" fmla="*/ 0 w 746760"/>
              <a:gd name="connsiteY3" fmla="*/ 105228 h 105228"/>
              <a:gd name="connsiteX4" fmla="*/ 0 w 746760"/>
              <a:gd name="connsiteY4" fmla="*/ 0 h 105228"/>
              <a:gd name="connsiteX0" fmla="*/ 0 w 1714500"/>
              <a:gd name="connsiteY0" fmla="*/ 563880 h 669108"/>
              <a:gd name="connsiteX1" fmla="*/ 1714500 w 1714500"/>
              <a:gd name="connsiteY1" fmla="*/ 0 h 669108"/>
              <a:gd name="connsiteX2" fmla="*/ 746760 w 1714500"/>
              <a:gd name="connsiteY2" fmla="*/ 669108 h 669108"/>
              <a:gd name="connsiteX3" fmla="*/ 0 w 1714500"/>
              <a:gd name="connsiteY3" fmla="*/ 669108 h 669108"/>
              <a:gd name="connsiteX4" fmla="*/ 0 w 1714500"/>
              <a:gd name="connsiteY4" fmla="*/ 563880 h 669108"/>
              <a:gd name="connsiteX0" fmla="*/ 0 w 1760220"/>
              <a:gd name="connsiteY0" fmla="*/ 563880 h 669108"/>
              <a:gd name="connsiteX1" fmla="*/ 1714500 w 1760220"/>
              <a:gd name="connsiteY1" fmla="*/ 0 h 669108"/>
              <a:gd name="connsiteX2" fmla="*/ 1760220 w 1760220"/>
              <a:gd name="connsiteY2" fmla="*/ 44268 h 669108"/>
              <a:gd name="connsiteX3" fmla="*/ 0 w 1760220"/>
              <a:gd name="connsiteY3" fmla="*/ 669108 h 669108"/>
              <a:gd name="connsiteX4" fmla="*/ 0 w 1760220"/>
              <a:gd name="connsiteY4" fmla="*/ 563880 h 669108"/>
              <a:gd name="connsiteX0" fmla="*/ 0 w 1734026"/>
              <a:gd name="connsiteY0" fmla="*/ 563880 h 669108"/>
              <a:gd name="connsiteX1" fmla="*/ 1714500 w 1734026"/>
              <a:gd name="connsiteY1" fmla="*/ 0 h 669108"/>
              <a:gd name="connsiteX2" fmla="*/ 1734026 w 1734026"/>
              <a:gd name="connsiteY2" fmla="*/ 53793 h 669108"/>
              <a:gd name="connsiteX3" fmla="*/ 0 w 1734026"/>
              <a:gd name="connsiteY3" fmla="*/ 669108 h 669108"/>
              <a:gd name="connsiteX4" fmla="*/ 0 w 1734026"/>
              <a:gd name="connsiteY4" fmla="*/ 563880 h 669108"/>
              <a:gd name="connsiteX0" fmla="*/ 0 w 1717357"/>
              <a:gd name="connsiteY0" fmla="*/ 563880 h 669108"/>
              <a:gd name="connsiteX1" fmla="*/ 1714500 w 1717357"/>
              <a:gd name="connsiteY1" fmla="*/ 0 h 669108"/>
              <a:gd name="connsiteX2" fmla="*/ 1717357 w 1717357"/>
              <a:gd name="connsiteY2" fmla="*/ 56174 h 669108"/>
              <a:gd name="connsiteX3" fmla="*/ 0 w 1717357"/>
              <a:gd name="connsiteY3" fmla="*/ 669108 h 669108"/>
              <a:gd name="connsiteX4" fmla="*/ 0 w 1717357"/>
              <a:gd name="connsiteY4" fmla="*/ 563880 h 669108"/>
              <a:gd name="connsiteX0" fmla="*/ 0 w 1717357"/>
              <a:gd name="connsiteY0" fmla="*/ 563880 h 669108"/>
              <a:gd name="connsiteX1" fmla="*/ 1714500 w 1717357"/>
              <a:gd name="connsiteY1" fmla="*/ 0 h 669108"/>
              <a:gd name="connsiteX2" fmla="*/ 1717357 w 1717357"/>
              <a:gd name="connsiteY2" fmla="*/ 56174 h 669108"/>
              <a:gd name="connsiteX3" fmla="*/ 0 w 1717357"/>
              <a:gd name="connsiteY3" fmla="*/ 669108 h 669108"/>
              <a:gd name="connsiteX4" fmla="*/ 0 w 1717357"/>
              <a:gd name="connsiteY4" fmla="*/ 563880 h 669108"/>
              <a:gd name="connsiteX0" fmla="*/ 0 w 1717357"/>
              <a:gd name="connsiteY0" fmla="*/ 563880 h 669108"/>
              <a:gd name="connsiteX1" fmla="*/ 1714500 w 1717357"/>
              <a:gd name="connsiteY1" fmla="*/ 0 h 669108"/>
              <a:gd name="connsiteX2" fmla="*/ 1717357 w 1717357"/>
              <a:gd name="connsiteY2" fmla="*/ 56174 h 669108"/>
              <a:gd name="connsiteX3" fmla="*/ 0 w 1717357"/>
              <a:gd name="connsiteY3" fmla="*/ 669108 h 669108"/>
              <a:gd name="connsiteX4" fmla="*/ 0 w 1717357"/>
              <a:gd name="connsiteY4" fmla="*/ 563880 h 669108"/>
              <a:gd name="connsiteX0" fmla="*/ 1 w 1815352"/>
              <a:gd name="connsiteY0" fmla="*/ 632258 h 669108"/>
              <a:gd name="connsiteX1" fmla="*/ 1812495 w 1815352"/>
              <a:gd name="connsiteY1" fmla="*/ 0 h 669108"/>
              <a:gd name="connsiteX2" fmla="*/ 1815352 w 1815352"/>
              <a:gd name="connsiteY2" fmla="*/ 56174 h 669108"/>
              <a:gd name="connsiteX3" fmla="*/ 97995 w 1815352"/>
              <a:gd name="connsiteY3" fmla="*/ 669108 h 669108"/>
              <a:gd name="connsiteX4" fmla="*/ 1 w 1815352"/>
              <a:gd name="connsiteY4" fmla="*/ 632258 h 669108"/>
              <a:gd name="connsiteX0" fmla="*/ 0 w 1815351"/>
              <a:gd name="connsiteY0" fmla="*/ 632258 h 696386"/>
              <a:gd name="connsiteX1" fmla="*/ 1812494 w 1815351"/>
              <a:gd name="connsiteY1" fmla="*/ 0 h 696386"/>
              <a:gd name="connsiteX2" fmla="*/ 1815351 w 1815351"/>
              <a:gd name="connsiteY2" fmla="*/ 56174 h 696386"/>
              <a:gd name="connsiteX3" fmla="*/ 968 w 1815351"/>
              <a:gd name="connsiteY3" fmla="*/ 696386 h 696386"/>
              <a:gd name="connsiteX4" fmla="*/ 0 w 1815351"/>
              <a:gd name="connsiteY4" fmla="*/ 632258 h 696386"/>
              <a:gd name="connsiteX0" fmla="*/ 0 w 1885104"/>
              <a:gd name="connsiteY0" fmla="*/ 619855 h 683983"/>
              <a:gd name="connsiteX1" fmla="*/ 1885095 w 1885104"/>
              <a:gd name="connsiteY1" fmla="*/ 0 h 683983"/>
              <a:gd name="connsiteX2" fmla="*/ 1815351 w 1885104"/>
              <a:gd name="connsiteY2" fmla="*/ 43771 h 683983"/>
              <a:gd name="connsiteX3" fmla="*/ 968 w 1885104"/>
              <a:gd name="connsiteY3" fmla="*/ 683983 h 683983"/>
              <a:gd name="connsiteX4" fmla="*/ 0 w 1885104"/>
              <a:gd name="connsiteY4" fmla="*/ 619855 h 683983"/>
              <a:gd name="connsiteX0" fmla="*/ 0 w 1885200"/>
              <a:gd name="connsiteY0" fmla="*/ 619855 h 683983"/>
              <a:gd name="connsiteX1" fmla="*/ 1885095 w 1885200"/>
              <a:gd name="connsiteY1" fmla="*/ 0 h 683983"/>
              <a:gd name="connsiteX2" fmla="*/ 1881160 w 1885200"/>
              <a:gd name="connsiteY2" fmla="*/ 38109 h 683983"/>
              <a:gd name="connsiteX3" fmla="*/ 968 w 1885200"/>
              <a:gd name="connsiteY3" fmla="*/ 683983 h 683983"/>
              <a:gd name="connsiteX4" fmla="*/ 0 w 1885200"/>
              <a:gd name="connsiteY4" fmla="*/ 619855 h 683983"/>
              <a:gd name="connsiteX0" fmla="*/ 16337 w 1901537"/>
              <a:gd name="connsiteY0" fmla="*/ 619855 h 683141"/>
              <a:gd name="connsiteX1" fmla="*/ 1901432 w 1901537"/>
              <a:gd name="connsiteY1" fmla="*/ 0 h 683141"/>
              <a:gd name="connsiteX2" fmla="*/ 1897497 w 1901537"/>
              <a:gd name="connsiteY2" fmla="*/ 38109 h 683141"/>
              <a:gd name="connsiteX3" fmla="*/ 4 w 1901537"/>
              <a:gd name="connsiteY3" fmla="*/ 683141 h 683141"/>
              <a:gd name="connsiteX4" fmla="*/ 16337 w 1901537"/>
              <a:gd name="connsiteY4" fmla="*/ 619855 h 683141"/>
              <a:gd name="connsiteX0" fmla="*/ 12323 w 1901538"/>
              <a:gd name="connsiteY0" fmla="*/ 616704 h 683141"/>
              <a:gd name="connsiteX1" fmla="*/ 1901433 w 1901538"/>
              <a:gd name="connsiteY1" fmla="*/ 0 h 683141"/>
              <a:gd name="connsiteX2" fmla="*/ 1897498 w 1901538"/>
              <a:gd name="connsiteY2" fmla="*/ 38109 h 683141"/>
              <a:gd name="connsiteX3" fmla="*/ 5 w 1901538"/>
              <a:gd name="connsiteY3" fmla="*/ 683141 h 683141"/>
              <a:gd name="connsiteX4" fmla="*/ 12323 w 1901538"/>
              <a:gd name="connsiteY4" fmla="*/ 616704 h 6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1538" h="683141">
                <a:moveTo>
                  <a:pt x="12323" y="616704"/>
                </a:moveTo>
                <a:lnTo>
                  <a:pt x="1901433" y="0"/>
                </a:lnTo>
                <a:cubicBezTo>
                  <a:pt x="1902385" y="18725"/>
                  <a:pt x="1896546" y="19384"/>
                  <a:pt x="1897498" y="38109"/>
                </a:cubicBezTo>
                <a:cubicBezTo>
                  <a:pt x="1334572" y="249564"/>
                  <a:pt x="572457" y="478830"/>
                  <a:pt x="5" y="683141"/>
                </a:cubicBezTo>
                <a:cubicBezTo>
                  <a:pt x="-318" y="661765"/>
                  <a:pt x="12646" y="638080"/>
                  <a:pt x="12323" y="616704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EDE0354-3AD5-4CF6-AB80-413E298F1B5D}"/>
              </a:ext>
            </a:extLst>
          </p:cNvPr>
          <p:cNvSpPr/>
          <p:nvPr/>
        </p:nvSpPr>
        <p:spPr>
          <a:xfrm>
            <a:off x="713052" y="4482094"/>
            <a:ext cx="5122876" cy="1033648"/>
          </a:xfrm>
          <a:custGeom>
            <a:avLst/>
            <a:gdLst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768941 w 2771798"/>
              <a:gd name="connsiteY4" fmla="*/ 0 h 669108"/>
              <a:gd name="connsiteX5" fmla="*/ 2771798 w 2771798"/>
              <a:gd name="connsiteY5" fmla="*/ 56174 h 669108"/>
              <a:gd name="connsiteX6" fmla="*/ 1054441 w 2771798"/>
              <a:gd name="connsiteY6" fmla="*/ 669108 h 669108"/>
              <a:gd name="connsiteX7" fmla="*/ 1054441 w 2771798"/>
              <a:gd name="connsiteY7" fmla="*/ 56388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54441 w 2771798"/>
              <a:gd name="connsiteY8" fmla="*/ 563880 h 669108"/>
              <a:gd name="connsiteX9" fmla="*/ 2768941 w 2771798"/>
              <a:gd name="connsiteY9" fmla="*/ 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46231 w 2771798"/>
              <a:gd name="connsiteY8" fmla="*/ 567985 h 669108"/>
              <a:gd name="connsiteX9" fmla="*/ 2768941 w 2771798"/>
              <a:gd name="connsiteY9" fmla="*/ 0 h 669108"/>
              <a:gd name="connsiteX0" fmla="*/ 2026920 w 2775903"/>
              <a:gd name="connsiteY0" fmla="*/ 6300 h 669108"/>
              <a:gd name="connsiteX1" fmla="*/ 2739268 w 2775903"/>
              <a:gd name="connsiteY1" fmla="*/ 6300 h 669108"/>
              <a:gd name="connsiteX2" fmla="*/ 1055248 w 2775903"/>
              <a:gd name="connsiteY2" fmla="*/ 563146 h 669108"/>
              <a:gd name="connsiteX3" fmla="*/ 0 w 2775903"/>
              <a:gd name="connsiteY3" fmla="*/ 563146 h 669108"/>
              <a:gd name="connsiteX4" fmla="*/ 2026920 w 2775903"/>
              <a:gd name="connsiteY4" fmla="*/ 6300 h 669108"/>
              <a:gd name="connsiteX5" fmla="*/ 2768941 w 2775903"/>
              <a:gd name="connsiteY5" fmla="*/ 0 h 669108"/>
              <a:gd name="connsiteX6" fmla="*/ 2775903 w 2775903"/>
              <a:gd name="connsiteY6" fmla="*/ 56174 h 669108"/>
              <a:gd name="connsiteX7" fmla="*/ 1046231 w 2775903"/>
              <a:gd name="connsiteY7" fmla="*/ 669108 h 669108"/>
              <a:gd name="connsiteX8" fmla="*/ 1046231 w 2775903"/>
              <a:gd name="connsiteY8" fmla="*/ 567985 h 669108"/>
              <a:gd name="connsiteX9" fmla="*/ 2768941 w 2775903"/>
              <a:gd name="connsiteY9" fmla="*/ 0 h 669108"/>
              <a:gd name="connsiteX0" fmla="*/ 2026920 w 2779324"/>
              <a:gd name="connsiteY0" fmla="*/ 6300 h 669108"/>
              <a:gd name="connsiteX1" fmla="*/ 2739268 w 2779324"/>
              <a:gd name="connsiteY1" fmla="*/ 6300 h 669108"/>
              <a:gd name="connsiteX2" fmla="*/ 1055248 w 2779324"/>
              <a:gd name="connsiteY2" fmla="*/ 563146 h 669108"/>
              <a:gd name="connsiteX3" fmla="*/ 0 w 2779324"/>
              <a:gd name="connsiteY3" fmla="*/ 563146 h 669108"/>
              <a:gd name="connsiteX4" fmla="*/ 2026920 w 2779324"/>
              <a:gd name="connsiteY4" fmla="*/ 6300 h 669108"/>
              <a:gd name="connsiteX5" fmla="*/ 2768941 w 2779324"/>
              <a:gd name="connsiteY5" fmla="*/ 0 h 669108"/>
              <a:gd name="connsiteX6" fmla="*/ 2779324 w 2779324"/>
              <a:gd name="connsiteY6" fmla="*/ 66437 h 669108"/>
              <a:gd name="connsiteX7" fmla="*/ 1046231 w 2779324"/>
              <a:gd name="connsiteY7" fmla="*/ 669108 h 669108"/>
              <a:gd name="connsiteX8" fmla="*/ 1046231 w 2779324"/>
              <a:gd name="connsiteY8" fmla="*/ 567985 h 669108"/>
              <a:gd name="connsiteX9" fmla="*/ 2768941 w 2779324"/>
              <a:gd name="connsiteY9" fmla="*/ 0 h 669108"/>
              <a:gd name="connsiteX0" fmla="*/ 2026920 w 2779324"/>
              <a:gd name="connsiteY0" fmla="*/ 0 h 662808"/>
              <a:gd name="connsiteX1" fmla="*/ 2739268 w 2779324"/>
              <a:gd name="connsiteY1" fmla="*/ 0 h 662808"/>
              <a:gd name="connsiteX2" fmla="*/ 1055248 w 2779324"/>
              <a:gd name="connsiteY2" fmla="*/ 556846 h 662808"/>
              <a:gd name="connsiteX3" fmla="*/ 0 w 2779324"/>
              <a:gd name="connsiteY3" fmla="*/ 556846 h 662808"/>
              <a:gd name="connsiteX4" fmla="*/ 2026920 w 2779324"/>
              <a:gd name="connsiteY4" fmla="*/ 0 h 662808"/>
              <a:gd name="connsiteX5" fmla="*/ 1046231 w 2779324"/>
              <a:gd name="connsiteY5" fmla="*/ 561685 h 662808"/>
              <a:gd name="connsiteX6" fmla="*/ 2779324 w 2779324"/>
              <a:gd name="connsiteY6" fmla="*/ 60137 h 662808"/>
              <a:gd name="connsiteX7" fmla="*/ 1046231 w 2779324"/>
              <a:gd name="connsiteY7" fmla="*/ 662808 h 662808"/>
              <a:gd name="connsiteX8" fmla="*/ 1046231 w 2779324"/>
              <a:gd name="connsiteY8" fmla="*/ 561685 h 662808"/>
              <a:gd name="connsiteX0" fmla="*/ 2026920 w 2739268"/>
              <a:gd name="connsiteY0" fmla="*/ 0 h 662808"/>
              <a:gd name="connsiteX1" fmla="*/ 2739268 w 2739268"/>
              <a:gd name="connsiteY1" fmla="*/ 0 h 662808"/>
              <a:gd name="connsiteX2" fmla="*/ 1055248 w 2739268"/>
              <a:gd name="connsiteY2" fmla="*/ 556846 h 662808"/>
              <a:gd name="connsiteX3" fmla="*/ 0 w 2739268"/>
              <a:gd name="connsiteY3" fmla="*/ 556846 h 662808"/>
              <a:gd name="connsiteX4" fmla="*/ 2026920 w 2739268"/>
              <a:gd name="connsiteY4" fmla="*/ 0 h 662808"/>
              <a:gd name="connsiteX5" fmla="*/ 1046231 w 2739268"/>
              <a:gd name="connsiteY5" fmla="*/ 561685 h 662808"/>
              <a:gd name="connsiteX6" fmla="*/ 1046231 w 2739268"/>
              <a:gd name="connsiteY6" fmla="*/ 662808 h 662808"/>
              <a:gd name="connsiteX7" fmla="*/ 1046231 w 2739268"/>
              <a:gd name="connsiteY7" fmla="*/ 561685 h 662808"/>
              <a:gd name="connsiteX0" fmla="*/ 2026920 w 2739268"/>
              <a:gd name="connsiteY0" fmla="*/ 0 h 556846"/>
              <a:gd name="connsiteX1" fmla="*/ 2739268 w 2739268"/>
              <a:gd name="connsiteY1" fmla="*/ 0 h 556846"/>
              <a:gd name="connsiteX2" fmla="*/ 1055248 w 2739268"/>
              <a:gd name="connsiteY2" fmla="*/ 556846 h 556846"/>
              <a:gd name="connsiteX3" fmla="*/ 0 w 2739268"/>
              <a:gd name="connsiteY3" fmla="*/ 556846 h 556846"/>
              <a:gd name="connsiteX4" fmla="*/ 2026920 w 2739268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4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  <a:gd name="connsiteX0" fmla="*/ 2026920 w 2766635"/>
              <a:gd name="connsiteY0" fmla="*/ 0 h 556846"/>
              <a:gd name="connsiteX1" fmla="*/ 2766635 w 2766635"/>
              <a:gd name="connsiteY1" fmla="*/ 17104 h 556846"/>
              <a:gd name="connsiteX2" fmla="*/ 1055248 w 2766635"/>
              <a:gd name="connsiteY2" fmla="*/ 556846 h 556846"/>
              <a:gd name="connsiteX3" fmla="*/ 0 w 2766635"/>
              <a:gd name="connsiteY3" fmla="*/ 556846 h 556846"/>
              <a:gd name="connsiteX4" fmla="*/ 2026920 w 2766635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22235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5393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1972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3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9793" h="556846">
                <a:moveTo>
                  <a:pt x="2026920" y="0"/>
                </a:moveTo>
                <a:lnTo>
                  <a:pt x="2759793" y="17103"/>
                </a:lnTo>
                <a:lnTo>
                  <a:pt x="1055248" y="556846"/>
                </a:lnTo>
                <a:lnTo>
                  <a:pt x="0" y="556846"/>
                </a:lnTo>
                <a:lnTo>
                  <a:pt x="202692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2DB09-1083-49CD-AED8-3876E19BA63A}"/>
              </a:ext>
            </a:extLst>
          </p:cNvPr>
          <p:cNvSpPr/>
          <p:nvPr/>
        </p:nvSpPr>
        <p:spPr>
          <a:xfrm>
            <a:off x="2655125" y="4507850"/>
            <a:ext cx="3214625" cy="1171435"/>
          </a:xfrm>
          <a:custGeom>
            <a:avLst/>
            <a:gdLst>
              <a:gd name="connsiteX0" fmla="*/ 0 w 976250"/>
              <a:gd name="connsiteY0" fmla="*/ 0 h 225285"/>
              <a:gd name="connsiteX1" fmla="*/ 976250 w 976250"/>
              <a:gd name="connsiteY1" fmla="*/ 0 h 225285"/>
              <a:gd name="connsiteX2" fmla="*/ 976250 w 976250"/>
              <a:gd name="connsiteY2" fmla="*/ 225285 h 225285"/>
              <a:gd name="connsiteX3" fmla="*/ 0 w 976250"/>
              <a:gd name="connsiteY3" fmla="*/ 225285 h 225285"/>
              <a:gd name="connsiteX4" fmla="*/ 0 w 976250"/>
              <a:gd name="connsiteY4" fmla="*/ 0 h 225285"/>
              <a:gd name="connsiteX0" fmla="*/ 0 w 988950"/>
              <a:gd name="connsiteY0" fmla="*/ 63500 h 225285"/>
              <a:gd name="connsiteX1" fmla="*/ 988950 w 988950"/>
              <a:gd name="connsiteY1" fmla="*/ 0 h 225285"/>
              <a:gd name="connsiteX2" fmla="*/ 988950 w 988950"/>
              <a:gd name="connsiteY2" fmla="*/ 225285 h 225285"/>
              <a:gd name="connsiteX3" fmla="*/ 12700 w 988950"/>
              <a:gd name="connsiteY3" fmla="*/ 225285 h 225285"/>
              <a:gd name="connsiteX4" fmla="*/ 0 w 988950"/>
              <a:gd name="connsiteY4" fmla="*/ 63500 h 225285"/>
              <a:gd name="connsiteX0" fmla="*/ 0 w 3179700"/>
              <a:gd name="connsiteY0" fmla="*/ 1028700 h 1190485"/>
              <a:gd name="connsiteX1" fmla="*/ 3179700 w 3179700"/>
              <a:gd name="connsiteY1" fmla="*/ 0 h 1190485"/>
              <a:gd name="connsiteX2" fmla="*/ 988950 w 3179700"/>
              <a:gd name="connsiteY2" fmla="*/ 1190485 h 1190485"/>
              <a:gd name="connsiteX3" fmla="*/ 12700 w 3179700"/>
              <a:gd name="connsiteY3" fmla="*/ 1190485 h 1190485"/>
              <a:gd name="connsiteX4" fmla="*/ 0 w 3179700"/>
              <a:gd name="connsiteY4" fmla="*/ 1028700 h 1190485"/>
              <a:gd name="connsiteX0" fmla="*/ 0 w 3211450"/>
              <a:gd name="connsiteY0" fmla="*/ 1028700 h 1190485"/>
              <a:gd name="connsiteX1" fmla="*/ 3179700 w 3211450"/>
              <a:gd name="connsiteY1" fmla="*/ 0 h 1190485"/>
              <a:gd name="connsiteX2" fmla="*/ 3211450 w 3211450"/>
              <a:gd name="connsiteY2" fmla="*/ 110985 h 1190485"/>
              <a:gd name="connsiteX3" fmla="*/ 12700 w 3211450"/>
              <a:gd name="connsiteY3" fmla="*/ 1190485 h 1190485"/>
              <a:gd name="connsiteX4" fmla="*/ 0 w 3211450"/>
              <a:gd name="connsiteY4" fmla="*/ 1028700 h 1190485"/>
              <a:gd name="connsiteX0" fmla="*/ 0 w 3214625"/>
              <a:gd name="connsiteY0" fmla="*/ 1028700 h 1190485"/>
              <a:gd name="connsiteX1" fmla="*/ 3179700 w 3214625"/>
              <a:gd name="connsiteY1" fmla="*/ 0 h 1190485"/>
              <a:gd name="connsiteX2" fmla="*/ 3214625 w 3214625"/>
              <a:gd name="connsiteY2" fmla="*/ 117335 h 1190485"/>
              <a:gd name="connsiteX3" fmla="*/ 12700 w 3214625"/>
              <a:gd name="connsiteY3" fmla="*/ 1190485 h 1190485"/>
              <a:gd name="connsiteX4" fmla="*/ 0 w 3214625"/>
              <a:gd name="connsiteY4" fmla="*/ 1028700 h 1190485"/>
              <a:gd name="connsiteX0" fmla="*/ 0 w 3214625"/>
              <a:gd name="connsiteY0" fmla="*/ 1009650 h 1171435"/>
              <a:gd name="connsiteX1" fmla="*/ 3198750 w 3214625"/>
              <a:gd name="connsiteY1" fmla="*/ 0 h 1171435"/>
              <a:gd name="connsiteX2" fmla="*/ 3214625 w 3214625"/>
              <a:gd name="connsiteY2" fmla="*/ 98285 h 1171435"/>
              <a:gd name="connsiteX3" fmla="*/ 12700 w 3214625"/>
              <a:gd name="connsiteY3" fmla="*/ 1171435 h 1171435"/>
              <a:gd name="connsiteX4" fmla="*/ 0 w 3214625"/>
              <a:gd name="connsiteY4" fmla="*/ 1009650 h 1171435"/>
              <a:gd name="connsiteX0" fmla="*/ 6350 w 3220975"/>
              <a:gd name="connsiteY0" fmla="*/ 1009650 h 1171435"/>
              <a:gd name="connsiteX1" fmla="*/ 3205100 w 3220975"/>
              <a:gd name="connsiteY1" fmla="*/ 0 h 1171435"/>
              <a:gd name="connsiteX2" fmla="*/ 3220975 w 3220975"/>
              <a:gd name="connsiteY2" fmla="*/ 98285 h 1171435"/>
              <a:gd name="connsiteX3" fmla="*/ 0 w 3220975"/>
              <a:gd name="connsiteY3" fmla="*/ 1171435 h 1171435"/>
              <a:gd name="connsiteX4" fmla="*/ 6350 w 3220975"/>
              <a:gd name="connsiteY4" fmla="*/ 1009650 h 1171435"/>
              <a:gd name="connsiteX0" fmla="*/ 6350 w 3214625"/>
              <a:gd name="connsiteY0" fmla="*/ 1009650 h 1171435"/>
              <a:gd name="connsiteX1" fmla="*/ 3205100 w 3214625"/>
              <a:gd name="connsiteY1" fmla="*/ 0 h 1171435"/>
              <a:gd name="connsiteX2" fmla="*/ 3214625 w 3214625"/>
              <a:gd name="connsiteY2" fmla="*/ 104635 h 1171435"/>
              <a:gd name="connsiteX3" fmla="*/ 0 w 3214625"/>
              <a:gd name="connsiteY3" fmla="*/ 1171435 h 1171435"/>
              <a:gd name="connsiteX4" fmla="*/ 6350 w 3214625"/>
              <a:gd name="connsiteY4" fmla="*/ 1009650 h 117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4625" h="1171435">
                <a:moveTo>
                  <a:pt x="6350" y="1009650"/>
                </a:moveTo>
                <a:lnTo>
                  <a:pt x="3205100" y="0"/>
                </a:lnTo>
                <a:lnTo>
                  <a:pt x="3214625" y="104635"/>
                </a:lnTo>
                <a:lnTo>
                  <a:pt x="0" y="1171435"/>
                </a:lnTo>
                <a:lnTo>
                  <a:pt x="6350" y="10096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ED82F-A255-4ECB-ADAD-6348E2398CAE}"/>
              </a:ext>
            </a:extLst>
          </p:cNvPr>
          <p:cNvSpPr/>
          <p:nvPr/>
        </p:nvSpPr>
        <p:spPr>
          <a:xfrm>
            <a:off x="2650805" y="4626771"/>
            <a:ext cx="3215942" cy="1740029"/>
          </a:xfrm>
          <a:custGeom>
            <a:avLst/>
            <a:gdLst>
              <a:gd name="connsiteX0" fmla="*/ 0 w 125080"/>
              <a:gd name="connsiteY0" fmla="*/ 0 h 687516"/>
              <a:gd name="connsiteX1" fmla="*/ 125080 w 125080"/>
              <a:gd name="connsiteY1" fmla="*/ 0 h 687516"/>
              <a:gd name="connsiteX2" fmla="*/ 125080 w 125080"/>
              <a:gd name="connsiteY2" fmla="*/ 687516 h 687516"/>
              <a:gd name="connsiteX3" fmla="*/ 0 w 125080"/>
              <a:gd name="connsiteY3" fmla="*/ 687516 h 687516"/>
              <a:gd name="connsiteX4" fmla="*/ 0 w 125080"/>
              <a:gd name="connsiteY4" fmla="*/ 0 h 687516"/>
              <a:gd name="connsiteX0" fmla="*/ 0 w 3230230"/>
              <a:gd name="connsiteY0" fmla="*/ 1057275 h 1744791"/>
              <a:gd name="connsiteX1" fmla="*/ 3230230 w 3230230"/>
              <a:gd name="connsiteY1" fmla="*/ 0 h 1744791"/>
              <a:gd name="connsiteX2" fmla="*/ 125080 w 3230230"/>
              <a:gd name="connsiteY2" fmla="*/ 1744791 h 1744791"/>
              <a:gd name="connsiteX3" fmla="*/ 0 w 3230230"/>
              <a:gd name="connsiteY3" fmla="*/ 1744791 h 1744791"/>
              <a:gd name="connsiteX4" fmla="*/ 0 w 3230230"/>
              <a:gd name="connsiteY4" fmla="*/ 1057275 h 1744791"/>
              <a:gd name="connsiteX0" fmla="*/ 0 w 3215942"/>
              <a:gd name="connsiteY0" fmla="*/ 1052513 h 1740029"/>
              <a:gd name="connsiteX1" fmla="*/ 3215942 w 3215942"/>
              <a:gd name="connsiteY1" fmla="*/ 0 h 1740029"/>
              <a:gd name="connsiteX2" fmla="*/ 125080 w 3215942"/>
              <a:gd name="connsiteY2" fmla="*/ 1740029 h 1740029"/>
              <a:gd name="connsiteX3" fmla="*/ 0 w 3215942"/>
              <a:gd name="connsiteY3" fmla="*/ 1740029 h 1740029"/>
              <a:gd name="connsiteX4" fmla="*/ 0 w 3215942"/>
              <a:gd name="connsiteY4" fmla="*/ 1052513 h 1740029"/>
              <a:gd name="connsiteX0" fmla="*/ 0 w 3215942"/>
              <a:gd name="connsiteY0" fmla="*/ 1052513 h 1740029"/>
              <a:gd name="connsiteX1" fmla="*/ 3215942 w 3215942"/>
              <a:gd name="connsiteY1" fmla="*/ 0 h 1740029"/>
              <a:gd name="connsiteX2" fmla="*/ 3206417 w 3215942"/>
              <a:gd name="connsiteY2" fmla="*/ 416054 h 1740029"/>
              <a:gd name="connsiteX3" fmla="*/ 0 w 3215942"/>
              <a:gd name="connsiteY3" fmla="*/ 1740029 h 1740029"/>
              <a:gd name="connsiteX4" fmla="*/ 0 w 3215942"/>
              <a:gd name="connsiteY4" fmla="*/ 1052513 h 1740029"/>
              <a:gd name="connsiteX0" fmla="*/ 0 w 3215942"/>
              <a:gd name="connsiteY0" fmla="*/ 1052513 h 1740029"/>
              <a:gd name="connsiteX1" fmla="*/ 3215942 w 3215942"/>
              <a:gd name="connsiteY1" fmla="*/ 0 h 1740029"/>
              <a:gd name="connsiteX2" fmla="*/ 3211180 w 3215942"/>
              <a:gd name="connsiteY2" fmla="*/ 416054 h 1740029"/>
              <a:gd name="connsiteX3" fmla="*/ 0 w 3215942"/>
              <a:gd name="connsiteY3" fmla="*/ 1740029 h 1740029"/>
              <a:gd name="connsiteX4" fmla="*/ 0 w 3215942"/>
              <a:gd name="connsiteY4" fmla="*/ 1052513 h 17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942" h="1740029">
                <a:moveTo>
                  <a:pt x="0" y="1052513"/>
                </a:moveTo>
                <a:lnTo>
                  <a:pt x="3215942" y="0"/>
                </a:lnTo>
                <a:cubicBezTo>
                  <a:pt x="3214355" y="138685"/>
                  <a:pt x="3212767" y="277369"/>
                  <a:pt x="3211180" y="416054"/>
                </a:cubicBezTo>
                <a:lnTo>
                  <a:pt x="0" y="1740029"/>
                </a:lnTo>
                <a:lnTo>
                  <a:pt x="0" y="10525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03EB9-332E-4A08-B8E3-1F2E515311A7}"/>
              </a:ext>
            </a:extLst>
          </p:cNvPr>
          <p:cNvSpPr/>
          <p:nvPr/>
        </p:nvSpPr>
        <p:spPr>
          <a:xfrm>
            <a:off x="5835928" y="5052949"/>
            <a:ext cx="808712" cy="836083"/>
          </a:xfrm>
          <a:custGeom>
            <a:avLst/>
            <a:gdLst>
              <a:gd name="connsiteX0" fmla="*/ 0 w 412472"/>
              <a:gd name="connsiteY0" fmla="*/ 0 h 508423"/>
              <a:gd name="connsiteX1" fmla="*/ 412472 w 412472"/>
              <a:gd name="connsiteY1" fmla="*/ 0 h 508423"/>
              <a:gd name="connsiteX2" fmla="*/ 412472 w 412472"/>
              <a:gd name="connsiteY2" fmla="*/ 508423 h 508423"/>
              <a:gd name="connsiteX3" fmla="*/ 0 w 412472"/>
              <a:gd name="connsiteY3" fmla="*/ 508423 h 508423"/>
              <a:gd name="connsiteX4" fmla="*/ 0 w 412472"/>
              <a:gd name="connsiteY4" fmla="*/ 0 h 508423"/>
              <a:gd name="connsiteX0" fmla="*/ 0 w 900152"/>
              <a:gd name="connsiteY0" fmla="*/ 0 h 874183"/>
              <a:gd name="connsiteX1" fmla="*/ 412472 w 900152"/>
              <a:gd name="connsiteY1" fmla="*/ 0 h 874183"/>
              <a:gd name="connsiteX2" fmla="*/ 900152 w 900152"/>
              <a:gd name="connsiteY2" fmla="*/ 874183 h 874183"/>
              <a:gd name="connsiteX3" fmla="*/ 0 w 900152"/>
              <a:gd name="connsiteY3" fmla="*/ 508423 h 874183"/>
              <a:gd name="connsiteX4" fmla="*/ 0 w 900152"/>
              <a:gd name="connsiteY4" fmla="*/ 0 h 874183"/>
              <a:gd name="connsiteX0" fmla="*/ 0 w 907772"/>
              <a:gd name="connsiteY0" fmla="*/ 0 h 874183"/>
              <a:gd name="connsiteX1" fmla="*/ 907772 w 907772"/>
              <a:gd name="connsiteY1" fmla="*/ 403860 h 874183"/>
              <a:gd name="connsiteX2" fmla="*/ 900152 w 907772"/>
              <a:gd name="connsiteY2" fmla="*/ 874183 h 874183"/>
              <a:gd name="connsiteX3" fmla="*/ 0 w 907772"/>
              <a:gd name="connsiteY3" fmla="*/ 508423 h 874183"/>
              <a:gd name="connsiteX4" fmla="*/ 0 w 907772"/>
              <a:gd name="connsiteY4" fmla="*/ 0 h 874183"/>
              <a:gd name="connsiteX0" fmla="*/ 1074420 w 1982192"/>
              <a:gd name="connsiteY0" fmla="*/ 0 h 874183"/>
              <a:gd name="connsiteX1" fmla="*/ 1982192 w 1982192"/>
              <a:gd name="connsiteY1" fmla="*/ 403860 h 874183"/>
              <a:gd name="connsiteX2" fmla="*/ 1974572 w 1982192"/>
              <a:gd name="connsiteY2" fmla="*/ 874183 h 874183"/>
              <a:gd name="connsiteX3" fmla="*/ 0 w 1982192"/>
              <a:gd name="connsiteY3" fmla="*/ 477943 h 874183"/>
              <a:gd name="connsiteX4" fmla="*/ 1074420 w 1982192"/>
              <a:gd name="connsiteY4" fmla="*/ 0 h 874183"/>
              <a:gd name="connsiteX0" fmla="*/ 1074420 w 1982192"/>
              <a:gd name="connsiteY0" fmla="*/ 0 h 874183"/>
              <a:gd name="connsiteX1" fmla="*/ 1982192 w 1982192"/>
              <a:gd name="connsiteY1" fmla="*/ 373380 h 874183"/>
              <a:gd name="connsiteX2" fmla="*/ 1974572 w 1982192"/>
              <a:gd name="connsiteY2" fmla="*/ 874183 h 874183"/>
              <a:gd name="connsiteX3" fmla="*/ 0 w 1982192"/>
              <a:gd name="connsiteY3" fmla="*/ 477943 h 874183"/>
              <a:gd name="connsiteX4" fmla="*/ 1074420 w 1982192"/>
              <a:gd name="connsiteY4" fmla="*/ 0 h 874183"/>
              <a:gd name="connsiteX0" fmla="*/ 137160 w 1044932"/>
              <a:gd name="connsiteY0" fmla="*/ 0 h 874183"/>
              <a:gd name="connsiteX1" fmla="*/ 1044932 w 1044932"/>
              <a:gd name="connsiteY1" fmla="*/ 373380 h 874183"/>
              <a:gd name="connsiteX2" fmla="*/ 1037312 w 1044932"/>
              <a:gd name="connsiteY2" fmla="*/ 874183 h 874183"/>
              <a:gd name="connsiteX3" fmla="*/ 0 w 1044932"/>
              <a:gd name="connsiteY3" fmla="*/ 371263 h 874183"/>
              <a:gd name="connsiteX4" fmla="*/ 137160 w 1044932"/>
              <a:gd name="connsiteY4" fmla="*/ 0 h 874183"/>
              <a:gd name="connsiteX0" fmla="*/ 99060 w 1006832"/>
              <a:gd name="connsiteY0" fmla="*/ 0 h 874183"/>
              <a:gd name="connsiteX1" fmla="*/ 1006832 w 1006832"/>
              <a:gd name="connsiteY1" fmla="*/ 373380 h 874183"/>
              <a:gd name="connsiteX2" fmla="*/ 999212 w 1006832"/>
              <a:gd name="connsiteY2" fmla="*/ 874183 h 874183"/>
              <a:gd name="connsiteX3" fmla="*/ 0 w 1006832"/>
              <a:gd name="connsiteY3" fmla="*/ 462703 h 874183"/>
              <a:gd name="connsiteX4" fmla="*/ 99060 w 1006832"/>
              <a:gd name="connsiteY4" fmla="*/ 0 h 874183"/>
              <a:gd name="connsiteX0" fmla="*/ 99060 w 1006832"/>
              <a:gd name="connsiteY0" fmla="*/ 0 h 874183"/>
              <a:gd name="connsiteX1" fmla="*/ 1006832 w 1006832"/>
              <a:gd name="connsiteY1" fmla="*/ 373380 h 874183"/>
              <a:gd name="connsiteX2" fmla="*/ 999212 w 1006832"/>
              <a:gd name="connsiteY2" fmla="*/ 874183 h 874183"/>
              <a:gd name="connsiteX3" fmla="*/ 0 w 1006832"/>
              <a:gd name="connsiteY3" fmla="*/ 493183 h 874183"/>
              <a:gd name="connsiteX4" fmla="*/ 99060 w 1006832"/>
              <a:gd name="connsiteY4" fmla="*/ 0 h 874183"/>
              <a:gd name="connsiteX0" fmla="*/ 0 w 907772"/>
              <a:gd name="connsiteY0" fmla="*/ 0 h 874183"/>
              <a:gd name="connsiteX1" fmla="*/ 907772 w 907772"/>
              <a:gd name="connsiteY1" fmla="*/ 373380 h 874183"/>
              <a:gd name="connsiteX2" fmla="*/ 900152 w 907772"/>
              <a:gd name="connsiteY2" fmla="*/ 874183 h 874183"/>
              <a:gd name="connsiteX3" fmla="*/ 0 w 907772"/>
              <a:gd name="connsiteY3" fmla="*/ 470323 h 874183"/>
              <a:gd name="connsiteX4" fmla="*/ 0 w 907772"/>
              <a:gd name="connsiteY4" fmla="*/ 0 h 874183"/>
              <a:gd name="connsiteX0" fmla="*/ 0 w 907772"/>
              <a:gd name="connsiteY0" fmla="*/ 0 h 836083"/>
              <a:gd name="connsiteX1" fmla="*/ 907772 w 907772"/>
              <a:gd name="connsiteY1" fmla="*/ 373380 h 836083"/>
              <a:gd name="connsiteX2" fmla="*/ 808712 w 907772"/>
              <a:gd name="connsiteY2" fmla="*/ 836083 h 836083"/>
              <a:gd name="connsiteX3" fmla="*/ 0 w 907772"/>
              <a:gd name="connsiteY3" fmla="*/ 470323 h 836083"/>
              <a:gd name="connsiteX4" fmla="*/ 0 w 907772"/>
              <a:gd name="connsiteY4" fmla="*/ 0 h 836083"/>
              <a:gd name="connsiteX0" fmla="*/ 0 w 808712"/>
              <a:gd name="connsiteY0" fmla="*/ 0 h 836083"/>
              <a:gd name="connsiteX1" fmla="*/ 793472 w 808712"/>
              <a:gd name="connsiteY1" fmla="*/ 304800 h 836083"/>
              <a:gd name="connsiteX2" fmla="*/ 808712 w 808712"/>
              <a:gd name="connsiteY2" fmla="*/ 836083 h 836083"/>
              <a:gd name="connsiteX3" fmla="*/ 0 w 808712"/>
              <a:gd name="connsiteY3" fmla="*/ 470323 h 836083"/>
              <a:gd name="connsiteX4" fmla="*/ 0 w 808712"/>
              <a:gd name="connsiteY4" fmla="*/ 0 h 83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12" h="836083">
                <a:moveTo>
                  <a:pt x="0" y="0"/>
                </a:moveTo>
                <a:lnTo>
                  <a:pt x="793472" y="304800"/>
                </a:lnTo>
                <a:lnTo>
                  <a:pt x="808712" y="836083"/>
                </a:lnTo>
                <a:lnTo>
                  <a:pt x="0" y="4703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5">
            <a:extLst>
              <a:ext uri="{FF2B5EF4-FFF2-40B4-BE49-F238E27FC236}">
                <a16:creationId xmlns:a16="http://schemas.microsoft.com/office/drawing/2014/main" id="{661A5B22-D66A-4A2B-A96B-FBAF44AF7FF6}"/>
              </a:ext>
            </a:extLst>
          </p:cNvPr>
          <p:cNvSpPr/>
          <p:nvPr/>
        </p:nvSpPr>
        <p:spPr>
          <a:xfrm>
            <a:off x="2343940" y="5514465"/>
            <a:ext cx="4247506" cy="2141631"/>
          </a:xfrm>
          <a:custGeom>
            <a:avLst/>
            <a:gdLst>
              <a:gd name="connsiteX0" fmla="*/ 0 w 1038257"/>
              <a:gd name="connsiteY0" fmla="*/ 0 h 48197"/>
              <a:gd name="connsiteX1" fmla="*/ 1038257 w 1038257"/>
              <a:gd name="connsiteY1" fmla="*/ 0 h 48197"/>
              <a:gd name="connsiteX2" fmla="*/ 1038257 w 1038257"/>
              <a:gd name="connsiteY2" fmla="*/ 48197 h 48197"/>
              <a:gd name="connsiteX3" fmla="*/ 0 w 1038257"/>
              <a:gd name="connsiteY3" fmla="*/ 48197 h 48197"/>
              <a:gd name="connsiteX4" fmla="*/ 0 w 1038257"/>
              <a:gd name="connsiteY4" fmla="*/ 0 h 48197"/>
              <a:gd name="connsiteX0" fmla="*/ 2057400 w 2057400"/>
              <a:gd name="connsiteY0" fmla="*/ 0 h 576835"/>
              <a:gd name="connsiteX1" fmla="*/ 1038257 w 2057400"/>
              <a:gd name="connsiteY1" fmla="*/ 528638 h 576835"/>
              <a:gd name="connsiteX2" fmla="*/ 1038257 w 2057400"/>
              <a:gd name="connsiteY2" fmla="*/ 576835 h 576835"/>
              <a:gd name="connsiteX3" fmla="*/ 0 w 2057400"/>
              <a:gd name="connsiteY3" fmla="*/ 576835 h 576835"/>
              <a:gd name="connsiteX4" fmla="*/ 2057400 w 2057400"/>
              <a:gd name="connsiteY4" fmla="*/ 0 h 576835"/>
              <a:gd name="connsiteX0" fmla="*/ 2057400 w 2757519"/>
              <a:gd name="connsiteY0" fmla="*/ 0 h 576835"/>
              <a:gd name="connsiteX1" fmla="*/ 2757519 w 2757519"/>
              <a:gd name="connsiteY1" fmla="*/ 14288 h 576835"/>
              <a:gd name="connsiteX2" fmla="*/ 1038257 w 2757519"/>
              <a:gd name="connsiteY2" fmla="*/ 576835 h 576835"/>
              <a:gd name="connsiteX3" fmla="*/ 0 w 2757519"/>
              <a:gd name="connsiteY3" fmla="*/ 576835 h 576835"/>
              <a:gd name="connsiteX4" fmla="*/ 2057400 w 2757519"/>
              <a:gd name="connsiteY4" fmla="*/ 0 h 576835"/>
              <a:gd name="connsiteX0" fmla="*/ 2057400 w 2752757"/>
              <a:gd name="connsiteY0" fmla="*/ 0 h 576835"/>
              <a:gd name="connsiteX1" fmla="*/ 2752757 w 2752757"/>
              <a:gd name="connsiteY1" fmla="*/ 14288 h 576835"/>
              <a:gd name="connsiteX2" fmla="*/ 1038257 w 2752757"/>
              <a:gd name="connsiteY2" fmla="*/ 576835 h 576835"/>
              <a:gd name="connsiteX3" fmla="*/ 0 w 2752757"/>
              <a:gd name="connsiteY3" fmla="*/ 576835 h 576835"/>
              <a:gd name="connsiteX4" fmla="*/ 2057400 w 2752757"/>
              <a:gd name="connsiteY4" fmla="*/ 0 h 576835"/>
              <a:gd name="connsiteX0" fmla="*/ 2014537 w 2752757"/>
              <a:gd name="connsiteY0" fmla="*/ 0 h 967360"/>
              <a:gd name="connsiteX1" fmla="*/ 2752757 w 2752757"/>
              <a:gd name="connsiteY1" fmla="*/ 404813 h 967360"/>
              <a:gd name="connsiteX2" fmla="*/ 1038257 w 2752757"/>
              <a:gd name="connsiteY2" fmla="*/ 967360 h 967360"/>
              <a:gd name="connsiteX3" fmla="*/ 0 w 2752757"/>
              <a:gd name="connsiteY3" fmla="*/ 967360 h 967360"/>
              <a:gd name="connsiteX4" fmla="*/ 2014537 w 2752757"/>
              <a:gd name="connsiteY4" fmla="*/ 0 h 967360"/>
              <a:gd name="connsiteX0" fmla="*/ 2014537 w 2652744"/>
              <a:gd name="connsiteY0" fmla="*/ 0 h 967360"/>
              <a:gd name="connsiteX1" fmla="*/ 2652744 w 2652744"/>
              <a:gd name="connsiteY1" fmla="*/ 85725 h 967360"/>
              <a:gd name="connsiteX2" fmla="*/ 1038257 w 2652744"/>
              <a:gd name="connsiteY2" fmla="*/ 967360 h 967360"/>
              <a:gd name="connsiteX3" fmla="*/ 0 w 2652744"/>
              <a:gd name="connsiteY3" fmla="*/ 967360 h 967360"/>
              <a:gd name="connsiteX4" fmla="*/ 2014537 w 2652744"/>
              <a:gd name="connsiteY4" fmla="*/ 0 h 967360"/>
              <a:gd name="connsiteX0" fmla="*/ 2014537 w 2628932"/>
              <a:gd name="connsiteY0" fmla="*/ 4762 h 972122"/>
              <a:gd name="connsiteX1" fmla="*/ 2628932 w 2628932"/>
              <a:gd name="connsiteY1" fmla="*/ 0 h 972122"/>
              <a:gd name="connsiteX2" fmla="*/ 1038257 w 2628932"/>
              <a:gd name="connsiteY2" fmla="*/ 972122 h 972122"/>
              <a:gd name="connsiteX3" fmla="*/ 0 w 2628932"/>
              <a:gd name="connsiteY3" fmla="*/ 972122 h 972122"/>
              <a:gd name="connsiteX4" fmla="*/ 2014537 w 2628932"/>
              <a:gd name="connsiteY4" fmla="*/ 4762 h 972122"/>
              <a:gd name="connsiteX0" fmla="*/ 2062162 w 2628932"/>
              <a:gd name="connsiteY0" fmla="*/ 0 h 1029272"/>
              <a:gd name="connsiteX1" fmla="*/ 2628932 w 2628932"/>
              <a:gd name="connsiteY1" fmla="*/ 57150 h 1029272"/>
              <a:gd name="connsiteX2" fmla="*/ 1038257 w 2628932"/>
              <a:gd name="connsiteY2" fmla="*/ 1029272 h 1029272"/>
              <a:gd name="connsiteX3" fmla="*/ 0 w 2628932"/>
              <a:gd name="connsiteY3" fmla="*/ 1029272 h 1029272"/>
              <a:gd name="connsiteX4" fmla="*/ 2062162 w 2628932"/>
              <a:gd name="connsiteY4" fmla="*/ 0 h 1029272"/>
              <a:gd name="connsiteX0" fmla="*/ 2062162 w 2628932"/>
              <a:gd name="connsiteY0" fmla="*/ 0 h 1038797"/>
              <a:gd name="connsiteX1" fmla="*/ 2628932 w 2628932"/>
              <a:gd name="connsiteY1" fmla="*/ 66675 h 1038797"/>
              <a:gd name="connsiteX2" fmla="*/ 1038257 w 2628932"/>
              <a:gd name="connsiteY2" fmla="*/ 1038797 h 1038797"/>
              <a:gd name="connsiteX3" fmla="*/ 0 w 2628932"/>
              <a:gd name="connsiteY3" fmla="*/ 1038797 h 1038797"/>
              <a:gd name="connsiteX4" fmla="*/ 2062162 w 2628932"/>
              <a:gd name="connsiteY4" fmla="*/ 0 h 1038797"/>
              <a:gd name="connsiteX0" fmla="*/ 2062162 w 2739768"/>
              <a:gd name="connsiteY0" fmla="*/ 0 h 1038797"/>
              <a:gd name="connsiteX1" fmla="*/ 2739768 w 2739768"/>
              <a:gd name="connsiteY1" fmla="*/ 58465 h 1038797"/>
              <a:gd name="connsiteX2" fmla="*/ 1038257 w 2739768"/>
              <a:gd name="connsiteY2" fmla="*/ 1038797 h 1038797"/>
              <a:gd name="connsiteX3" fmla="*/ 0 w 2739768"/>
              <a:gd name="connsiteY3" fmla="*/ 1038797 h 1038797"/>
              <a:gd name="connsiteX4" fmla="*/ 2062162 w 2739768"/>
              <a:gd name="connsiteY4" fmla="*/ 0 h 1038797"/>
              <a:gd name="connsiteX0" fmla="*/ 2090897 w 2768503"/>
              <a:gd name="connsiteY0" fmla="*/ 0 h 1038797"/>
              <a:gd name="connsiteX1" fmla="*/ 2768503 w 2768503"/>
              <a:gd name="connsiteY1" fmla="*/ 58465 h 1038797"/>
              <a:gd name="connsiteX2" fmla="*/ 1066992 w 2768503"/>
              <a:gd name="connsiteY2" fmla="*/ 1038797 h 1038797"/>
              <a:gd name="connsiteX3" fmla="*/ 0 w 2768503"/>
              <a:gd name="connsiteY3" fmla="*/ 960801 h 1038797"/>
              <a:gd name="connsiteX4" fmla="*/ 2090897 w 2768503"/>
              <a:gd name="connsiteY4" fmla="*/ 0 h 1038797"/>
              <a:gd name="connsiteX0" fmla="*/ 2103212 w 2780818"/>
              <a:gd name="connsiteY0" fmla="*/ 0 h 1038797"/>
              <a:gd name="connsiteX1" fmla="*/ 2780818 w 2780818"/>
              <a:gd name="connsiteY1" fmla="*/ 58465 h 1038797"/>
              <a:gd name="connsiteX2" fmla="*/ 1079307 w 2780818"/>
              <a:gd name="connsiteY2" fmla="*/ 1038797 h 1038797"/>
              <a:gd name="connsiteX3" fmla="*/ 0 w 2780818"/>
              <a:gd name="connsiteY3" fmla="*/ 862280 h 1038797"/>
              <a:gd name="connsiteX4" fmla="*/ 2103212 w 2780818"/>
              <a:gd name="connsiteY4" fmla="*/ 0 h 1038797"/>
              <a:gd name="connsiteX0" fmla="*/ 2103212 w 2780818"/>
              <a:gd name="connsiteY0" fmla="*/ 0 h 1038797"/>
              <a:gd name="connsiteX1" fmla="*/ 2780818 w 2780818"/>
              <a:gd name="connsiteY1" fmla="*/ 58465 h 1038797"/>
              <a:gd name="connsiteX2" fmla="*/ 1079307 w 2780818"/>
              <a:gd name="connsiteY2" fmla="*/ 1038797 h 1038797"/>
              <a:gd name="connsiteX3" fmla="*/ 0 w 2780818"/>
              <a:gd name="connsiteY3" fmla="*/ 841755 h 1038797"/>
              <a:gd name="connsiteX4" fmla="*/ 2103212 w 2780818"/>
              <a:gd name="connsiteY4" fmla="*/ 0 h 1038797"/>
              <a:gd name="connsiteX0" fmla="*/ 2123737 w 2780818"/>
              <a:gd name="connsiteY0" fmla="*/ 0 h 1051112"/>
              <a:gd name="connsiteX1" fmla="*/ 2780818 w 2780818"/>
              <a:gd name="connsiteY1" fmla="*/ 70780 h 1051112"/>
              <a:gd name="connsiteX2" fmla="*/ 1079307 w 2780818"/>
              <a:gd name="connsiteY2" fmla="*/ 1051112 h 1051112"/>
              <a:gd name="connsiteX3" fmla="*/ 0 w 2780818"/>
              <a:gd name="connsiteY3" fmla="*/ 854070 h 1051112"/>
              <a:gd name="connsiteX4" fmla="*/ 2123737 w 2780818"/>
              <a:gd name="connsiteY4" fmla="*/ 0 h 1051112"/>
              <a:gd name="connsiteX0" fmla="*/ 2123737 w 2780818"/>
              <a:gd name="connsiteY0" fmla="*/ 0 h 1055217"/>
              <a:gd name="connsiteX1" fmla="*/ 2780818 w 2780818"/>
              <a:gd name="connsiteY1" fmla="*/ 74885 h 1055217"/>
              <a:gd name="connsiteX2" fmla="*/ 1079307 w 2780818"/>
              <a:gd name="connsiteY2" fmla="*/ 1055217 h 1055217"/>
              <a:gd name="connsiteX3" fmla="*/ 0 w 2780818"/>
              <a:gd name="connsiteY3" fmla="*/ 858175 h 1055217"/>
              <a:gd name="connsiteX4" fmla="*/ 2123737 w 2780818"/>
              <a:gd name="connsiteY4" fmla="*/ 0 h 1055217"/>
              <a:gd name="connsiteX0" fmla="*/ 2123737 w 3137957"/>
              <a:gd name="connsiteY0" fmla="*/ 0 h 1055217"/>
              <a:gd name="connsiteX1" fmla="*/ 3137957 w 3137957"/>
              <a:gd name="connsiteY1" fmla="*/ 87200 h 1055217"/>
              <a:gd name="connsiteX2" fmla="*/ 1079307 w 3137957"/>
              <a:gd name="connsiteY2" fmla="*/ 1055217 h 1055217"/>
              <a:gd name="connsiteX3" fmla="*/ 0 w 3137957"/>
              <a:gd name="connsiteY3" fmla="*/ 858175 h 1055217"/>
              <a:gd name="connsiteX4" fmla="*/ 2123737 w 3137957"/>
              <a:gd name="connsiteY4" fmla="*/ 0 h 1055217"/>
              <a:gd name="connsiteX0" fmla="*/ 2673813 w 3137957"/>
              <a:gd name="connsiteY0" fmla="*/ 0 h 1285099"/>
              <a:gd name="connsiteX1" fmla="*/ 3137957 w 3137957"/>
              <a:gd name="connsiteY1" fmla="*/ 317082 h 1285099"/>
              <a:gd name="connsiteX2" fmla="*/ 1079307 w 3137957"/>
              <a:gd name="connsiteY2" fmla="*/ 1285099 h 1285099"/>
              <a:gd name="connsiteX3" fmla="*/ 0 w 3137957"/>
              <a:gd name="connsiteY3" fmla="*/ 1088057 h 1285099"/>
              <a:gd name="connsiteX4" fmla="*/ 2673813 w 3137957"/>
              <a:gd name="connsiteY4" fmla="*/ 0 h 1285099"/>
              <a:gd name="connsiteX0" fmla="*/ 2673813 w 3137957"/>
              <a:gd name="connsiteY0" fmla="*/ 0 h 1285099"/>
              <a:gd name="connsiteX1" fmla="*/ 3137957 w 3137957"/>
              <a:gd name="connsiteY1" fmla="*/ 317082 h 1285099"/>
              <a:gd name="connsiteX2" fmla="*/ 1079307 w 3137957"/>
              <a:gd name="connsiteY2" fmla="*/ 1285099 h 1285099"/>
              <a:gd name="connsiteX3" fmla="*/ 0 w 3137957"/>
              <a:gd name="connsiteY3" fmla="*/ 1088057 h 1285099"/>
              <a:gd name="connsiteX4" fmla="*/ 2673813 w 3137957"/>
              <a:gd name="connsiteY4" fmla="*/ 0 h 1285099"/>
              <a:gd name="connsiteX0" fmla="*/ 2673813 w 3187218"/>
              <a:gd name="connsiteY0" fmla="*/ 0 h 1285099"/>
              <a:gd name="connsiteX1" fmla="*/ 3187218 w 3187218"/>
              <a:gd name="connsiteY1" fmla="*/ 251401 h 1285099"/>
              <a:gd name="connsiteX2" fmla="*/ 1079307 w 3187218"/>
              <a:gd name="connsiteY2" fmla="*/ 1285099 h 1285099"/>
              <a:gd name="connsiteX3" fmla="*/ 0 w 3187218"/>
              <a:gd name="connsiteY3" fmla="*/ 1088057 h 1285099"/>
              <a:gd name="connsiteX4" fmla="*/ 2673813 w 3187218"/>
              <a:gd name="connsiteY4" fmla="*/ 0 h 1285099"/>
              <a:gd name="connsiteX0" fmla="*/ 2673813 w 3113327"/>
              <a:gd name="connsiteY0" fmla="*/ 0 h 1285099"/>
              <a:gd name="connsiteX1" fmla="*/ 3113327 w 3113327"/>
              <a:gd name="connsiteY1" fmla="*/ 407393 h 1285099"/>
              <a:gd name="connsiteX2" fmla="*/ 1079307 w 3113327"/>
              <a:gd name="connsiteY2" fmla="*/ 1285099 h 1285099"/>
              <a:gd name="connsiteX3" fmla="*/ 0 w 3113327"/>
              <a:gd name="connsiteY3" fmla="*/ 1088057 h 1285099"/>
              <a:gd name="connsiteX4" fmla="*/ 2673813 w 3113327"/>
              <a:gd name="connsiteY4" fmla="*/ 0 h 1285099"/>
              <a:gd name="connsiteX0" fmla="*/ 2673813 w 3072277"/>
              <a:gd name="connsiteY0" fmla="*/ 0 h 1285099"/>
              <a:gd name="connsiteX1" fmla="*/ 3072277 w 3072277"/>
              <a:gd name="connsiteY1" fmla="*/ 440233 h 1285099"/>
              <a:gd name="connsiteX2" fmla="*/ 1079307 w 3072277"/>
              <a:gd name="connsiteY2" fmla="*/ 1285099 h 1285099"/>
              <a:gd name="connsiteX3" fmla="*/ 0 w 3072277"/>
              <a:gd name="connsiteY3" fmla="*/ 1088057 h 1285099"/>
              <a:gd name="connsiteX4" fmla="*/ 2673813 w 3072277"/>
              <a:gd name="connsiteY4" fmla="*/ 0 h 1285099"/>
              <a:gd name="connsiteX0" fmla="*/ 2673813 w 3146168"/>
              <a:gd name="connsiteY0" fmla="*/ 0 h 1285099"/>
              <a:gd name="connsiteX1" fmla="*/ 3146168 w 3146168"/>
              <a:gd name="connsiteY1" fmla="*/ 395077 h 1285099"/>
              <a:gd name="connsiteX2" fmla="*/ 1079307 w 3146168"/>
              <a:gd name="connsiteY2" fmla="*/ 1285099 h 1285099"/>
              <a:gd name="connsiteX3" fmla="*/ 0 w 3146168"/>
              <a:gd name="connsiteY3" fmla="*/ 1088057 h 1285099"/>
              <a:gd name="connsiteX4" fmla="*/ 2673813 w 3146168"/>
              <a:gd name="connsiteY4" fmla="*/ 0 h 1285099"/>
              <a:gd name="connsiteX0" fmla="*/ 2702548 w 3146168"/>
              <a:gd name="connsiteY0" fmla="*/ 0 h 1182473"/>
              <a:gd name="connsiteX1" fmla="*/ 3146168 w 3146168"/>
              <a:gd name="connsiteY1" fmla="*/ 292451 h 1182473"/>
              <a:gd name="connsiteX2" fmla="*/ 1079307 w 3146168"/>
              <a:gd name="connsiteY2" fmla="*/ 1182473 h 1182473"/>
              <a:gd name="connsiteX3" fmla="*/ 0 w 3146168"/>
              <a:gd name="connsiteY3" fmla="*/ 985431 h 1182473"/>
              <a:gd name="connsiteX4" fmla="*/ 2702548 w 3146168"/>
              <a:gd name="connsiteY4" fmla="*/ 0 h 1182473"/>
              <a:gd name="connsiteX0" fmla="*/ 2686128 w 3146168"/>
              <a:gd name="connsiteY0" fmla="*/ 0 h 1051112"/>
              <a:gd name="connsiteX1" fmla="*/ 3146168 w 3146168"/>
              <a:gd name="connsiteY1" fmla="*/ 161090 h 1051112"/>
              <a:gd name="connsiteX2" fmla="*/ 1079307 w 3146168"/>
              <a:gd name="connsiteY2" fmla="*/ 1051112 h 1051112"/>
              <a:gd name="connsiteX3" fmla="*/ 0 w 3146168"/>
              <a:gd name="connsiteY3" fmla="*/ 854070 h 1051112"/>
              <a:gd name="connsiteX4" fmla="*/ 2686128 w 3146168"/>
              <a:gd name="connsiteY4" fmla="*/ 0 h 1051112"/>
              <a:gd name="connsiteX0" fmla="*/ 2677918 w 3146168"/>
              <a:gd name="connsiteY0" fmla="*/ 0 h 1042902"/>
              <a:gd name="connsiteX1" fmla="*/ 3146168 w 3146168"/>
              <a:gd name="connsiteY1" fmla="*/ 152880 h 1042902"/>
              <a:gd name="connsiteX2" fmla="*/ 1079307 w 3146168"/>
              <a:gd name="connsiteY2" fmla="*/ 1042902 h 1042902"/>
              <a:gd name="connsiteX3" fmla="*/ 0 w 3146168"/>
              <a:gd name="connsiteY3" fmla="*/ 845860 h 1042902"/>
              <a:gd name="connsiteX4" fmla="*/ 2677918 w 3146168"/>
              <a:gd name="connsiteY4" fmla="*/ 0 h 1042902"/>
              <a:gd name="connsiteX0" fmla="*/ 2292044 w 2760294"/>
              <a:gd name="connsiteY0" fmla="*/ 0 h 1042902"/>
              <a:gd name="connsiteX1" fmla="*/ 2760294 w 2760294"/>
              <a:gd name="connsiteY1" fmla="*/ 152880 h 1042902"/>
              <a:gd name="connsiteX2" fmla="*/ 693433 w 2760294"/>
              <a:gd name="connsiteY2" fmla="*/ 1042902 h 1042902"/>
              <a:gd name="connsiteX3" fmla="*/ 0 w 2760294"/>
              <a:gd name="connsiteY3" fmla="*/ 866385 h 1042902"/>
              <a:gd name="connsiteX4" fmla="*/ 2292044 w 2760294"/>
              <a:gd name="connsiteY4" fmla="*/ 0 h 1042902"/>
              <a:gd name="connsiteX0" fmla="*/ 2234573 w 2702823"/>
              <a:gd name="connsiteY0" fmla="*/ 0 h 1042902"/>
              <a:gd name="connsiteX1" fmla="*/ 2702823 w 2702823"/>
              <a:gd name="connsiteY1" fmla="*/ 152880 h 1042902"/>
              <a:gd name="connsiteX2" fmla="*/ 635962 w 2702823"/>
              <a:gd name="connsiteY2" fmla="*/ 1042902 h 1042902"/>
              <a:gd name="connsiteX3" fmla="*/ 0 w 2702823"/>
              <a:gd name="connsiteY3" fmla="*/ 915646 h 1042902"/>
              <a:gd name="connsiteX4" fmla="*/ 2234573 w 2702823"/>
              <a:gd name="connsiteY4" fmla="*/ 0 h 1042902"/>
              <a:gd name="connsiteX0" fmla="*/ 2131947 w 2600197"/>
              <a:gd name="connsiteY0" fmla="*/ 0 h 1042902"/>
              <a:gd name="connsiteX1" fmla="*/ 2600197 w 2600197"/>
              <a:gd name="connsiteY1" fmla="*/ 152880 h 1042902"/>
              <a:gd name="connsiteX2" fmla="*/ 533336 w 2600197"/>
              <a:gd name="connsiteY2" fmla="*/ 1042902 h 1042902"/>
              <a:gd name="connsiteX3" fmla="*/ 0 w 2600197"/>
              <a:gd name="connsiteY3" fmla="*/ 915646 h 1042902"/>
              <a:gd name="connsiteX4" fmla="*/ 2131947 w 2600197"/>
              <a:gd name="connsiteY4" fmla="*/ 0 h 1042902"/>
              <a:gd name="connsiteX0" fmla="*/ 2062161 w 2530411"/>
              <a:gd name="connsiteY0" fmla="*/ 0 h 1042902"/>
              <a:gd name="connsiteX1" fmla="*/ 2530411 w 2530411"/>
              <a:gd name="connsiteY1" fmla="*/ 152880 h 1042902"/>
              <a:gd name="connsiteX2" fmla="*/ 463550 w 2530411"/>
              <a:gd name="connsiteY2" fmla="*/ 1042902 h 1042902"/>
              <a:gd name="connsiteX3" fmla="*/ 0 w 2530411"/>
              <a:gd name="connsiteY3" fmla="*/ 927961 h 1042902"/>
              <a:gd name="connsiteX4" fmla="*/ 2062161 w 2530411"/>
              <a:gd name="connsiteY4" fmla="*/ 0 h 1042902"/>
              <a:gd name="connsiteX0" fmla="*/ 2062161 w 2530411"/>
              <a:gd name="connsiteY0" fmla="*/ 0 h 1125003"/>
              <a:gd name="connsiteX1" fmla="*/ 2530411 w 2530411"/>
              <a:gd name="connsiteY1" fmla="*/ 152880 h 1125003"/>
              <a:gd name="connsiteX2" fmla="*/ 861739 w 2530411"/>
              <a:gd name="connsiteY2" fmla="*/ 1125003 h 1125003"/>
              <a:gd name="connsiteX3" fmla="*/ 0 w 2530411"/>
              <a:gd name="connsiteY3" fmla="*/ 927961 h 1125003"/>
              <a:gd name="connsiteX4" fmla="*/ 2062161 w 2530411"/>
              <a:gd name="connsiteY4" fmla="*/ 0 h 1125003"/>
              <a:gd name="connsiteX0" fmla="*/ 2062161 w 2530411"/>
              <a:gd name="connsiteY0" fmla="*/ 0 h 1145528"/>
              <a:gd name="connsiteX1" fmla="*/ 2530411 w 2530411"/>
              <a:gd name="connsiteY1" fmla="*/ 152880 h 1145528"/>
              <a:gd name="connsiteX2" fmla="*/ 857634 w 2530411"/>
              <a:gd name="connsiteY2" fmla="*/ 1145528 h 1145528"/>
              <a:gd name="connsiteX3" fmla="*/ 0 w 2530411"/>
              <a:gd name="connsiteY3" fmla="*/ 927961 h 1145528"/>
              <a:gd name="connsiteX4" fmla="*/ 2062161 w 2530411"/>
              <a:gd name="connsiteY4" fmla="*/ 0 h 1145528"/>
              <a:gd name="connsiteX0" fmla="*/ 1865119 w 2333369"/>
              <a:gd name="connsiteY0" fmla="*/ 0 h 1145528"/>
              <a:gd name="connsiteX1" fmla="*/ 2333369 w 2333369"/>
              <a:gd name="connsiteY1" fmla="*/ 152880 h 1145528"/>
              <a:gd name="connsiteX2" fmla="*/ 660592 w 2333369"/>
              <a:gd name="connsiteY2" fmla="*/ 1145528 h 1145528"/>
              <a:gd name="connsiteX3" fmla="*/ 0 w 2333369"/>
              <a:gd name="connsiteY3" fmla="*/ 845860 h 1145528"/>
              <a:gd name="connsiteX4" fmla="*/ 1865119 w 2333369"/>
              <a:gd name="connsiteY4" fmla="*/ 0 h 1145528"/>
              <a:gd name="connsiteX0" fmla="*/ 1865119 w 2288214"/>
              <a:gd name="connsiteY0" fmla="*/ 0 h 1145528"/>
              <a:gd name="connsiteX1" fmla="*/ 2288214 w 2288214"/>
              <a:gd name="connsiteY1" fmla="*/ 136460 h 1145528"/>
              <a:gd name="connsiteX2" fmla="*/ 660592 w 2288214"/>
              <a:gd name="connsiteY2" fmla="*/ 1145528 h 1145528"/>
              <a:gd name="connsiteX3" fmla="*/ 0 w 2288214"/>
              <a:gd name="connsiteY3" fmla="*/ 845860 h 1145528"/>
              <a:gd name="connsiteX4" fmla="*/ 1865119 w 2288214"/>
              <a:gd name="connsiteY4" fmla="*/ 0 h 1145528"/>
              <a:gd name="connsiteX0" fmla="*/ 1877434 w 2288214"/>
              <a:gd name="connsiteY0" fmla="*/ 0 h 1153738"/>
              <a:gd name="connsiteX1" fmla="*/ 2288214 w 2288214"/>
              <a:gd name="connsiteY1" fmla="*/ 144670 h 1153738"/>
              <a:gd name="connsiteX2" fmla="*/ 660592 w 2288214"/>
              <a:gd name="connsiteY2" fmla="*/ 1153738 h 1153738"/>
              <a:gd name="connsiteX3" fmla="*/ 0 w 2288214"/>
              <a:gd name="connsiteY3" fmla="*/ 854070 h 1153738"/>
              <a:gd name="connsiteX4" fmla="*/ 1877434 w 2288214"/>
              <a:gd name="connsiteY4" fmla="*/ 0 h 115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214" h="1153738">
                <a:moveTo>
                  <a:pt x="1877434" y="0"/>
                </a:moveTo>
                <a:lnTo>
                  <a:pt x="2288214" y="144670"/>
                </a:lnTo>
                <a:lnTo>
                  <a:pt x="660592" y="1153738"/>
                </a:lnTo>
                <a:lnTo>
                  <a:pt x="0" y="854070"/>
                </a:lnTo>
                <a:lnTo>
                  <a:pt x="187743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9776BB-9695-4B03-9851-58601E5E55F8}"/>
              </a:ext>
            </a:extLst>
          </p:cNvPr>
          <p:cNvSpPr/>
          <p:nvPr/>
        </p:nvSpPr>
        <p:spPr>
          <a:xfrm>
            <a:off x="713052" y="5523358"/>
            <a:ext cx="1937753" cy="20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9137E8-FD81-49C8-9EEC-BE514DD9546E}"/>
              </a:ext>
            </a:extLst>
          </p:cNvPr>
          <p:cNvSpPr/>
          <p:nvPr/>
        </p:nvSpPr>
        <p:spPr>
          <a:xfrm>
            <a:off x="3201023" y="5586127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41B1C8-3F1C-418B-B0DE-6635713FC8EC}"/>
              </a:ext>
            </a:extLst>
          </p:cNvPr>
          <p:cNvSpPr/>
          <p:nvPr/>
        </p:nvSpPr>
        <p:spPr>
          <a:xfrm>
            <a:off x="5148582" y="4851193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1">
            <a:extLst>
              <a:ext uri="{FF2B5EF4-FFF2-40B4-BE49-F238E27FC236}">
                <a16:creationId xmlns:a16="http://schemas.microsoft.com/office/drawing/2014/main" id="{8D017B63-A8EC-47FB-8B21-3FE214053B97}"/>
              </a:ext>
            </a:extLst>
          </p:cNvPr>
          <p:cNvSpPr/>
          <p:nvPr/>
        </p:nvSpPr>
        <p:spPr>
          <a:xfrm rot="20802398">
            <a:off x="5339670" y="5405585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1">
            <a:extLst>
              <a:ext uri="{FF2B5EF4-FFF2-40B4-BE49-F238E27FC236}">
                <a16:creationId xmlns:a16="http://schemas.microsoft.com/office/drawing/2014/main" id="{8425DC4B-1ED4-43D5-B98E-BF55229FD564}"/>
              </a:ext>
            </a:extLst>
          </p:cNvPr>
          <p:cNvSpPr/>
          <p:nvPr/>
        </p:nvSpPr>
        <p:spPr>
          <a:xfrm rot="797602" flipH="1">
            <a:off x="4643295" y="5652234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">
            <a:extLst>
              <a:ext uri="{FF2B5EF4-FFF2-40B4-BE49-F238E27FC236}">
                <a16:creationId xmlns:a16="http://schemas.microsoft.com/office/drawing/2014/main" id="{9D8B9069-A246-4987-BDF5-16061C5C03EF}"/>
              </a:ext>
            </a:extLst>
          </p:cNvPr>
          <p:cNvSpPr/>
          <p:nvPr/>
        </p:nvSpPr>
        <p:spPr>
          <a:xfrm rot="20802398" flipH="1" flipV="1">
            <a:off x="4222069" y="5783027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62A649F8-0370-44E7-8A3F-88158DB21F7F}"/>
              </a:ext>
            </a:extLst>
          </p:cNvPr>
          <p:cNvSpPr/>
          <p:nvPr/>
        </p:nvSpPr>
        <p:spPr>
          <a:xfrm rot="2622338" flipH="1" flipV="1">
            <a:off x="3859590" y="6073204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F8B3FB8D-5F31-4E48-A9F3-4F1F8715ED0E}"/>
              </a:ext>
            </a:extLst>
          </p:cNvPr>
          <p:cNvSpPr/>
          <p:nvPr/>
        </p:nvSpPr>
        <p:spPr>
          <a:xfrm rot="15624862" flipH="1" flipV="1">
            <a:off x="3235052" y="6303931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B5046AD3-6C76-4FE3-A587-8DEE26C530CF}"/>
              </a:ext>
            </a:extLst>
          </p:cNvPr>
          <p:cNvSpPr/>
          <p:nvPr/>
        </p:nvSpPr>
        <p:spPr>
          <a:xfrm rot="12191785" flipH="1" flipV="1">
            <a:off x="3525579" y="6145913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">
            <a:extLst>
              <a:ext uri="{FF2B5EF4-FFF2-40B4-BE49-F238E27FC236}">
                <a16:creationId xmlns:a16="http://schemas.microsoft.com/office/drawing/2014/main" id="{6186404B-7E8D-4C29-8C0A-A5FD4F4C6F4D}"/>
              </a:ext>
            </a:extLst>
          </p:cNvPr>
          <p:cNvSpPr/>
          <p:nvPr/>
        </p:nvSpPr>
        <p:spPr>
          <a:xfrm rot="7860137" flipH="1">
            <a:off x="4991804" y="5519199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A2141A6B-39BA-4B61-B413-24C35ADFB31A}"/>
              </a:ext>
            </a:extLst>
          </p:cNvPr>
          <p:cNvSpPr/>
          <p:nvPr/>
        </p:nvSpPr>
        <p:spPr>
          <a:xfrm rot="8928099" flipH="1" flipV="1">
            <a:off x="4468780" y="5841865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1">
            <a:extLst>
              <a:ext uri="{FF2B5EF4-FFF2-40B4-BE49-F238E27FC236}">
                <a16:creationId xmlns:a16="http://schemas.microsoft.com/office/drawing/2014/main" id="{09DDE32B-4D0E-4F19-B478-B5DB486468D9}"/>
              </a:ext>
            </a:extLst>
          </p:cNvPr>
          <p:cNvSpPr/>
          <p:nvPr/>
        </p:nvSpPr>
        <p:spPr>
          <a:xfrm rot="4585053" flipH="1" flipV="1">
            <a:off x="4917293" y="5450613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">
            <a:extLst>
              <a:ext uri="{FF2B5EF4-FFF2-40B4-BE49-F238E27FC236}">
                <a16:creationId xmlns:a16="http://schemas.microsoft.com/office/drawing/2014/main" id="{75D61E03-08A4-4DB4-8655-4F926966FA5B}"/>
              </a:ext>
            </a:extLst>
          </p:cNvPr>
          <p:cNvSpPr/>
          <p:nvPr/>
        </p:nvSpPr>
        <p:spPr>
          <a:xfrm rot="13562563" flipH="1" flipV="1">
            <a:off x="4205739" y="6247750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65A2606D-0C57-4F8A-8A9F-C0102A306243}"/>
              </a:ext>
            </a:extLst>
          </p:cNvPr>
          <p:cNvSpPr/>
          <p:nvPr/>
        </p:nvSpPr>
        <p:spPr>
          <a:xfrm rot="17048047" flipH="1" flipV="1">
            <a:off x="5075512" y="5857787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">
            <a:extLst>
              <a:ext uri="{FF2B5EF4-FFF2-40B4-BE49-F238E27FC236}">
                <a16:creationId xmlns:a16="http://schemas.microsoft.com/office/drawing/2014/main" id="{47947680-E934-4A67-9631-A1D976E9E93F}"/>
              </a:ext>
            </a:extLst>
          </p:cNvPr>
          <p:cNvSpPr/>
          <p:nvPr/>
        </p:nvSpPr>
        <p:spPr>
          <a:xfrm rot="4551953" flipV="1">
            <a:off x="5684066" y="5622706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2C1C79-A22C-4FA5-87FE-76CB5A71A70A}"/>
              </a:ext>
            </a:extLst>
          </p:cNvPr>
          <p:cNvSpPr/>
          <p:nvPr/>
        </p:nvSpPr>
        <p:spPr>
          <a:xfrm>
            <a:off x="3566494" y="5380938"/>
            <a:ext cx="3074972" cy="2396670"/>
          </a:xfrm>
          <a:custGeom>
            <a:avLst/>
            <a:gdLst>
              <a:gd name="connsiteX0" fmla="*/ 0 w 125080"/>
              <a:gd name="connsiteY0" fmla="*/ 0 h 1031737"/>
              <a:gd name="connsiteX1" fmla="*/ 125080 w 125080"/>
              <a:gd name="connsiteY1" fmla="*/ 0 h 1031737"/>
              <a:gd name="connsiteX2" fmla="*/ 125080 w 125080"/>
              <a:gd name="connsiteY2" fmla="*/ 1031737 h 1031737"/>
              <a:gd name="connsiteX3" fmla="*/ 0 w 125080"/>
              <a:gd name="connsiteY3" fmla="*/ 1031737 h 1031737"/>
              <a:gd name="connsiteX4" fmla="*/ 0 w 125080"/>
              <a:gd name="connsiteY4" fmla="*/ 0 h 1031737"/>
              <a:gd name="connsiteX0" fmla="*/ 0 w 3215943"/>
              <a:gd name="connsiteY0" fmla="*/ 1319213 h 2350950"/>
              <a:gd name="connsiteX1" fmla="*/ 3215943 w 3215943"/>
              <a:gd name="connsiteY1" fmla="*/ 0 h 2350950"/>
              <a:gd name="connsiteX2" fmla="*/ 125080 w 3215943"/>
              <a:gd name="connsiteY2" fmla="*/ 2350950 h 2350950"/>
              <a:gd name="connsiteX3" fmla="*/ 0 w 3215943"/>
              <a:gd name="connsiteY3" fmla="*/ 2350950 h 2350950"/>
              <a:gd name="connsiteX4" fmla="*/ 0 w 3215943"/>
              <a:gd name="connsiteY4" fmla="*/ 1319213 h 2350950"/>
              <a:gd name="connsiteX0" fmla="*/ 0 w 3215943"/>
              <a:gd name="connsiteY0" fmla="*/ 1319213 h 2350950"/>
              <a:gd name="connsiteX1" fmla="*/ 3215943 w 3215943"/>
              <a:gd name="connsiteY1" fmla="*/ 0 h 2350950"/>
              <a:gd name="connsiteX2" fmla="*/ 3196892 w 3215943"/>
              <a:gd name="connsiteY2" fmla="*/ 522150 h 2350950"/>
              <a:gd name="connsiteX3" fmla="*/ 0 w 3215943"/>
              <a:gd name="connsiteY3" fmla="*/ 2350950 h 2350950"/>
              <a:gd name="connsiteX4" fmla="*/ 0 w 3215943"/>
              <a:gd name="connsiteY4" fmla="*/ 1319213 h 2350950"/>
              <a:gd name="connsiteX0" fmla="*/ 0 w 3208323"/>
              <a:gd name="connsiteY0" fmla="*/ 1334453 h 2366190"/>
              <a:gd name="connsiteX1" fmla="*/ 3208323 w 3208323"/>
              <a:gd name="connsiteY1" fmla="*/ 0 h 2366190"/>
              <a:gd name="connsiteX2" fmla="*/ 3196892 w 3208323"/>
              <a:gd name="connsiteY2" fmla="*/ 537390 h 2366190"/>
              <a:gd name="connsiteX3" fmla="*/ 0 w 3208323"/>
              <a:gd name="connsiteY3" fmla="*/ 2366190 h 2366190"/>
              <a:gd name="connsiteX4" fmla="*/ 0 w 3208323"/>
              <a:gd name="connsiteY4" fmla="*/ 1334453 h 2366190"/>
              <a:gd name="connsiteX0" fmla="*/ 0 w 3196892"/>
              <a:gd name="connsiteY0" fmla="*/ 1403033 h 2434770"/>
              <a:gd name="connsiteX1" fmla="*/ 3033063 w 3196892"/>
              <a:gd name="connsiteY1" fmla="*/ 0 h 2434770"/>
              <a:gd name="connsiteX2" fmla="*/ 3196892 w 3196892"/>
              <a:gd name="connsiteY2" fmla="*/ 605970 h 2434770"/>
              <a:gd name="connsiteX3" fmla="*/ 0 w 3196892"/>
              <a:gd name="connsiteY3" fmla="*/ 2434770 h 2434770"/>
              <a:gd name="connsiteX4" fmla="*/ 0 w 3196892"/>
              <a:gd name="connsiteY4" fmla="*/ 1403033 h 2434770"/>
              <a:gd name="connsiteX0" fmla="*/ 0 w 3090212"/>
              <a:gd name="connsiteY0" fmla="*/ 1403033 h 2434770"/>
              <a:gd name="connsiteX1" fmla="*/ 3033063 w 3090212"/>
              <a:gd name="connsiteY1" fmla="*/ 0 h 2434770"/>
              <a:gd name="connsiteX2" fmla="*/ 3090212 w 3090212"/>
              <a:gd name="connsiteY2" fmla="*/ 545010 h 2434770"/>
              <a:gd name="connsiteX3" fmla="*/ 0 w 3090212"/>
              <a:gd name="connsiteY3" fmla="*/ 2434770 h 2434770"/>
              <a:gd name="connsiteX4" fmla="*/ 0 w 3090212"/>
              <a:gd name="connsiteY4" fmla="*/ 1403033 h 2434770"/>
              <a:gd name="connsiteX0" fmla="*/ 0 w 3074972"/>
              <a:gd name="connsiteY0" fmla="*/ 1403033 h 2434770"/>
              <a:gd name="connsiteX1" fmla="*/ 3033063 w 3074972"/>
              <a:gd name="connsiteY1" fmla="*/ 0 h 2434770"/>
              <a:gd name="connsiteX2" fmla="*/ 3074972 w 3074972"/>
              <a:gd name="connsiteY2" fmla="*/ 545010 h 2434770"/>
              <a:gd name="connsiteX3" fmla="*/ 0 w 3074972"/>
              <a:gd name="connsiteY3" fmla="*/ 2434770 h 2434770"/>
              <a:gd name="connsiteX4" fmla="*/ 0 w 3074972"/>
              <a:gd name="connsiteY4" fmla="*/ 1403033 h 2434770"/>
              <a:gd name="connsiteX0" fmla="*/ 0 w 3074972"/>
              <a:gd name="connsiteY0" fmla="*/ 1364933 h 2396670"/>
              <a:gd name="connsiteX1" fmla="*/ 3048303 w 3074972"/>
              <a:gd name="connsiteY1" fmla="*/ 0 h 2396670"/>
              <a:gd name="connsiteX2" fmla="*/ 3074972 w 3074972"/>
              <a:gd name="connsiteY2" fmla="*/ 506910 h 2396670"/>
              <a:gd name="connsiteX3" fmla="*/ 0 w 3074972"/>
              <a:gd name="connsiteY3" fmla="*/ 2396670 h 2396670"/>
              <a:gd name="connsiteX4" fmla="*/ 0 w 3074972"/>
              <a:gd name="connsiteY4" fmla="*/ 1364933 h 239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972" h="2396670">
                <a:moveTo>
                  <a:pt x="0" y="1364933"/>
                </a:moveTo>
                <a:lnTo>
                  <a:pt x="3048303" y="0"/>
                </a:lnTo>
                <a:lnTo>
                  <a:pt x="3074972" y="506910"/>
                </a:lnTo>
                <a:lnTo>
                  <a:pt x="0" y="2396670"/>
                </a:lnTo>
                <a:lnTo>
                  <a:pt x="0" y="136493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0A59A7-50A2-47D8-91E5-8D14E9EAA36D}"/>
              </a:ext>
            </a:extLst>
          </p:cNvPr>
          <p:cNvSpPr/>
          <p:nvPr/>
        </p:nvSpPr>
        <p:spPr>
          <a:xfrm>
            <a:off x="3922191" y="6872805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DAFE72C-EEC6-4BE7-B4FC-F29E55B33A6B}"/>
              </a:ext>
            </a:extLst>
          </p:cNvPr>
          <p:cNvSpPr/>
          <p:nvPr/>
        </p:nvSpPr>
        <p:spPr>
          <a:xfrm>
            <a:off x="5767251" y="5823962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2180C-9D07-4CE4-BB9C-AA5C960CA8BB}"/>
              </a:ext>
            </a:extLst>
          </p:cNvPr>
          <p:cNvSpPr/>
          <p:nvPr/>
        </p:nvSpPr>
        <p:spPr>
          <a:xfrm>
            <a:off x="2657329" y="6565207"/>
            <a:ext cx="909165" cy="1227630"/>
          </a:xfrm>
          <a:custGeom>
            <a:avLst/>
            <a:gdLst>
              <a:gd name="connsiteX0" fmla="*/ 0 w 749909"/>
              <a:gd name="connsiteY0" fmla="*/ 0 h 328470"/>
              <a:gd name="connsiteX1" fmla="*/ 749909 w 749909"/>
              <a:gd name="connsiteY1" fmla="*/ 0 h 328470"/>
              <a:gd name="connsiteX2" fmla="*/ 749909 w 749909"/>
              <a:gd name="connsiteY2" fmla="*/ 328470 h 328470"/>
              <a:gd name="connsiteX3" fmla="*/ 0 w 749909"/>
              <a:gd name="connsiteY3" fmla="*/ 328470 h 328470"/>
              <a:gd name="connsiteX4" fmla="*/ 0 w 749909"/>
              <a:gd name="connsiteY4" fmla="*/ 0 h 328470"/>
              <a:gd name="connsiteX0" fmla="*/ 0 w 780389"/>
              <a:gd name="connsiteY0" fmla="*/ 0 h 793290"/>
              <a:gd name="connsiteX1" fmla="*/ 749909 w 780389"/>
              <a:gd name="connsiteY1" fmla="*/ 0 h 793290"/>
              <a:gd name="connsiteX2" fmla="*/ 780389 w 780389"/>
              <a:gd name="connsiteY2" fmla="*/ 793290 h 793290"/>
              <a:gd name="connsiteX3" fmla="*/ 0 w 780389"/>
              <a:gd name="connsiteY3" fmla="*/ 328470 h 793290"/>
              <a:gd name="connsiteX4" fmla="*/ 0 w 780389"/>
              <a:gd name="connsiteY4" fmla="*/ 0 h 793290"/>
              <a:gd name="connsiteX0" fmla="*/ 0 w 780389"/>
              <a:gd name="connsiteY0" fmla="*/ 228600 h 1021890"/>
              <a:gd name="connsiteX1" fmla="*/ 765149 w 780389"/>
              <a:gd name="connsiteY1" fmla="*/ 0 h 1021890"/>
              <a:gd name="connsiteX2" fmla="*/ 780389 w 780389"/>
              <a:gd name="connsiteY2" fmla="*/ 1021890 h 1021890"/>
              <a:gd name="connsiteX3" fmla="*/ 0 w 780389"/>
              <a:gd name="connsiteY3" fmla="*/ 557070 h 1021890"/>
              <a:gd name="connsiteX4" fmla="*/ 0 w 780389"/>
              <a:gd name="connsiteY4" fmla="*/ 228600 h 1021890"/>
              <a:gd name="connsiteX0" fmla="*/ 22860 w 780389"/>
              <a:gd name="connsiteY0" fmla="*/ 0 h 1044750"/>
              <a:gd name="connsiteX1" fmla="*/ 765149 w 780389"/>
              <a:gd name="connsiteY1" fmla="*/ 22860 h 1044750"/>
              <a:gd name="connsiteX2" fmla="*/ 780389 w 780389"/>
              <a:gd name="connsiteY2" fmla="*/ 1044750 h 1044750"/>
              <a:gd name="connsiteX3" fmla="*/ 0 w 780389"/>
              <a:gd name="connsiteY3" fmla="*/ 579930 h 1044750"/>
              <a:gd name="connsiteX4" fmla="*/ 22860 w 780389"/>
              <a:gd name="connsiteY4" fmla="*/ 0 h 1044750"/>
              <a:gd name="connsiteX0" fmla="*/ 0 w 788009"/>
              <a:gd name="connsiteY0" fmla="*/ 0 h 1044750"/>
              <a:gd name="connsiteX1" fmla="*/ 772769 w 788009"/>
              <a:gd name="connsiteY1" fmla="*/ 22860 h 1044750"/>
              <a:gd name="connsiteX2" fmla="*/ 788009 w 788009"/>
              <a:gd name="connsiteY2" fmla="*/ 1044750 h 1044750"/>
              <a:gd name="connsiteX3" fmla="*/ 7620 w 788009"/>
              <a:gd name="connsiteY3" fmla="*/ 579930 h 1044750"/>
              <a:gd name="connsiteX4" fmla="*/ 0 w 788009"/>
              <a:gd name="connsiteY4" fmla="*/ 0 h 1044750"/>
              <a:gd name="connsiteX0" fmla="*/ 0 w 788009"/>
              <a:gd name="connsiteY0" fmla="*/ 83820 h 1128570"/>
              <a:gd name="connsiteX1" fmla="*/ 772769 w 788009"/>
              <a:gd name="connsiteY1" fmla="*/ 0 h 1128570"/>
              <a:gd name="connsiteX2" fmla="*/ 788009 w 788009"/>
              <a:gd name="connsiteY2" fmla="*/ 1128570 h 1128570"/>
              <a:gd name="connsiteX3" fmla="*/ 7620 w 788009"/>
              <a:gd name="connsiteY3" fmla="*/ 663750 h 1128570"/>
              <a:gd name="connsiteX4" fmla="*/ 0 w 788009"/>
              <a:gd name="connsiteY4" fmla="*/ 83820 h 1128570"/>
              <a:gd name="connsiteX0" fmla="*/ 0 w 788009"/>
              <a:gd name="connsiteY0" fmla="*/ 83820 h 1037130"/>
              <a:gd name="connsiteX1" fmla="*/ 772769 w 788009"/>
              <a:gd name="connsiteY1" fmla="*/ 0 h 1037130"/>
              <a:gd name="connsiteX2" fmla="*/ 788009 w 788009"/>
              <a:gd name="connsiteY2" fmla="*/ 1037130 h 1037130"/>
              <a:gd name="connsiteX3" fmla="*/ 7620 w 788009"/>
              <a:gd name="connsiteY3" fmla="*/ 663750 h 1037130"/>
              <a:gd name="connsiteX4" fmla="*/ 0 w 788009"/>
              <a:gd name="connsiteY4" fmla="*/ 83820 h 1037130"/>
              <a:gd name="connsiteX0" fmla="*/ 0 w 781404"/>
              <a:gd name="connsiteY0" fmla="*/ 0 h 1151430"/>
              <a:gd name="connsiteX1" fmla="*/ 766164 w 781404"/>
              <a:gd name="connsiteY1" fmla="*/ 114300 h 1151430"/>
              <a:gd name="connsiteX2" fmla="*/ 781404 w 781404"/>
              <a:gd name="connsiteY2" fmla="*/ 1151430 h 1151430"/>
              <a:gd name="connsiteX3" fmla="*/ 1015 w 781404"/>
              <a:gd name="connsiteY3" fmla="*/ 778050 h 1151430"/>
              <a:gd name="connsiteX4" fmla="*/ 0 w 781404"/>
              <a:gd name="connsiteY4" fmla="*/ 0 h 1151430"/>
              <a:gd name="connsiteX0" fmla="*/ 12201 w 780396"/>
              <a:gd name="connsiteY0" fmla="*/ 0 h 1220010"/>
              <a:gd name="connsiteX1" fmla="*/ 765156 w 780396"/>
              <a:gd name="connsiteY1" fmla="*/ 182880 h 1220010"/>
              <a:gd name="connsiteX2" fmla="*/ 780396 w 780396"/>
              <a:gd name="connsiteY2" fmla="*/ 1220010 h 1220010"/>
              <a:gd name="connsiteX3" fmla="*/ 7 w 780396"/>
              <a:gd name="connsiteY3" fmla="*/ 846630 h 1220010"/>
              <a:gd name="connsiteX4" fmla="*/ 12201 w 780396"/>
              <a:gd name="connsiteY4" fmla="*/ 0 h 1220010"/>
              <a:gd name="connsiteX0" fmla="*/ 0 w 788009"/>
              <a:gd name="connsiteY0" fmla="*/ 0 h 1227630"/>
              <a:gd name="connsiteX1" fmla="*/ 772769 w 788009"/>
              <a:gd name="connsiteY1" fmla="*/ 190500 h 1227630"/>
              <a:gd name="connsiteX2" fmla="*/ 788009 w 788009"/>
              <a:gd name="connsiteY2" fmla="*/ 1227630 h 1227630"/>
              <a:gd name="connsiteX3" fmla="*/ 7620 w 788009"/>
              <a:gd name="connsiteY3" fmla="*/ 854250 h 1227630"/>
              <a:gd name="connsiteX4" fmla="*/ 0 w 788009"/>
              <a:gd name="connsiteY4" fmla="*/ 0 h 122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009" h="1227630">
                <a:moveTo>
                  <a:pt x="0" y="0"/>
                </a:moveTo>
                <a:lnTo>
                  <a:pt x="772769" y="190500"/>
                </a:lnTo>
                <a:lnTo>
                  <a:pt x="788009" y="1227630"/>
                </a:lnTo>
                <a:lnTo>
                  <a:pt x="7620" y="854250"/>
                </a:lnTo>
                <a:cubicBezTo>
                  <a:pt x="7282" y="594900"/>
                  <a:pt x="338" y="25935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9606B03-6382-4666-B1C4-C1DCDD4D6B8E}"/>
              </a:ext>
            </a:extLst>
          </p:cNvPr>
          <p:cNvSpPr/>
          <p:nvPr/>
        </p:nvSpPr>
        <p:spPr>
          <a:xfrm>
            <a:off x="579110" y="2852408"/>
            <a:ext cx="3722702" cy="1953908"/>
          </a:xfrm>
          <a:custGeom>
            <a:avLst/>
            <a:gdLst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768941 w 2771798"/>
              <a:gd name="connsiteY4" fmla="*/ 0 h 669108"/>
              <a:gd name="connsiteX5" fmla="*/ 2771798 w 2771798"/>
              <a:gd name="connsiteY5" fmla="*/ 56174 h 669108"/>
              <a:gd name="connsiteX6" fmla="*/ 1054441 w 2771798"/>
              <a:gd name="connsiteY6" fmla="*/ 669108 h 669108"/>
              <a:gd name="connsiteX7" fmla="*/ 1054441 w 2771798"/>
              <a:gd name="connsiteY7" fmla="*/ 56388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54441 w 2771798"/>
              <a:gd name="connsiteY8" fmla="*/ 563880 h 669108"/>
              <a:gd name="connsiteX9" fmla="*/ 2768941 w 2771798"/>
              <a:gd name="connsiteY9" fmla="*/ 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46231 w 2771798"/>
              <a:gd name="connsiteY8" fmla="*/ 567985 h 669108"/>
              <a:gd name="connsiteX9" fmla="*/ 2768941 w 2771798"/>
              <a:gd name="connsiteY9" fmla="*/ 0 h 669108"/>
              <a:gd name="connsiteX0" fmla="*/ 2026920 w 2775903"/>
              <a:gd name="connsiteY0" fmla="*/ 6300 h 669108"/>
              <a:gd name="connsiteX1" fmla="*/ 2739268 w 2775903"/>
              <a:gd name="connsiteY1" fmla="*/ 6300 h 669108"/>
              <a:gd name="connsiteX2" fmla="*/ 1055248 w 2775903"/>
              <a:gd name="connsiteY2" fmla="*/ 563146 h 669108"/>
              <a:gd name="connsiteX3" fmla="*/ 0 w 2775903"/>
              <a:gd name="connsiteY3" fmla="*/ 563146 h 669108"/>
              <a:gd name="connsiteX4" fmla="*/ 2026920 w 2775903"/>
              <a:gd name="connsiteY4" fmla="*/ 6300 h 669108"/>
              <a:gd name="connsiteX5" fmla="*/ 2768941 w 2775903"/>
              <a:gd name="connsiteY5" fmla="*/ 0 h 669108"/>
              <a:gd name="connsiteX6" fmla="*/ 2775903 w 2775903"/>
              <a:gd name="connsiteY6" fmla="*/ 56174 h 669108"/>
              <a:gd name="connsiteX7" fmla="*/ 1046231 w 2775903"/>
              <a:gd name="connsiteY7" fmla="*/ 669108 h 669108"/>
              <a:gd name="connsiteX8" fmla="*/ 1046231 w 2775903"/>
              <a:gd name="connsiteY8" fmla="*/ 567985 h 669108"/>
              <a:gd name="connsiteX9" fmla="*/ 2768941 w 2775903"/>
              <a:gd name="connsiteY9" fmla="*/ 0 h 669108"/>
              <a:gd name="connsiteX0" fmla="*/ 2026920 w 2779324"/>
              <a:gd name="connsiteY0" fmla="*/ 6300 h 669108"/>
              <a:gd name="connsiteX1" fmla="*/ 2739268 w 2779324"/>
              <a:gd name="connsiteY1" fmla="*/ 6300 h 669108"/>
              <a:gd name="connsiteX2" fmla="*/ 1055248 w 2779324"/>
              <a:gd name="connsiteY2" fmla="*/ 563146 h 669108"/>
              <a:gd name="connsiteX3" fmla="*/ 0 w 2779324"/>
              <a:gd name="connsiteY3" fmla="*/ 563146 h 669108"/>
              <a:gd name="connsiteX4" fmla="*/ 2026920 w 2779324"/>
              <a:gd name="connsiteY4" fmla="*/ 6300 h 669108"/>
              <a:gd name="connsiteX5" fmla="*/ 2768941 w 2779324"/>
              <a:gd name="connsiteY5" fmla="*/ 0 h 669108"/>
              <a:gd name="connsiteX6" fmla="*/ 2779324 w 2779324"/>
              <a:gd name="connsiteY6" fmla="*/ 66437 h 669108"/>
              <a:gd name="connsiteX7" fmla="*/ 1046231 w 2779324"/>
              <a:gd name="connsiteY7" fmla="*/ 669108 h 669108"/>
              <a:gd name="connsiteX8" fmla="*/ 1046231 w 2779324"/>
              <a:gd name="connsiteY8" fmla="*/ 567985 h 669108"/>
              <a:gd name="connsiteX9" fmla="*/ 2768941 w 2779324"/>
              <a:gd name="connsiteY9" fmla="*/ 0 h 669108"/>
              <a:gd name="connsiteX0" fmla="*/ 2026920 w 2779324"/>
              <a:gd name="connsiteY0" fmla="*/ 0 h 662808"/>
              <a:gd name="connsiteX1" fmla="*/ 2739268 w 2779324"/>
              <a:gd name="connsiteY1" fmla="*/ 0 h 662808"/>
              <a:gd name="connsiteX2" fmla="*/ 1055248 w 2779324"/>
              <a:gd name="connsiteY2" fmla="*/ 556846 h 662808"/>
              <a:gd name="connsiteX3" fmla="*/ 0 w 2779324"/>
              <a:gd name="connsiteY3" fmla="*/ 556846 h 662808"/>
              <a:gd name="connsiteX4" fmla="*/ 2026920 w 2779324"/>
              <a:gd name="connsiteY4" fmla="*/ 0 h 662808"/>
              <a:gd name="connsiteX5" fmla="*/ 1046231 w 2779324"/>
              <a:gd name="connsiteY5" fmla="*/ 561685 h 662808"/>
              <a:gd name="connsiteX6" fmla="*/ 2779324 w 2779324"/>
              <a:gd name="connsiteY6" fmla="*/ 60137 h 662808"/>
              <a:gd name="connsiteX7" fmla="*/ 1046231 w 2779324"/>
              <a:gd name="connsiteY7" fmla="*/ 662808 h 662808"/>
              <a:gd name="connsiteX8" fmla="*/ 1046231 w 2779324"/>
              <a:gd name="connsiteY8" fmla="*/ 561685 h 662808"/>
              <a:gd name="connsiteX0" fmla="*/ 2026920 w 2739268"/>
              <a:gd name="connsiteY0" fmla="*/ 0 h 662808"/>
              <a:gd name="connsiteX1" fmla="*/ 2739268 w 2739268"/>
              <a:gd name="connsiteY1" fmla="*/ 0 h 662808"/>
              <a:gd name="connsiteX2" fmla="*/ 1055248 w 2739268"/>
              <a:gd name="connsiteY2" fmla="*/ 556846 h 662808"/>
              <a:gd name="connsiteX3" fmla="*/ 0 w 2739268"/>
              <a:gd name="connsiteY3" fmla="*/ 556846 h 662808"/>
              <a:gd name="connsiteX4" fmla="*/ 2026920 w 2739268"/>
              <a:gd name="connsiteY4" fmla="*/ 0 h 662808"/>
              <a:gd name="connsiteX5" fmla="*/ 1046231 w 2739268"/>
              <a:gd name="connsiteY5" fmla="*/ 561685 h 662808"/>
              <a:gd name="connsiteX6" fmla="*/ 1046231 w 2739268"/>
              <a:gd name="connsiteY6" fmla="*/ 662808 h 662808"/>
              <a:gd name="connsiteX7" fmla="*/ 1046231 w 2739268"/>
              <a:gd name="connsiteY7" fmla="*/ 561685 h 662808"/>
              <a:gd name="connsiteX0" fmla="*/ 2026920 w 2739268"/>
              <a:gd name="connsiteY0" fmla="*/ 0 h 556846"/>
              <a:gd name="connsiteX1" fmla="*/ 2739268 w 2739268"/>
              <a:gd name="connsiteY1" fmla="*/ 0 h 556846"/>
              <a:gd name="connsiteX2" fmla="*/ 1055248 w 2739268"/>
              <a:gd name="connsiteY2" fmla="*/ 556846 h 556846"/>
              <a:gd name="connsiteX3" fmla="*/ 0 w 2739268"/>
              <a:gd name="connsiteY3" fmla="*/ 556846 h 556846"/>
              <a:gd name="connsiteX4" fmla="*/ 2026920 w 2739268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4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  <a:gd name="connsiteX0" fmla="*/ 2026920 w 2766635"/>
              <a:gd name="connsiteY0" fmla="*/ 0 h 556846"/>
              <a:gd name="connsiteX1" fmla="*/ 2766635 w 2766635"/>
              <a:gd name="connsiteY1" fmla="*/ 17104 h 556846"/>
              <a:gd name="connsiteX2" fmla="*/ 1055248 w 2766635"/>
              <a:gd name="connsiteY2" fmla="*/ 556846 h 556846"/>
              <a:gd name="connsiteX3" fmla="*/ 0 w 2766635"/>
              <a:gd name="connsiteY3" fmla="*/ 556846 h 556846"/>
              <a:gd name="connsiteX4" fmla="*/ 2026920 w 2766635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22235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5393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1972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3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  <a:gd name="connsiteX0" fmla="*/ 2026920 w 2759793"/>
              <a:gd name="connsiteY0" fmla="*/ 0 h 1175760"/>
              <a:gd name="connsiteX1" fmla="*/ 2759793 w 2759793"/>
              <a:gd name="connsiteY1" fmla="*/ 17103 h 1175760"/>
              <a:gd name="connsiteX2" fmla="*/ 171085 w 2759793"/>
              <a:gd name="connsiteY2" fmla="*/ 1175760 h 1175760"/>
              <a:gd name="connsiteX3" fmla="*/ 0 w 2759793"/>
              <a:gd name="connsiteY3" fmla="*/ 556846 h 1175760"/>
              <a:gd name="connsiteX4" fmla="*/ 2026920 w 2759793"/>
              <a:gd name="connsiteY4" fmla="*/ 0 h 1175760"/>
              <a:gd name="connsiteX0" fmla="*/ 2026920 w 2140879"/>
              <a:gd name="connsiteY0" fmla="*/ 0 h 1175760"/>
              <a:gd name="connsiteX1" fmla="*/ 2140879 w 2140879"/>
              <a:gd name="connsiteY1" fmla="*/ 623386 h 1175760"/>
              <a:gd name="connsiteX2" fmla="*/ 171085 w 2140879"/>
              <a:gd name="connsiteY2" fmla="*/ 1175760 h 1175760"/>
              <a:gd name="connsiteX3" fmla="*/ 0 w 2140879"/>
              <a:gd name="connsiteY3" fmla="*/ 556846 h 1175760"/>
              <a:gd name="connsiteX4" fmla="*/ 2026920 w 2140879"/>
              <a:gd name="connsiteY4" fmla="*/ 0 h 1175760"/>
              <a:gd name="connsiteX0" fmla="*/ 1900611 w 2014570"/>
              <a:gd name="connsiteY0" fmla="*/ 0 h 1175760"/>
              <a:gd name="connsiteX1" fmla="*/ 2014570 w 2014570"/>
              <a:gd name="connsiteY1" fmla="*/ 623386 h 1175760"/>
              <a:gd name="connsiteX2" fmla="*/ 44776 w 2014570"/>
              <a:gd name="connsiteY2" fmla="*/ 1175760 h 1175760"/>
              <a:gd name="connsiteX3" fmla="*/ 0 w 2014570"/>
              <a:gd name="connsiteY3" fmla="*/ 506323 h 1175760"/>
              <a:gd name="connsiteX4" fmla="*/ 1900611 w 2014570"/>
              <a:gd name="connsiteY4" fmla="*/ 0 h 1175760"/>
              <a:gd name="connsiteX0" fmla="*/ 1900611 w 1938785"/>
              <a:gd name="connsiteY0" fmla="*/ 0 h 1175760"/>
              <a:gd name="connsiteX1" fmla="*/ 1938785 w 1938785"/>
              <a:gd name="connsiteY1" fmla="*/ 636017 h 1175760"/>
              <a:gd name="connsiteX2" fmla="*/ 44776 w 1938785"/>
              <a:gd name="connsiteY2" fmla="*/ 1175760 h 1175760"/>
              <a:gd name="connsiteX3" fmla="*/ 0 w 1938785"/>
              <a:gd name="connsiteY3" fmla="*/ 506323 h 1175760"/>
              <a:gd name="connsiteX4" fmla="*/ 1900611 w 1938785"/>
              <a:gd name="connsiteY4" fmla="*/ 0 h 1175760"/>
              <a:gd name="connsiteX0" fmla="*/ 1900611 w 1938785"/>
              <a:gd name="connsiteY0" fmla="*/ 0 h 1180891"/>
              <a:gd name="connsiteX1" fmla="*/ 1938785 w 1938785"/>
              <a:gd name="connsiteY1" fmla="*/ 636017 h 1180891"/>
              <a:gd name="connsiteX2" fmla="*/ 24251 w 1938785"/>
              <a:gd name="connsiteY2" fmla="*/ 1180891 h 1180891"/>
              <a:gd name="connsiteX3" fmla="*/ 0 w 1938785"/>
              <a:gd name="connsiteY3" fmla="*/ 506323 h 1180891"/>
              <a:gd name="connsiteX4" fmla="*/ 1900611 w 1938785"/>
              <a:gd name="connsiteY4" fmla="*/ 0 h 1180891"/>
              <a:gd name="connsiteX0" fmla="*/ 1900611 w 2005492"/>
              <a:gd name="connsiteY0" fmla="*/ 0 h 1180891"/>
              <a:gd name="connsiteX1" fmla="*/ 2005492 w 2005492"/>
              <a:gd name="connsiteY1" fmla="*/ 636017 h 1180891"/>
              <a:gd name="connsiteX2" fmla="*/ 24251 w 2005492"/>
              <a:gd name="connsiteY2" fmla="*/ 1180891 h 1180891"/>
              <a:gd name="connsiteX3" fmla="*/ 0 w 2005492"/>
              <a:gd name="connsiteY3" fmla="*/ 506323 h 1180891"/>
              <a:gd name="connsiteX4" fmla="*/ 1900611 w 2005492"/>
              <a:gd name="connsiteY4" fmla="*/ 0 h 1180891"/>
              <a:gd name="connsiteX0" fmla="*/ 1905742 w 2005492"/>
              <a:gd name="connsiteY0" fmla="*/ 0 h 1124447"/>
              <a:gd name="connsiteX1" fmla="*/ 2005492 w 2005492"/>
              <a:gd name="connsiteY1" fmla="*/ 579573 h 1124447"/>
              <a:gd name="connsiteX2" fmla="*/ 24251 w 2005492"/>
              <a:gd name="connsiteY2" fmla="*/ 1124447 h 1124447"/>
              <a:gd name="connsiteX3" fmla="*/ 0 w 2005492"/>
              <a:gd name="connsiteY3" fmla="*/ 449879 h 1124447"/>
              <a:gd name="connsiteX4" fmla="*/ 1905742 w 2005492"/>
              <a:gd name="connsiteY4" fmla="*/ 0 h 1124447"/>
              <a:gd name="connsiteX0" fmla="*/ 1905742 w 2005492"/>
              <a:gd name="connsiteY0" fmla="*/ 0 h 1114184"/>
              <a:gd name="connsiteX1" fmla="*/ 2005492 w 2005492"/>
              <a:gd name="connsiteY1" fmla="*/ 569310 h 1114184"/>
              <a:gd name="connsiteX2" fmla="*/ 24251 w 2005492"/>
              <a:gd name="connsiteY2" fmla="*/ 1114184 h 1114184"/>
              <a:gd name="connsiteX3" fmla="*/ 0 w 2005492"/>
              <a:gd name="connsiteY3" fmla="*/ 439616 h 1114184"/>
              <a:gd name="connsiteX4" fmla="*/ 1905742 w 2005492"/>
              <a:gd name="connsiteY4" fmla="*/ 0 h 1114184"/>
              <a:gd name="connsiteX0" fmla="*/ 1905742 w 2005492"/>
              <a:gd name="connsiteY0" fmla="*/ 0 h 1052608"/>
              <a:gd name="connsiteX1" fmla="*/ 2005492 w 2005492"/>
              <a:gd name="connsiteY1" fmla="*/ 507734 h 1052608"/>
              <a:gd name="connsiteX2" fmla="*/ 24251 w 2005492"/>
              <a:gd name="connsiteY2" fmla="*/ 1052608 h 1052608"/>
              <a:gd name="connsiteX3" fmla="*/ 0 w 2005492"/>
              <a:gd name="connsiteY3" fmla="*/ 378040 h 1052608"/>
              <a:gd name="connsiteX4" fmla="*/ 1905742 w 2005492"/>
              <a:gd name="connsiteY4" fmla="*/ 0 h 1052608"/>
              <a:gd name="connsiteX0" fmla="*/ 1962186 w 2005492"/>
              <a:gd name="connsiteY0" fmla="*/ 0 h 1052608"/>
              <a:gd name="connsiteX1" fmla="*/ 2005492 w 2005492"/>
              <a:gd name="connsiteY1" fmla="*/ 507734 h 1052608"/>
              <a:gd name="connsiteX2" fmla="*/ 24251 w 2005492"/>
              <a:gd name="connsiteY2" fmla="*/ 1052608 h 1052608"/>
              <a:gd name="connsiteX3" fmla="*/ 0 w 2005492"/>
              <a:gd name="connsiteY3" fmla="*/ 378040 h 1052608"/>
              <a:gd name="connsiteX4" fmla="*/ 1962186 w 2005492"/>
              <a:gd name="connsiteY4" fmla="*/ 0 h 10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2" h="1052608">
                <a:moveTo>
                  <a:pt x="1962186" y="0"/>
                </a:moveTo>
                <a:lnTo>
                  <a:pt x="2005492" y="507734"/>
                </a:lnTo>
                <a:lnTo>
                  <a:pt x="24251" y="1052608"/>
                </a:lnTo>
                <a:lnTo>
                  <a:pt x="0" y="378040"/>
                </a:lnTo>
                <a:lnTo>
                  <a:pt x="196218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400000" scaled="0"/>
          </a:gradFill>
          <a:ln w="730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F728E1-8697-4A46-8745-2210DAB86886}"/>
              </a:ext>
            </a:extLst>
          </p:cNvPr>
          <p:cNvGrpSpPr/>
          <p:nvPr/>
        </p:nvGrpSpPr>
        <p:grpSpPr>
          <a:xfrm>
            <a:off x="-2264216" y="9647706"/>
            <a:ext cx="2264215" cy="3525186"/>
            <a:chOff x="1035568" y="2654171"/>
            <a:chExt cx="2211507" cy="344312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856EE2E-7983-46BE-8C38-DA0F61F988CB}"/>
                </a:ext>
              </a:extLst>
            </p:cNvPr>
            <p:cNvGrpSpPr/>
            <p:nvPr/>
          </p:nvGrpSpPr>
          <p:grpSpPr>
            <a:xfrm>
              <a:off x="1035568" y="2772023"/>
              <a:ext cx="2211507" cy="3325268"/>
              <a:chOff x="3631168" y="4906674"/>
              <a:chExt cx="2536874" cy="3814498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1C6BA35-5C63-456B-9100-5B524A5F1E15}"/>
                  </a:ext>
                </a:extLst>
              </p:cNvPr>
              <p:cNvSpPr/>
              <p:nvPr/>
            </p:nvSpPr>
            <p:spPr>
              <a:xfrm rot="2369749">
                <a:off x="3931314" y="6797534"/>
                <a:ext cx="358474" cy="50964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7D2E638-12CE-4F30-AC7C-A96BDF8F16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0088" y="6845358"/>
                <a:ext cx="0" cy="16013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40D27B2-911C-4A81-9C2C-980F36B0F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5" y="7188137"/>
                <a:ext cx="36906" cy="147121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EBA4B2C-ACBB-4A03-BD27-C9C429B2A9C8}"/>
                  </a:ext>
                </a:extLst>
              </p:cNvPr>
              <p:cNvSpPr/>
              <p:nvPr/>
            </p:nvSpPr>
            <p:spPr>
              <a:xfrm flipH="1">
                <a:off x="3956435" y="5795916"/>
                <a:ext cx="261279" cy="25952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ectangle: Top Corners Rounded 77">
                <a:extLst>
                  <a:ext uri="{FF2B5EF4-FFF2-40B4-BE49-F238E27FC236}">
                    <a16:creationId xmlns:a16="http://schemas.microsoft.com/office/drawing/2014/main" id="{BA611EF2-51BD-4A4A-B6AA-F285FA88B4CB}"/>
                  </a:ext>
                </a:extLst>
              </p:cNvPr>
              <p:cNvSpPr/>
              <p:nvPr/>
            </p:nvSpPr>
            <p:spPr>
              <a:xfrm>
                <a:off x="4969665" y="8520860"/>
                <a:ext cx="669496" cy="2003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: Top Corners Rounded 78">
                <a:extLst>
                  <a:ext uri="{FF2B5EF4-FFF2-40B4-BE49-F238E27FC236}">
                    <a16:creationId xmlns:a16="http://schemas.microsoft.com/office/drawing/2014/main" id="{AA8E60C0-B43C-4FE4-AA22-760B1C0A1977}"/>
                  </a:ext>
                </a:extLst>
              </p:cNvPr>
              <p:cNvSpPr/>
              <p:nvPr/>
            </p:nvSpPr>
            <p:spPr>
              <a:xfrm>
                <a:off x="4640545" y="8270237"/>
                <a:ext cx="669496" cy="2003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CC9454-C4F7-4334-84FC-DEE8860C0309}"/>
                  </a:ext>
                </a:extLst>
              </p:cNvPr>
              <p:cNvSpPr/>
              <p:nvPr/>
            </p:nvSpPr>
            <p:spPr>
              <a:xfrm rot="16200000" flipH="1">
                <a:off x="5256527" y="6534828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8CAFB97-A3B1-4E17-A586-4D28B74F54E2}"/>
                  </a:ext>
                </a:extLst>
              </p:cNvPr>
              <p:cNvSpPr/>
              <p:nvPr/>
            </p:nvSpPr>
            <p:spPr>
              <a:xfrm rot="446318" flipH="1">
                <a:off x="4305800" y="6247412"/>
                <a:ext cx="184936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B7678CF-4B05-4202-95B8-3E91BEED3483}"/>
                  </a:ext>
                </a:extLst>
              </p:cNvPr>
              <p:cNvSpPr/>
              <p:nvPr/>
            </p:nvSpPr>
            <p:spPr>
              <a:xfrm flipH="1">
                <a:off x="4839027" y="5795916"/>
                <a:ext cx="261279" cy="25952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266951E-02AE-4D01-A41A-7068BB67A51F}"/>
                  </a:ext>
                </a:extLst>
              </p:cNvPr>
              <p:cNvSpPr/>
              <p:nvPr/>
            </p:nvSpPr>
            <p:spPr>
              <a:xfrm flipH="1">
                <a:off x="4029680" y="5870579"/>
                <a:ext cx="100008" cy="130463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F18BD67-C64C-4132-8461-BAA6E7A5D19C}"/>
                  </a:ext>
                </a:extLst>
              </p:cNvPr>
              <p:cNvSpPr/>
              <p:nvPr/>
            </p:nvSpPr>
            <p:spPr>
              <a:xfrm flipH="1">
                <a:off x="4895351" y="5877697"/>
                <a:ext cx="100008" cy="130463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7BFEC3C-BA55-4A37-BF0E-66F897860931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F517C4B-9B78-4FC2-AB0D-C1CE4749B446}"/>
                </a:ext>
              </a:extLst>
            </p:cNvPr>
            <p:cNvGrpSpPr/>
            <p:nvPr/>
          </p:nvGrpSpPr>
          <p:grpSpPr>
            <a:xfrm flipH="1">
              <a:off x="1155138" y="2654171"/>
              <a:ext cx="1972366" cy="622593"/>
              <a:chOff x="914840" y="1896670"/>
              <a:chExt cx="1972366" cy="622593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0C3E4B8-196E-4B0C-9CBF-8383FFBC4AC7}"/>
                  </a:ext>
                </a:extLst>
              </p:cNvPr>
              <p:cNvSpPr/>
              <p:nvPr/>
            </p:nvSpPr>
            <p:spPr>
              <a:xfrm flipH="1">
                <a:off x="914840" y="2386707"/>
                <a:ext cx="1972366" cy="132556"/>
              </a:xfrm>
              <a:custGeom>
                <a:avLst/>
                <a:gdLst>
                  <a:gd name="connsiteX0" fmla="*/ 986183 w 1972366"/>
                  <a:gd name="connsiteY0" fmla="*/ 0 h 132556"/>
                  <a:gd name="connsiteX1" fmla="*/ 69274 w 1972366"/>
                  <a:gd name="connsiteY1" fmla="*/ 29221 h 132556"/>
                  <a:gd name="connsiteX2" fmla="*/ 36471 w 1972366"/>
                  <a:gd name="connsiteY2" fmla="*/ 32458 h 132556"/>
                  <a:gd name="connsiteX3" fmla="*/ 13888 w 1972366"/>
                  <a:gd name="connsiteY3" fmla="*/ 68325 h 132556"/>
                  <a:gd name="connsiteX4" fmla="*/ 0 w 1972366"/>
                  <a:gd name="connsiteY4" fmla="*/ 96142 h 132556"/>
                  <a:gd name="connsiteX5" fmla="*/ 13888 w 1972366"/>
                  <a:gd name="connsiteY5" fmla="*/ 97870 h 132556"/>
                  <a:gd name="connsiteX6" fmla="*/ 986183 w 1972366"/>
                  <a:gd name="connsiteY6" fmla="*/ 132556 h 132556"/>
                  <a:gd name="connsiteX7" fmla="*/ 1958478 w 1972366"/>
                  <a:gd name="connsiteY7" fmla="*/ 97870 h 132556"/>
                  <a:gd name="connsiteX8" fmla="*/ 1972366 w 1972366"/>
                  <a:gd name="connsiteY8" fmla="*/ 96142 h 132556"/>
                  <a:gd name="connsiteX9" fmla="*/ 1958478 w 1972366"/>
                  <a:gd name="connsiteY9" fmla="*/ 68325 h 132556"/>
                  <a:gd name="connsiteX10" fmla="*/ 1935895 w 1972366"/>
                  <a:gd name="connsiteY10" fmla="*/ 32458 h 132556"/>
                  <a:gd name="connsiteX11" fmla="*/ 1903092 w 1972366"/>
                  <a:gd name="connsiteY11" fmla="*/ 29221 h 132556"/>
                  <a:gd name="connsiteX12" fmla="*/ 986183 w 1972366"/>
                  <a:gd name="connsiteY12" fmla="*/ 0 h 13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2366" h="132556">
                    <a:moveTo>
                      <a:pt x="986183" y="0"/>
                    </a:moveTo>
                    <a:cubicBezTo>
                      <a:pt x="604501" y="0"/>
                      <a:pt x="267987" y="11592"/>
                      <a:pt x="69274" y="29221"/>
                    </a:cubicBezTo>
                    <a:lnTo>
                      <a:pt x="36471" y="32458"/>
                    </a:lnTo>
                    <a:lnTo>
                      <a:pt x="13888" y="68325"/>
                    </a:lnTo>
                    <a:lnTo>
                      <a:pt x="0" y="96142"/>
                    </a:lnTo>
                    <a:lnTo>
                      <a:pt x="13888" y="97870"/>
                    </a:lnTo>
                    <a:cubicBezTo>
                      <a:pt x="201135" y="118531"/>
                      <a:pt x="566333" y="132556"/>
                      <a:pt x="986183" y="132556"/>
                    </a:cubicBezTo>
                    <a:cubicBezTo>
                      <a:pt x="1406033" y="132556"/>
                      <a:pt x="1771231" y="118531"/>
                      <a:pt x="1958478" y="97870"/>
                    </a:cubicBezTo>
                    <a:lnTo>
                      <a:pt x="1972366" y="96142"/>
                    </a:lnTo>
                    <a:lnTo>
                      <a:pt x="1958478" y="68325"/>
                    </a:lnTo>
                    <a:lnTo>
                      <a:pt x="1935895" y="32458"/>
                    </a:lnTo>
                    <a:lnTo>
                      <a:pt x="1903092" y="29221"/>
                    </a:lnTo>
                    <a:cubicBezTo>
                      <a:pt x="1704380" y="11592"/>
                      <a:pt x="1367865" y="0"/>
                      <a:pt x="986183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CC4E96C-740A-4313-B507-9B1DC73E8816}"/>
                  </a:ext>
                </a:extLst>
              </p:cNvPr>
              <p:cNvSpPr/>
              <p:nvPr/>
            </p:nvSpPr>
            <p:spPr>
              <a:xfrm flipH="1">
                <a:off x="951310" y="1896670"/>
                <a:ext cx="1899425" cy="522495"/>
              </a:xfrm>
              <a:custGeom>
                <a:avLst/>
                <a:gdLst>
                  <a:gd name="connsiteX0" fmla="*/ 949712 w 1899424"/>
                  <a:gd name="connsiteY0" fmla="*/ 0 h 522495"/>
                  <a:gd name="connsiteX1" fmla="*/ 32803 w 1899424"/>
                  <a:gd name="connsiteY1" fmla="*/ 470394 h 522495"/>
                  <a:gd name="connsiteX2" fmla="*/ 0 w 1899424"/>
                  <a:gd name="connsiteY2" fmla="*/ 522495 h 522495"/>
                  <a:gd name="connsiteX3" fmla="*/ 32803 w 1899424"/>
                  <a:gd name="connsiteY3" fmla="*/ 519258 h 522495"/>
                  <a:gd name="connsiteX4" fmla="*/ 949712 w 1899424"/>
                  <a:gd name="connsiteY4" fmla="*/ 490037 h 522495"/>
                  <a:gd name="connsiteX5" fmla="*/ 1866621 w 1899424"/>
                  <a:gd name="connsiteY5" fmla="*/ 519258 h 522495"/>
                  <a:gd name="connsiteX6" fmla="*/ 1899424 w 1899424"/>
                  <a:gd name="connsiteY6" fmla="*/ 522495 h 522495"/>
                  <a:gd name="connsiteX7" fmla="*/ 1866621 w 1899424"/>
                  <a:gd name="connsiteY7" fmla="*/ 470394 h 522495"/>
                  <a:gd name="connsiteX8" fmla="*/ 949712 w 1899424"/>
                  <a:gd name="connsiteY8" fmla="*/ 0 h 52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24" h="522495">
                    <a:moveTo>
                      <a:pt x="949712" y="0"/>
                    </a:moveTo>
                    <a:cubicBezTo>
                      <a:pt x="568030" y="0"/>
                      <a:pt x="231516" y="186592"/>
                      <a:pt x="32803" y="470394"/>
                    </a:cubicBezTo>
                    <a:lnTo>
                      <a:pt x="0" y="522495"/>
                    </a:lnTo>
                    <a:lnTo>
                      <a:pt x="32803" y="519258"/>
                    </a:lnTo>
                    <a:cubicBezTo>
                      <a:pt x="231516" y="501629"/>
                      <a:pt x="568030" y="490037"/>
                      <a:pt x="949712" y="490037"/>
                    </a:cubicBezTo>
                    <a:cubicBezTo>
                      <a:pt x="1331394" y="490037"/>
                      <a:pt x="1667909" y="501629"/>
                      <a:pt x="1866621" y="519258"/>
                    </a:cubicBezTo>
                    <a:lnTo>
                      <a:pt x="1899424" y="522495"/>
                    </a:lnTo>
                    <a:lnTo>
                      <a:pt x="1866621" y="470394"/>
                    </a:lnTo>
                    <a:cubicBezTo>
                      <a:pt x="1667909" y="186592"/>
                      <a:pt x="1331394" y="0"/>
                      <a:pt x="949712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7258EF5-50D3-41DC-AD4C-AEBFCB43E7FC}"/>
                  </a:ext>
                </a:extLst>
              </p:cNvPr>
              <p:cNvSpPr/>
              <p:nvPr/>
            </p:nvSpPr>
            <p:spPr>
              <a:xfrm flipH="1">
                <a:off x="1432708" y="2347203"/>
                <a:ext cx="156043" cy="63684"/>
              </a:xfrm>
              <a:custGeom>
                <a:avLst/>
                <a:gdLst>
                  <a:gd name="connsiteX0" fmla="*/ 156042 w 156042"/>
                  <a:gd name="connsiteY0" fmla="*/ 0 h 63684"/>
                  <a:gd name="connsiteX1" fmla="*/ 133459 w 156042"/>
                  <a:gd name="connsiteY1" fmla="*/ 2228 h 63684"/>
                  <a:gd name="connsiteX2" fmla="*/ 0 w 156042"/>
                  <a:gd name="connsiteY2" fmla="*/ 33820 h 63684"/>
                  <a:gd name="connsiteX3" fmla="*/ 86896 w 156042"/>
                  <a:gd name="connsiteY3" fmla="*/ 59618 h 63684"/>
                  <a:gd name="connsiteX4" fmla="*/ 119571 w 156042"/>
                  <a:gd name="connsiteY4" fmla="*/ 63684 h 63684"/>
                  <a:gd name="connsiteX5" fmla="*/ 133459 w 156042"/>
                  <a:gd name="connsiteY5" fmla="*/ 35867 h 63684"/>
                  <a:gd name="connsiteX6" fmla="*/ 156042 w 156042"/>
                  <a:gd name="connsiteY6" fmla="*/ 0 h 6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042" h="63684">
                    <a:moveTo>
                      <a:pt x="156042" y="0"/>
                    </a:moveTo>
                    <a:lnTo>
                      <a:pt x="133459" y="2228"/>
                    </a:lnTo>
                    <a:cubicBezTo>
                      <a:pt x="48346" y="11619"/>
                      <a:pt x="0" y="22381"/>
                      <a:pt x="0" y="33820"/>
                    </a:cubicBezTo>
                    <a:cubicBezTo>
                      <a:pt x="0" y="42971"/>
                      <a:pt x="30942" y="51689"/>
                      <a:pt x="86896" y="59618"/>
                    </a:cubicBezTo>
                    <a:lnTo>
                      <a:pt x="119571" y="63684"/>
                    </a:lnTo>
                    <a:lnTo>
                      <a:pt x="133459" y="35867"/>
                    </a:lnTo>
                    <a:lnTo>
                      <a:pt x="15604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0" name="deep-laugh-chucklemp3-14518">
            <a:hlinkClick r:id="" action="ppaction://media"/>
            <a:extLst>
              <a:ext uri="{FF2B5EF4-FFF2-40B4-BE49-F238E27FC236}">
                <a16:creationId xmlns:a16="http://schemas.microsoft.com/office/drawing/2014/main" id="{E1C1DCA5-F823-4D95-957F-5367101063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11" name="ttsMP3.com_VoiceText_2024-12-19_17-56-23">
            <a:hlinkClick r:id="" action="ppaction://media"/>
            <a:extLst>
              <a:ext uri="{FF2B5EF4-FFF2-40B4-BE49-F238E27FC236}">
                <a16:creationId xmlns:a16="http://schemas.microsoft.com/office/drawing/2014/main" id="{CEE186DB-5DDA-4921-8987-58B1BC3A860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90458" y="56959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2.70833E-6 L 0.55255 -0.2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6" y="-12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17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20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3673227" y="-411838"/>
            <a:ext cx="4625931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4022205" y="-204771"/>
            <a:ext cx="7941320" cy="10785195"/>
            <a:chOff x="-4022205" y="-204771"/>
            <a:chExt cx="7941320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88818" y="-106861"/>
              <a:ext cx="3630297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22205" y="-204771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09890-2F66-4E7A-92F0-5B2B11F2B339}"/>
              </a:ext>
            </a:extLst>
          </p:cNvPr>
          <p:cNvGrpSpPr/>
          <p:nvPr/>
        </p:nvGrpSpPr>
        <p:grpSpPr>
          <a:xfrm flipH="1">
            <a:off x="329140" y="3009900"/>
            <a:ext cx="3619188" cy="5671233"/>
            <a:chOff x="1019252" y="3573580"/>
            <a:chExt cx="1436441" cy="22508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E9CC65-73F8-43EE-A5E2-58EF006173E6}"/>
                </a:ext>
              </a:extLst>
            </p:cNvPr>
            <p:cNvGrpSpPr/>
            <p:nvPr/>
          </p:nvGrpSpPr>
          <p:grpSpPr>
            <a:xfrm>
              <a:off x="1019252" y="3573580"/>
              <a:ext cx="1436441" cy="2250887"/>
              <a:chOff x="1007797" y="2654171"/>
              <a:chExt cx="2239277" cy="350892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5C5A6AF-258B-45FE-80AE-97AA40818AAF}"/>
                  </a:ext>
                </a:extLst>
              </p:cNvPr>
              <p:cNvGrpSpPr/>
              <p:nvPr/>
            </p:nvGrpSpPr>
            <p:grpSpPr>
              <a:xfrm>
                <a:off x="1007797" y="2772023"/>
                <a:ext cx="2239277" cy="3391070"/>
                <a:chOff x="3599312" y="4906674"/>
                <a:chExt cx="2568730" cy="3889981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95E3996-8B4C-46E5-A7E5-6076C3B62E0B}"/>
                    </a:ext>
                  </a:extLst>
                </p:cNvPr>
                <p:cNvSpPr/>
                <p:nvPr/>
              </p:nvSpPr>
              <p:spPr>
                <a:xfrm rot="8460524">
                  <a:off x="3599312" y="6428027"/>
                  <a:ext cx="532479" cy="50964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8112004-033D-42B3-B32C-7796F23D3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20088" y="6845358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DBEFDB5-1EB2-46E1-AFCE-C0E903E14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536494-1196-41F5-9ECE-2901013CC44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2A7DE5-9A3F-4449-B398-957A6346908B}"/>
                    </a:ext>
                  </a:extLst>
                </p:cNvPr>
                <p:cNvSpPr/>
                <p:nvPr/>
              </p:nvSpPr>
              <p:spPr>
                <a:xfrm flipH="1">
                  <a:off x="3956435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: Top Corners Rounded 60">
                  <a:extLst>
                    <a:ext uri="{FF2B5EF4-FFF2-40B4-BE49-F238E27FC236}">
                      <a16:creationId xmlns:a16="http://schemas.microsoft.com/office/drawing/2014/main" id="{82DA14A1-D12A-4CE8-90A2-05B7BA1D7C60}"/>
                    </a:ext>
                  </a:extLst>
                </p:cNvPr>
                <p:cNvSpPr/>
                <p:nvPr/>
              </p:nvSpPr>
              <p:spPr>
                <a:xfrm>
                  <a:off x="4702485" y="8596343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18396FF0-23B9-417A-9A4C-2F42AC9C61A8}"/>
                    </a:ext>
                  </a:extLst>
                </p:cNvPr>
                <p:cNvSpPr/>
                <p:nvPr/>
              </p:nvSpPr>
              <p:spPr>
                <a:xfrm>
                  <a:off x="4087075" y="8296432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7C9B456-998C-4BFB-96BF-13090199D608}"/>
                    </a:ext>
                  </a:extLst>
                </p:cNvPr>
                <p:cNvSpPr/>
                <p:nvPr/>
              </p:nvSpPr>
              <p:spPr>
                <a:xfrm rot="906796" flipH="1">
                  <a:off x="4947700" y="6640491"/>
                  <a:ext cx="620241" cy="48582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A2D2F8-222B-408C-8D8B-5060610816DB}"/>
                    </a:ext>
                  </a:extLst>
                </p:cNvPr>
                <p:cNvSpPr/>
                <p:nvPr/>
              </p:nvSpPr>
              <p:spPr>
                <a:xfrm rot="446318" flipH="1">
                  <a:off x="4305800" y="6247412"/>
                  <a:ext cx="184936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4285C9-EBF6-4B11-ABBA-B05DC8B8BE47}"/>
                    </a:ext>
                  </a:extLst>
                </p:cNvPr>
                <p:cNvSpPr/>
                <p:nvPr/>
              </p:nvSpPr>
              <p:spPr>
                <a:xfrm flipH="1">
                  <a:off x="4839027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9FB1992-F67D-4B5C-A98B-AA44E2D77421}"/>
                    </a:ext>
                  </a:extLst>
                </p:cNvPr>
                <p:cNvSpPr/>
                <p:nvPr/>
              </p:nvSpPr>
              <p:spPr>
                <a:xfrm flipH="1">
                  <a:off x="4029680" y="5870579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75D2C56-2707-4EC2-9593-58C1276972BA}"/>
                    </a:ext>
                  </a:extLst>
                </p:cNvPr>
                <p:cNvSpPr/>
                <p:nvPr/>
              </p:nvSpPr>
              <p:spPr>
                <a:xfrm flipH="1">
                  <a:off x="4895351" y="5877697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132263-5EB9-47C9-8C39-A0E20443A0D5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B5B840-1575-4A5C-8ADF-A153BC951F2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31FDA94-D52D-4CB7-B105-3A6D57DAC61D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1C43882-1574-4136-9858-87849790F28D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1E6F64-7C19-414D-89AB-F795E03B20C3}"/>
                </a:ext>
              </a:extLst>
            </p:cNvPr>
            <p:cNvSpPr/>
            <p:nvPr/>
          </p:nvSpPr>
          <p:spPr>
            <a:xfrm rot="20856730">
              <a:off x="1081677" y="4068371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14910E0-A3C1-4962-9DF4-ADB28A4486C2}"/>
                </a:ext>
              </a:extLst>
            </p:cNvPr>
            <p:cNvSpPr/>
            <p:nvPr/>
          </p:nvSpPr>
          <p:spPr>
            <a:xfrm rot="20768469">
              <a:off x="1574208" y="4297614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3E4DB26-6E93-4A26-A3E2-416A3CF08EFB}"/>
                </a:ext>
              </a:extLst>
            </p:cNvPr>
            <p:cNvSpPr/>
            <p:nvPr/>
          </p:nvSpPr>
          <p:spPr>
            <a:xfrm rot="20768469">
              <a:off x="1566775" y="4086418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994B958-E812-4206-9CA9-DCBA6FD16B74}"/>
                </a:ext>
              </a:extLst>
            </p:cNvPr>
            <p:cNvSpPr/>
            <p:nvPr/>
          </p:nvSpPr>
          <p:spPr>
            <a:xfrm rot="20856730">
              <a:off x="1081677" y="4294267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4C63BD1-FA74-4B26-B5B3-B73D4C3F28DB}"/>
                </a:ext>
              </a:extLst>
            </p:cNvPr>
            <p:cNvSpPr/>
            <p:nvPr/>
          </p:nvSpPr>
          <p:spPr>
            <a:xfrm rot="20856730">
              <a:off x="1346788" y="4629931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74117" y="0"/>
            <a:ext cx="1099168" cy="1360157"/>
            <a:chOff x="2894199" y="0"/>
            <a:chExt cx="1099168" cy="136015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4" y="37480"/>
              <a:ext cx="0" cy="10992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94199" y="1136773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4154398" y="4641089"/>
            <a:ext cx="7864688" cy="3784706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DBBAD4-46D3-4B07-B33D-C4D69035FAFF}"/>
              </a:ext>
            </a:extLst>
          </p:cNvPr>
          <p:cNvSpPr txBox="1"/>
          <p:nvPr/>
        </p:nvSpPr>
        <p:spPr>
          <a:xfrm>
            <a:off x="63473" y="9299415"/>
            <a:ext cx="6556984" cy="1200329"/>
          </a:xfrm>
          <a:prstGeom prst="rect">
            <a:avLst/>
          </a:prstGeom>
          <a:noFill/>
          <a:effectLst>
            <a:glow rad="190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Arial Black" panose="020B0A04020102020204" pitchFamily="34" charset="0"/>
              </a:rPr>
              <a:t>POV: Your Friend Has the Weirdest Emergency</a:t>
            </a:r>
          </a:p>
        </p:txBody>
      </p:sp>
    </p:spTree>
    <p:extLst>
      <p:ext uri="{BB962C8B-B14F-4D97-AF65-F5344CB8AC3E}">
        <p14:creationId xmlns:p14="http://schemas.microsoft.com/office/powerpoint/2010/main" val="140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3673227" y="-411838"/>
            <a:ext cx="4625931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3925994" y="-318938"/>
            <a:ext cx="7825104" cy="10785195"/>
            <a:chOff x="-3925994" y="-318938"/>
            <a:chExt cx="7825104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68813" y="-126454"/>
              <a:ext cx="3630297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3925994" y="-318938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09890-2F66-4E7A-92F0-5B2B11F2B339}"/>
              </a:ext>
            </a:extLst>
          </p:cNvPr>
          <p:cNvGrpSpPr/>
          <p:nvPr/>
        </p:nvGrpSpPr>
        <p:grpSpPr>
          <a:xfrm flipH="1">
            <a:off x="329139" y="3009900"/>
            <a:ext cx="3574305" cy="5671233"/>
            <a:chOff x="1037066" y="3573580"/>
            <a:chExt cx="1418627" cy="22508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E9CC65-73F8-43EE-A5E2-58EF006173E6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50887"/>
              <a:chOff x="1035568" y="2654171"/>
              <a:chExt cx="2211507" cy="350892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5C5A6AF-258B-45FE-80AE-97AA40818AAF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391070"/>
                <a:chOff x="3631168" y="4906674"/>
                <a:chExt cx="2536874" cy="388998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8112004-033D-42B3-B32C-7796F23D3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20088" y="6845358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DBEFDB5-1EB2-46E1-AFCE-C0E903E14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536494-1196-41F5-9ECE-2901013CC44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2A7DE5-9A3F-4449-B398-957A6346908B}"/>
                    </a:ext>
                  </a:extLst>
                </p:cNvPr>
                <p:cNvSpPr/>
                <p:nvPr/>
              </p:nvSpPr>
              <p:spPr>
                <a:xfrm flipH="1">
                  <a:off x="3956435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: Top Corners Rounded 60">
                  <a:extLst>
                    <a:ext uri="{FF2B5EF4-FFF2-40B4-BE49-F238E27FC236}">
                      <a16:creationId xmlns:a16="http://schemas.microsoft.com/office/drawing/2014/main" id="{82DA14A1-D12A-4CE8-90A2-05B7BA1D7C60}"/>
                    </a:ext>
                  </a:extLst>
                </p:cNvPr>
                <p:cNvSpPr/>
                <p:nvPr/>
              </p:nvSpPr>
              <p:spPr>
                <a:xfrm>
                  <a:off x="4702485" y="8596343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18396FF0-23B9-417A-9A4C-2F42AC9C61A8}"/>
                    </a:ext>
                  </a:extLst>
                </p:cNvPr>
                <p:cNvSpPr/>
                <p:nvPr/>
              </p:nvSpPr>
              <p:spPr>
                <a:xfrm>
                  <a:off x="4087075" y="8296432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95E3996-8B4C-46E5-A7E5-6076C3B62E0B}"/>
                    </a:ext>
                  </a:extLst>
                </p:cNvPr>
                <p:cNvSpPr/>
                <p:nvPr/>
              </p:nvSpPr>
              <p:spPr>
                <a:xfrm rot="21272011">
                  <a:off x="3852879" y="6586676"/>
                  <a:ext cx="358474" cy="50964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7C9B456-998C-4BFB-96BF-13090199D608}"/>
                    </a:ext>
                  </a:extLst>
                </p:cNvPr>
                <p:cNvSpPr/>
                <p:nvPr/>
              </p:nvSpPr>
              <p:spPr>
                <a:xfrm flipH="1">
                  <a:off x="4947700" y="6640491"/>
                  <a:ext cx="620241" cy="48582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A2D2F8-222B-408C-8D8B-5060610816DB}"/>
                    </a:ext>
                  </a:extLst>
                </p:cNvPr>
                <p:cNvSpPr/>
                <p:nvPr/>
              </p:nvSpPr>
              <p:spPr>
                <a:xfrm rot="446318" flipH="1">
                  <a:off x="4305800" y="6247412"/>
                  <a:ext cx="184936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4285C9-EBF6-4B11-ABBA-B05DC8B8BE47}"/>
                    </a:ext>
                  </a:extLst>
                </p:cNvPr>
                <p:cNvSpPr/>
                <p:nvPr/>
              </p:nvSpPr>
              <p:spPr>
                <a:xfrm flipH="1">
                  <a:off x="4839027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9FB1992-F67D-4B5C-A98B-AA44E2D77421}"/>
                    </a:ext>
                  </a:extLst>
                </p:cNvPr>
                <p:cNvSpPr/>
                <p:nvPr/>
              </p:nvSpPr>
              <p:spPr>
                <a:xfrm flipH="1">
                  <a:off x="4029680" y="5870579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75D2C56-2707-4EC2-9593-58C1276972BA}"/>
                    </a:ext>
                  </a:extLst>
                </p:cNvPr>
                <p:cNvSpPr/>
                <p:nvPr/>
              </p:nvSpPr>
              <p:spPr>
                <a:xfrm flipH="1">
                  <a:off x="4895351" y="5877697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132263-5EB9-47C9-8C39-A0E20443A0D5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B5B840-1575-4A5C-8ADF-A153BC951F2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31FDA94-D52D-4CB7-B105-3A6D57DAC61D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1C43882-1574-4136-9858-87849790F28D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1E6F64-7C19-414D-89AB-F795E03B20C3}"/>
                </a:ext>
              </a:extLst>
            </p:cNvPr>
            <p:cNvSpPr/>
            <p:nvPr/>
          </p:nvSpPr>
          <p:spPr>
            <a:xfrm rot="20856730">
              <a:off x="1081677" y="4068371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14910E0-A3C1-4962-9DF4-ADB28A4486C2}"/>
                </a:ext>
              </a:extLst>
            </p:cNvPr>
            <p:cNvSpPr/>
            <p:nvPr/>
          </p:nvSpPr>
          <p:spPr>
            <a:xfrm rot="20768469">
              <a:off x="1620004" y="4078132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74117" y="0"/>
            <a:ext cx="1099168" cy="1360157"/>
            <a:chOff x="2894199" y="0"/>
            <a:chExt cx="1099168" cy="136015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4" y="37480"/>
              <a:ext cx="0" cy="10992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94199" y="1136773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4154398" y="4641089"/>
            <a:ext cx="7864688" cy="3784706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" name="out-of-breath-male-176715">
            <a:hlinkClick r:id="" action="ppaction://media"/>
            <a:extLst>
              <a:ext uri="{FF2B5EF4-FFF2-40B4-BE49-F238E27FC236}">
                <a16:creationId xmlns:a16="http://schemas.microsoft.com/office/drawing/2014/main" id="{D3447F12-DFAD-475C-A660-976B391D112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46591.4062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69" name="emojimouth">
            <a:hlinkClick r:id="" action="ppaction://media"/>
            <a:extLst>
              <a:ext uri="{FF2B5EF4-FFF2-40B4-BE49-F238E27FC236}">
                <a16:creationId xmlns:a16="http://schemas.microsoft.com/office/drawing/2014/main" id="{9135AEDA-7FA8-4B79-9DFA-ECE8D82FAD8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2338855" y="5430230"/>
            <a:ext cx="456149" cy="292456"/>
          </a:xfrm>
          <a:prstGeom prst="rect">
            <a:avLst/>
          </a:prstGeom>
        </p:spPr>
      </p:pic>
      <p:pic>
        <p:nvPicPr>
          <p:cNvPr id="5" name="ttsMP3.com_VoiceText_2024-12-19_17-41-49">
            <a:hlinkClick r:id="" action="ppaction://media"/>
            <a:extLst>
              <a:ext uri="{FF2B5EF4-FFF2-40B4-BE49-F238E27FC236}">
                <a16:creationId xmlns:a16="http://schemas.microsoft.com/office/drawing/2014/main" id="{A7760F90-E41E-43CB-8B68-6247EE38F21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00263" y="63857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40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4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69"/>
                </p:tgtEl>
              </p:cMediaNode>
            </p:vide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8616762-F0CC-4D46-8CA9-7C2B3D4950F7}"/>
              </a:ext>
            </a:extLst>
          </p:cNvPr>
          <p:cNvGrpSpPr/>
          <p:nvPr/>
        </p:nvGrpSpPr>
        <p:grpSpPr>
          <a:xfrm>
            <a:off x="-4099242" y="-253454"/>
            <a:ext cx="6488590" cy="10785195"/>
            <a:chOff x="-4099242" y="-253454"/>
            <a:chExt cx="6488590" cy="10785195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99242" y="-253454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68813" y="-126454"/>
              <a:ext cx="2120535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290641" y="-126454"/>
            <a:ext cx="6567359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2879416" y="0"/>
            <a:ext cx="1099168" cy="2558251"/>
            <a:chOff x="2879416" y="0"/>
            <a:chExt cx="1099168" cy="255825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 flipH="1">
              <a:off x="3429000" y="37480"/>
              <a:ext cx="1824" cy="22973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79416" y="2334867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161935" y="5019572"/>
            <a:ext cx="6664555" cy="3207169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34966C-42A6-4760-8605-76642200188A}"/>
              </a:ext>
            </a:extLst>
          </p:cNvPr>
          <p:cNvGrpSpPr/>
          <p:nvPr/>
        </p:nvGrpSpPr>
        <p:grpSpPr>
          <a:xfrm>
            <a:off x="4084197" y="4357372"/>
            <a:ext cx="2493094" cy="3768642"/>
            <a:chOff x="4866024" y="5550652"/>
            <a:chExt cx="1720673" cy="260102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D96FA3D-44E0-48A0-9F53-51E84B593F77}"/>
                </a:ext>
              </a:extLst>
            </p:cNvPr>
            <p:cNvGrpSpPr/>
            <p:nvPr/>
          </p:nvGrpSpPr>
          <p:grpSpPr>
            <a:xfrm>
              <a:off x="4866024" y="5550652"/>
              <a:ext cx="1720673" cy="2601025"/>
              <a:chOff x="6428512" y="3367711"/>
              <a:chExt cx="1534625" cy="231978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56787B5-5F62-47A0-B993-F38561B14AB1}"/>
                  </a:ext>
                </a:extLst>
              </p:cNvPr>
              <p:cNvGrpSpPr/>
              <p:nvPr/>
            </p:nvGrpSpPr>
            <p:grpSpPr>
              <a:xfrm flipH="1">
                <a:off x="6428512" y="3378295"/>
                <a:ext cx="1534625" cy="2309204"/>
                <a:chOff x="3576297" y="5056698"/>
                <a:chExt cx="2536874" cy="3817325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E35E150-F2DA-4214-98C2-132FF8FAD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5087" y="7271981"/>
                  <a:ext cx="276646" cy="24011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580B92F-FFCB-40CF-8482-DA8E09AAB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6761" y="7272823"/>
                  <a:ext cx="276646" cy="24011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F54EC812-F1F3-42A6-BF3F-7F34D0A78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486288"/>
                  <a:ext cx="19890" cy="130319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D32F4DD-F74E-46B2-B0EE-4BD324CB4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0325" y="7481934"/>
                  <a:ext cx="34997" cy="134784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E2B9400C-C243-4936-B565-B232E51B2369}"/>
                    </a:ext>
                  </a:extLst>
                </p:cNvPr>
                <p:cNvSpPr/>
                <p:nvPr/>
              </p:nvSpPr>
              <p:spPr>
                <a:xfrm>
                  <a:off x="3576297" y="50566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A5906B22-24C7-4FF0-B470-FFAD33A233B2}"/>
                    </a:ext>
                  </a:extLst>
                </p:cNvPr>
                <p:cNvSpPr/>
                <p:nvPr/>
              </p:nvSpPr>
              <p:spPr>
                <a:xfrm>
                  <a:off x="4413402" y="5944841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Rectangle: Top Corners Rounded 184">
                  <a:extLst>
                    <a:ext uri="{FF2B5EF4-FFF2-40B4-BE49-F238E27FC236}">
                      <a16:creationId xmlns:a16="http://schemas.microsoft.com/office/drawing/2014/main" id="{8C7DA267-9B83-4B96-B546-D2DAD8E9D8C0}"/>
                    </a:ext>
                  </a:extLst>
                </p:cNvPr>
                <p:cNvSpPr/>
                <p:nvPr/>
              </p:nvSpPr>
              <p:spPr>
                <a:xfrm>
                  <a:off x="5017666" y="8668496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Rectangle: Top Corners Rounded 185">
                  <a:extLst>
                    <a:ext uri="{FF2B5EF4-FFF2-40B4-BE49-F238E27FC236}">
                      <a16:creationId xmlns:a16="http://schemas.microsoft.com/office/drawing/2014/main" id="{09FD3142-2756-4A43-A6B3-46D8334E1719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C5CE7F4B-29B0-4B5B-A26F-0569DB2C2F00}"/>
                    </a:ext>
                  </a:extLst>
                </p:cNvPr>
                <p:cNvSpPr/>
                <p:nvPr/>
              </p:nvSpPr>
              <p:spPr>
                <a:xfrm rot="17887939">
                  <a:off x="4020750" y="6583491"/>
                  <a:ext cx="649910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8951646-29BB-4200-8B93-EBD39063B3FD}"/>
                    </a:ext>
                  </a:extLst>
                </p:cNvPr>
                <p:cNvSpPr/>
                <p:nvPr/>
              </p:nvSpPr>
              <p:spPr>
                <a:xfrm rot="296513">
                  <a:off x="4911011" y="6384328"/>
                  <a:ext cx="67406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D919A1D-CA69-433B-8CAC-84E5FD404562}"/>
                    </a:ext>
                  </a:extLst>
                </p:cNvPr>
                <p:cNvSpPr/>
                <p:nvPr/>
              </p:nvSpPr>
              <p:spPr>
                <a:xfrm>
                  <a:off x="5295995" y="594483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CAF57E9E-761F-4441-BF8B-CE46799C7BB3}"/>
                    </a:ext>
                  </a:extLst>
                </p:cNvPr>
                <p:cNvSpPr/>
                <p:nvPr/>
              </p:nvSpPr>
              <p:spPr>
                <a:xfrm>
                  <a:off x="4509176" y="5995127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A0A33AC1-F7CE-42A3-B315-176BF26766B0}"/>
                    </a:ext>
                  </a:extLst>
                </p:cNvPr>
                <p:cNvSpPr/>
                <p:nvPr/>
              </p:nvSpPr>
              <p:spPr>
                <a:xfrm>
                  <a:off x="5393926" y="5990050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14FAAAB1-5AE6-44F2-8945-5B7B19730BC3}"/>
                    </a:ext>
                  </a:extLst>
                </p:cNvPr>
                <p:cNvSpPr/>
                <p:nvPr/>
              </p:nvSpPr>
              <p:spPr>
                <a:xfrm rot="908197" flipH="1">
                  <a:off x="5004708" y="6565254"/>
                  <a:ext cx="649910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BA43B73-783A-4596-A4B1-0408CF5B31DB}"/>
                  </a:ext>
                </a:extLst>
              </p:cNvPr>
              <p:cNvSpPr/>
              <p:nvPr/>
            </p:nvSpPr>
            <p:spPr>
              <a:xfrm>
                <a:off x="6600139" y="3367711"/>
                <a:ext cx="1232186" cy="347260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8D384DB-5579-47C4-B241-0F9F4CC31199}"/>
                  </a:ext>
                </a:extLst>
              </p:cNvPr>
              <p:cNvSpPr/>
              <p:nvPr/>
            </p:nvSpPr>
            <p:spPr>
              <a:xfrm rot="21346442">
                <a:off x="7729729" y="3685812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00F1745-987D-4537-B6B8-06A2F548B580}"/>
                  </a:ext>
                </a:extLst>
              </p:cNvPr>
              <p:cNvSpPr/>
              <p:nvPr/>
            </p:nvSpPr>
            <p:spPr>
              <a:xfrm rot="1390805" flipH="1">
                <a:off x="6537758" y="3590147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63DE246-6CF2-4E3E-8B8E-2302A91A782B}"/>
                </a:ext>
              </a:extLst>
            </p:cNvPr>
            <p:cNvSpPr/>
            <p:nvPr/>
          </p:nvSpPr>
          <p:spPr>
            <a:xfrm>
              <a:off x="5541901" y="6967890"/>
              <a:ext cx="359088" cy="175916"/>
            </a:xfrm>
            <a:custGeom>
              <a:avLst/>
              <a:gdLst>
                <a:gd name="connsiteX0" fmla="*/ 0 w 187639"/>
                <a:gd name="connsiteY0" fmla="*/ 19273 h 115636"/>
                <a:gd name="connsiteX1" fmla="*/ 19273 w 187639"/>
                <a:gd name="connsiteY1" fmla="*/ 0 h 115636"/>
                <a:gd name="connsiteX2" fmla="*/ 168366 w 187639"/>
                <a:gd name="connsiteY2" fmla="*/ 0 h 115636"/>
                <a:gd name="connsiteX3" fmla="*/ 187639 w 187639"/>
                <a:gd name="connsiteY3" fmla="*/ 19273 h 115636"/>
                <a:gd name="connsiteX4" fmla="*/ 187639 w 187639"/>
                <a:gd name="connsiteY4" fmla="*/ 96363 h 115636"/>
                <a:gd name="connsiteX5" fmla="*/ 168366 w 187639"/>
                <a:gd name="connsiteY5" fmla="*/ 115636 h 115636"/>
                <a:gd name="connsiteX6" fmla="*/ 19273 w 187639"/>
                <a:gd name="connsiteY6" fmla="*/ 115636 h 115636"/>
                <a:gd name="connsiteX7" fmla="*/ 0 w 187639"/>
                <a:gd name="connsiteY7" fmla="*/ 96363 h 115636"/>
                <a:gd name="connsiteX8" fmla="*/ 0 w 187639"/>
                <a:gd name="connsiteY8" fmla="*/ 19273 h 115636"/>
                <a:gd name="connsiteX0" fmla="*/ 0 w 306701"/>
                <a:gd name="connsiteY0" fmla="*/ 1668 h 150419"/>
                <a:gd name="connsiteX1" fmla="*/ 138335 w 306701"/>
                <a:gd name="connsiteY1" fmla="*/ 34783 h 150419"/>
                <a:gd name="connsiteX2" fmla="*/ 287428 w 306701"/>
                <a:gd name="connsiteY2" fmla="*/ 34783 h 150419"/>
                <a:gd name="connsiteX3" fmla="*/ 306701 w 306701"/>
                <a:gd name="connsiteY3" fmla="*/ 54056 h 150419"/>
                <a:gd name="connsiteX4" fmla="*/ 306701 w 306701"/>
                <a:gd name="connsiteY4" fmla="*/ 131146 h 150419"/>
                <a:gd name="connsiteX5" fmla="*/ 287428 w 306701"/>
                <a:gd name="connsiteY5" fmla="*/ 150419 h 150419"/>
                <a:gd name="connsiteX6" fmla="*/ 138335 w 306701"/>
                <a:gd name="connsiteY6" fmla="*/ 150419 h 150419"/>
                <a:gd name="connsiteX7" fmla="*/ 119062 w 306701"/>
                <a:gd name="connsiteY7" fmla="*/ 131146 h 150419"/>
                <a:gd name="connsiteX8" fmla="*/ 0 w 306701"/>
                <a:gd name="connsiteY8" fmla="*/ 1668 h 150419"/>
                <a:gd name="connsiteX0" fmla="*/ 0 w 454338"/>
                <a:gd name="connsiteY0" fmla="*/ 15590 h 164341"/>
                <a:gd name="connsiteX1" fmla="*/ 138335 w 454338"/>
                <a:gd name="connsiteY1" fmla="*/ 48705 h 164341"/>
                <a:gd name="connsiteX2" fmla="*/ 287428 w 454338"/>
                <a:gd name="connsiteY2" fmla="*/ 48705 h 164341"/>
                <a:gd name="connsiteX3" fmla="*/ 454338 w 454338"/>
                <a:gd name="connsiteY3" fmla="*/ 1303 h 164341"/>
                <a:gd name="connsiteX4" fmla="*/ 306701 w 454338"/>
                <a:gd name="connsiteY4" fmla="*/ 145068 h 164341"/>
                <a:gd name="connsiteX5" fmla="*/ 287428 w 454338"/>
                <a:gd name="connsiteY5" fmla="*/ 164341 h 164341"/>
                <a:gd name="connsiteX6" fmla="*/ 138335 w 454338"/>
                <a:gd name="connsiteY6" fmla="*/ 164341 h 164341"/>
                <a:gd name="connsiteX7" fmla="*/ 119062 w 454338"/>
                <a:gd name="connsiteY7" fmla="*/ 145068 h 164341"/>
                <a:gd name="connsiteX8" fmla="*/ 0 w 454338"/>
                <a:gd name="connsiteY8" fmla="*/ 15590 h 164341"/>
                <a:gd name="connsiteX0" fmla="*/ 0 w 454338"/>
                <a:gd name="connsiteY0" fmla="*/ 15590 h 164341"/>
                <a:gd name="connsiteX1" fmla="*/ 287428 w 454338"/>
                <a:gd name="connsiteY1" fmla="*/ 48705 h 164341"/>
                <a:gd name="connsiteX2" fmla="*/ 454338 w 454338"/>
                <a:gd name="connsiteY2" fmla="*/ 1303 h 164341"/>
                <a:gd name="connsiteX3" fmla="*/ 306701 w 454338"/>
                <a:gd name="connsiteY3" fmla="*/ 145068 h 164341"/>
                <a:gd name="connsiteX4" fmla="*/ 287428 w 454338"/>
                <a:gd name="connsiteY4" fmla="*/ 164341 h 164341"/>
                <a:gd name="connsiteX5" fmla="*/ 138335 w 454338"/>
                <a:gd name="connsiteY5" fmla="*/ 164341 h 164341"/>
                <a:gd name="connsiteX6" fmla="*/ 119062 w 454338"/>
                <a:gd name="connsiteY6" fmla="*/ 145068 h 164341"/>
                <a:gd name="connsiteX7" fmla="*/ 0 w 454338"/>
                <a:gd name="connsiteY7" fmla="*/ 15590 h 164341"/>
                <a:gd name="connsiteX0" fmla="*/ 0 w 454338"/>
                <a:gd name="connsiteY0" fmla="*/ 18043 h 166794"/>
                <a:gd name="connsiteX1" fmla="*/ 287428 w 454338"/>
                <a:gd name="connsiteY1" fmla="*/ 51158 h 166794"/>
                <a:gd name="connsiteX2" fmla="*/ 289036 w 454338"/>
                <a:gd name="connsiteY2" fmla="*/ 42791 h 166794"/>
                <a:gd name="connsiteX3" fmla="*/ 454338 w 454338"/>
                <a:gd name="connsiteY3" fmla="*/ 3756 h 166794"/>
                <a:gd name="connsiteX4" fmla="*/ 306701 w 454338"/>
                <a:gd name="connsiteY4" fmla="*/ 147521 h 166794"/>
                <a:gd name="connsiteX5" fmla="*/ 287428 w 454338"/>
                <a:gd name="connsiteY5" fmla="*/ 166794 h 166794"/>
                <a:gd name="connsiteX6" fmla="*/ 138335 w 454338"/>
                <a:gd name="connsiteY6" fmla="*/ 166794 h 166794"/>
                <a:gd name="connsiteX7" fmla="*/ 119062 w 454338"/>
                <a:gd name="connsiteY7" fmla="*/ 147521 h 166794"/>
                <a:gd name="connsiteX8" fmla="*/ 0 w 454338"/>
                <a:gd name="connsiteY8" fmla="*/ 18043 h 166794"/>
                <a:gd name="connsiteX0" fmla="*/ 0 w 454338"/>
                <a:gd name="connsiteY0" fmla="*/ 16974 h 165725"/>
                <a:gd name="connsiteX1" fmla="*/ 287428 w 454338"/>
                <a:gd name="connsiteY1" fmla="*/ 50089 h 165725"/>
                <a:gd name="connsiteX2" fmla="*/ 454338 w 454338"/>
                <a:gd name="connsiteY2" fmla="*/ 2687 h 165725"/>
                <a:gd name="connsiteX3" fmla="*/ 306701 w 454338"/>
                <a:gd name="connsiteY3" fmla="*/ 146452 h 165725"/>
                <a:gd name="connsiteX4" fmla="*/ 287428 w 454338"/>
                <a:gd name="connsiteY4" fmla="*/ 165725 h 165725"/>
                <a:gd name="connsiteX5" fmla="*/ 138335 w 454338"/>
                <a:gd name="connsiteY5" fmla="*/ 165725 h 165725"/>
                <a:gd name="connsiteX6" fmla="*/ 119062 w 454338"/>
                <a:gd name="connsiteY6" fmla="*/ 146452 h 165725"/>
                <a:gd name="connsiteX7" fmla="*/ 0 w 454338"/>
                <a:gd name="connsiteY7" fmla="*/ 16974 h 165725"/>
                <a:gd name="connsiteX0" fmla="*/ 0 w 454338"/>
                <a:gd name="connsiteY0" fmla="*/ 25575 h 174326"/>
                <a:gd name="connsiteX1" fmla="*/ 454338 w 454338"/>
                <a:gd name="connsiteY1" fmla="*/ 11288 h 174326"/>
                <a:gd name="connsiteX2" fmla="*/ 306701 w 454338"/>
                <a:gd name="connsiteY2" fmla="*/ 155053 h 174326"/>
                <a:gd name="connsiteX3" fmla="*/ 287428 w 454338"/>
                <a:gd name="connsiteY3" fmla="*/ 174326 h 174326"/>
                <a:gd name="connsiteX4" fmla="*/ 138335 w 454338"/>
                <a:gd name="connsiteY4" fmla="*/ 174326 h 174326"/>
                <a:gd name="connsiteX5" fmla="*/ 119062 w 454338"/>
                <a:gd name="connsiteY5" fmla="*/ 155053 h 174326"/>
                <a:gd name="connsiteX6" fmla="*/ 0 w 454338"/>
                <a:gd name="connsiteY6" fmla="*/ 25575 h 174326"/>
                <a:gd name="connsiteX0" fmla="*/ 0 w 425763"/>
                <a:gd name="connsiteY0" fmla="*/ 25575 h 174326"/>
                <a:gd name="connsiteX1" fmla="*/ 425763 w 425763"/>
                <a:gd name="connsiteY1" fmla="*/ 11288 h 174326"/>
                <a:gd name="connsiteX2" fmla="*/ 306701 w 425763"/>
                <a:gd name="connsiteY2" fmla="*/ 155053 h 174326"/>
                <a:gd name="connsiteX3" fmla="*/ 287428 w 425763"/>
                <a:gd name="connsiteY3" fmla="*/ 174326 h 174326"/>
                <a:gd name="connsiteX4" fmla="*/ 138335 w 425763"/>
                <a:gd name="connsiteY4" fmla="*/ 174326 h 174326"/>
                <a:gd name="connsiteX5" fmla="*/ 119062 w 425763"/>
                <a:gd name="connsiteY5" fmla="*/ 155053 h 174326"/>
                <a:gd name="connsiteX6" fmla="*/ 0 w 425763"/>
                <a:gd name="connsiteY6" fmla="*/ 25575 h 174326"/>
                <a:gd name="connsiteX0" fmla="*/ 0 w 401951"/>
                <a:gd name="connsiteY0" fmla="*/ 25575 h 174326"/>
                <a:gd name="connsiteX1" fmla="*/ 401951 w 401951"/>
                <a:gd name="connsiteY1" fmla="*/ 11288 h 174326"/>
                <a:gd name="connsiteX2" fmla="*/ 306701 w 401951"/>
                <a:gd name="connsiteY2" fmla="*/ 155053 h 174326"/>
                <a:gd name="connsiteX3" fmla="*/ 287428 w 401951"/>
                <a:gd name="connsiteY3" fmla="*/ 174326 h 174326"/>
                <a:gd name="connsiteX4" fmla="*/ 138335 w 401951"/>
                <a:gd name="connsiteY4" fmla="*/ 174326 h 174326"/>
                <a:gd name="connsiteX5" fmla="*/ 119062 w 401951"/>
                <a:gd name="connsiteY5" fmla="*/ 155053 h 174326"/>
                <a:gd name="connsiteX6" fmla="*/ 0 w 401951"/>
                <a:gd name="connsiteY6" fmla="*/ 25575 h 174326"/>
                <a:gd name="connsiteX0" fmla="*/ 0 w 359088"/>
                <a:gd name="connsiteY0" fmla="*/ 22402 h 175916"/>
                <a:gd name="connsiteX1" fmla="*/ 359088 w 359088"/>
                <a:gd name="connsiteY1" fmla="*/ 12878 h 175916"/>
                <a:gd name="connsiteX2" fmla="*/ 263838 w 359088"/>
                <a:gd name="connsiteY2" fmla="*/ 156643 h 175916"/>
                <a:gd name="connsiteX3" fmla="*/ 244565 w 359088"/>
                <a:gd name="connsiteY3" fmla="*/ 175916 h 175916"/>
                <a:gd name="connsiteX4" fmla="*/ 95472 w 359088"/>
                <a:gd name="connsiteY4" fmla="*/ 175916 h 175916"/>
                <a:gd name="connsiteX5" fmla="*/ 76199 w 359088"/>
                <a:gd name="connsiteY5" fmla="*/ 156643 h 175916"/>
                <a:gd name="connsiteX6" fmla="*/ 0 w 359088"/>
                <a:gd name="connsiteY6" fmla="*/ 22402 h 1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088" h="175916">
                  <a:moveTo>
                    <a:pt x="0" y="22402"/>
                  </a:moveTo>
                  <a:cubicBezTo>
                    <a:pt x="55879" y="-1559"/>
                    <a:pt x="307971" y="-8702"/>
                    <a:pt x="359088" y="12878"/>
                  </a:cubicBezTo>
                  <a:lnTo>
                    <a:pt x="263838" y="156643"/>
                  </a:lnTo>
                  <a:cubicBezTo>
                    <a:pt x="263838" y="167287"/>
                    <a:pt x="255209" y="175916"/>
                    <a:pt x="244565" y="175916"/>
                  </a:cubicBezTo>
                  <a:lnTo>
                    <a:pt x="95472" y="175916"/>
                  </a:lnTo>
                  <a:cubicBezTo>
                    <a:pt x="84828" y="175916"/>
                    <a:pt x="76199" y="167287"/>
                    <a:pt x="76199" y="156643"/>
                  </a:cubicBezTo>
                  <a:cubicBezTo>
                    <a:pt x="76199" y="130946"/>
                    <a:pt x="0" y="48099"/>
                    <a:pt x="0" y="224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7707AD-49CA-4993-9C7E-59B8F663A467}"/>
                </a:ext>
              </a:extLst>
            </p:cNvPr>
            <p:cNvSpPr/>
            <p:nvPr/>
          </p:nvSpPr>
          <p:spPr>
            <a:xfrm>
              <a:off x="5615496" y="70090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6" name="emojimouth">
            <a:hlinkClick r:id="" action="ppaction://media"/>
            <a:extLst>
              <a:ext uri="{FF2B5EF4-FFF2-40B4-BE49-F238E27FC236}">
                <a16:creationId xmlns:a16="http://schemas.microsoft.com/office/drawing/2014/main" id="{C0C6B670-006F-4B07-AF36-33DEC0F2538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 flipH="1">
            <a:off x="5132974" y="5916077"/>
            <a:ext cx="407095" cy="261005"/>
          </a:xfrm>
          <a:prstGeom prst="rect">
            <a:avLst/>
          </a:prstGeom>
        </p:spPr>
      </p:pic>
      <p:pic>
        <p:nvPicPr>
          <p:cNvPr id="2" name="ttsMP3.com_VoiceText_2024-12-19_17-43-50">
            <a:hlinkClick r:id="" action="ppaction://media"/>
            <a:extLst>
              <a:ext uri="{FF2B5EF4-FFF2-40B4-BE49-F238E27FC236}">
                <a16:creationId xmlns:a16="http://schemas.microsoft.com/office/drawing/2014/main" id="{03A1D1BA-E441-4742-B169-E1E7267E21D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6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3673227" y="-411838"/>
            <a:ext cx="4625931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4058907" y="-243929"/>
            <a:ext cx="7908359" cy="10785195"/>
            <a:chOff x="-4058907" y="-243929"/>
            <a:chExt cx="7908359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19155" y="-112814"/>
              <a:ext cx="3630297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58907" y="-243929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09890-2F66-4E7A-92F0-5B2B11F2B339}"/>
              </a:ext>
            </a:extLst>
          </p:cNvPr>
          <p:cNvGrpSpPr/>
          <p:nvPr/>
        </p:nvGrpSpPr>
        <p:grpSpPr>
          <a:xfrm flipH="1">
            <a:off x="329139" y="3009900"/>
            <a:ext cx="3574305" cy="5671233"/>
            <a:chOff x="1037066" y="3573580"/>
            <a:chExt cx="1418627" cy="22508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E9CC65-73F8-43EE-A5E2-58EF006173E6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50887"/>
              <a:chOff x="1035568" y="2654171"/>
              <a:chExt cx="2211507" cy="350892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5C5A6AF-258B-45FE-80AE-97AA40818AAF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391070"/>
                <a:chOff x="3631168" y="4906674"/>
                <a:chExt cx="2536874" cy="388998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8112004-033D-42B3-B32C-7796F23D3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20088" y="6845358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DBEFDB5-1EB2-46E1-AFCE-C0E903E14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536494-1196-41F5-9ECE-2901013CC44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2A7DE5-9A3F-4449-B398-957A6346908B}"/>
                    </a:ext>
                  </a:extLst>
                </p:cNvPr>
                <p:cNvSpPr/>
                <p:nvPr/>
              </p:nvSpPr>
              <p:spPr>
                <a:xfrm flipH="1">
                  <a:off x="3956435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: Top Corners Rounded 60">
                  <a:extLst>
                    <a:ext uri="{FF2B5EF4-FFF2-40B4-BE49-F238E27FC236}">
                      <a16:creationId xmlns:a16="http://schemas.microsoft.com/office/drawing/2014/main" id="{82DA14A1-D12A-4CE8-90A2-05B7BA1D7C60}"/>
                    </a:ext>
                  </a:extLst>
                </p:cNvPr>
                <p:cNvSpPr/>
                <p:nvPr/>
              </p:nvSpPr>
              <p:spPr>
                <a:xfrm>
                  <a:off x="4702485" y="8596343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18396FF0-23B9-417A-9A4C-2F42AC9C61A8}"/>
                    </a:ext>
                  </a:extLst>
                </p:cNvPr>
                <p:cNvSpPr/>
                <p:nvPr/>
              </p:nvSpPr>
              <p:spPr>
                <a:xfrm>
                  <a:off x="4087075" y="8296432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95E3996-8B4C-46E5-A7E5-6076C3B62E0B}"/>
                    </a:ext>
                  </a:extLst>
                </p:cNvPr>
                <p:cNvSpPr/>
                <p:nvPr/>
              </p:nvSpPr>
              <p:spPr>
                <a:xfrm rot="20015066">
                  <a:off x="3852879" y="6586676"/>
                  <a:ext cx="358474" cy="50964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7C9B456-998C-4BFB-96BF-13090199D608}"/>
                    </a:ext>
                  </a:extLst>
                </p:cNvPr>
                <p:cNvSpPr/>
                <p:nvPr/>
              </p:nvSpPr>
              <p:spPr>
                <a:xfrm rot="7267454" flipH="1">
                  <a:off x="5236551" y="6148497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A2D2F8-222B-408C-8D8B-5060610816DB}"/>
                    </a:ext>
                  </a:extLst>
                </p:cNvPr>
                <p:cNvSpPr/>
                <p:nvPr/>
              </p:nvSpPr>
              <p:spPr>
                <a:xfrm rot="446318" flipH="1">
                  <a:off x="4305800" y="6247412"/>
                  <a:ext cx="184936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4285C9-EBF6-4B11-ABBA-B05DC8B8BE47}"/>
                    </a:ext>
                  </a:extLst>
                </p:cNvPr>
                <p:cNvSpPr/>
                <p:nvPr/>
              </p:nvSpPr>
              <p:spPr>
                <a:xfrm flipH="1">
                  <a:off x="4839027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9FB1992-F67D-4B5C-A98B-AA44E2D77421}"/>
                    </a:ext>
                  </a:extLst>
                </p:cNvPr>
                <p:cNvSpPr/>
                <p:nvPr/>
              </p:nvSpPr>
              <p:spPr>
                <a:xfrm flipH="1">
                  <a:off x="4029680" y="5870579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75D2C56-2707-4EC2-9593-58C1276972BA}"/>
                    </a:ext>
                  </a:extLst>
                </p:cNvPr>
                <p:cNvSpPr/>
                <p:nvPr/>
              </p:nvSpPr>
              <p:spPr>
                <a:xfrm flipH="1">
                  <a:off x="4895351" y="5877697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132263-5EB9-47C9-8C39-A0E20443A0D5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B5B840-1575-4A5C-8ADF-A153BC951F2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31FDA94-D52D-4CB7-B105-3A6D57DAC61D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1C43882-1574-4136-9858-87849790F28D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1E6F64-7C19-414D-89AB-F795E03B20C3}"/>
                </a:ext>
              </a:extLst>
            </p:cNvPr>
            <p:cNvSpPr/>
            <p:nvPr/>
          </p:nvSpPr>
          <p:spPr>
            <a:xfrm rot="20856730">
              <a:off x="1081677" y="4068371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14910E0-A3C1-4962-9DF4-ADB28A4486C2}"/>
                </a:ext>
              </a:extLst>
            </p:cNvPr>
            <p:cNvSpPr/>
            <p:nvPr/>
          </p:nvSpPr>
          <p:spPr>
            <a:xfrm rot="20768469">
              <a:off x="1620004" y="4078132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6" name="emojimouth">
            <a:hlinkClick r:id="" action="ppaction://media"/>
            <a:extLst>
              <a:ext uri="{FF2B5EF4-FFF2-40B4-BE49-F238E27FC236}">
                <a16:creationId xmlns:a16="http://schemas.microsoft.com/office/drawing/2014/main" id="{C0C6B670-006F-4B07-AF36-33DEC0F2538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>
            <a:off x="2338855" y="5430230"/>
            <a:ext cx="456149" cy="29245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74117" y="0"/>
            <a:ext cx="1099168" cy="1360157"/>
            <a:chOff x="2894199" y="0"/>
            <a:chExt cx="1099168" cy="136015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4" y="37480"/>
              <a:ext cx="0" cy="10992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94199" y="1136773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4154398" y="4641089"/>
            <a:ext cx="7864688" cy="3784706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4-12-19_17-45-25">
            <a:hlinkClick r:id="" action="ppaction://media"/>
            <a:extLst>
              <a:ext uri="{FF2B5EF4-FFF2-40B4-BE49-F238E27FC236}">
                <a16:creationId xmlns:a16="http://schemas.microsoft.com/office/drawing/2014/main" id="{46EE739A-22CB-4F96-8AA9-01FB8CFD01B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6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8616762-F0CC-4D46-8CA9-7C2B3D4950F7}"/>
              </a:ext>
            </a:extLst>
          </p:cNvPr>
          <p:cNvGrpSpPr/>
          <p:nvPr/>
        </p:nvGrpSpPr>
        <p:grpSpPr>
          <a:xfrm>
            <a:off x="-4099242" y="-253454"/>
            <a:ext cx="6488590" cy="10785195"/>
            <a:chOff x="-4099242" y="-253454"/>
            <a:chExt cx="6488590" cy="10785195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99242" y="-253454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68813" y="-126454"/>
              <a:ext cx="2120535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290641" y="-126454"/>
            <a:ext cx="6567359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2879416" y="0"/>
            <a:ext cx="1099168" cy="2558251"/>
            <a:chOff x="2879416" y="0"/>
            <a:chExt cx="1099168" cy="255825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 flipH="1">
              <a:off x="3429000" y="37480"/>
              <a:ext cx="1824" cy="22973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79416" y="2334867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161935" y="5019572"/>
            <a:ext cx="6664555" cy="3207169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34966C-42A6-4760-8605-76642200188A}"/>
              </a:ext>
            </a:extLst>
          </p:cNvPr>
          <p:cNvGrpSpPr/>
          <p:nvPr/>
        </p:nvGrpSpPr>
        <p:grpSpPr>
          <a:xfrm>
            <a:off x="4084197" y="4357372"/>
            <a:ext cx="2493094" cy="3768642"/>
            <a:chOff x="4866024" y="5550652"/>
            <a:chExt cx="1720673" cy="260102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D96FA3D-44E0-48A0-9F53-51E84B593F77}"/>
                </a:ext>
              </a:extLst>
            </p:cNvPr>
            <p:cNvGrpSpPr/>
            <p:nvPr/>
          </p:nvGrpSpPr>
          <p:grpSpPr>
            <a:xfrm>
              <a:off x="4866024" y="5550652"/>
              <a:ext cx="1720673" cy="2601025"/>
              <a:chOff x="6428512" y="3367711"/>
              <a:chExt cx="1534625" cy="231978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56787B5-5F62-47A0-B993-F38561B14AB1}"/>
                  </a:ext>
                </a:extLst>
              </p:cNvPr>
              <p:cNvGrpSpPr/>
              <p:nvPr/>
            </p:nvGrpSpPr>
            <p:grpSpPr>
              <a:xfrm flipH="1">
                <a:off x="6428512" y="3378295"/>
                <a:ext cx="1534625" cy="2309204"/>
                <a:chOff x="3576297" y="5056698"/>
                <a:chExt cx="2536874" cy="3817325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E35E150-F2DA-4214-98C2-132FF8FAD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5087" y="7271981"/>
                  <a:ext cx="276646" cy="24011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580B92F-FFCB-40CF-8482-DA8E09AAB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6761" y="7272823"/>
                  <a:ext cx="276646" cy="24011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F54EC812-F1F3-42A6-BF3F-7F34D0A78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486288"/>
                  <a:ext cx="19890" cy="130319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D32F4DD-F74E-46B2-B0EE-4BD324CB4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0325" y="7481934"/>
                  <a:ext cx="34997" cy="134784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E2B9400C-C243-4936-B565-B232E51B2369}"/>
                    </a:ext>
                  </a:extLst>
                </p:cNvPr>
                <p:cNvSpPr/>
                <p:nvPr/>
              </p:nvSpPr>
              <p:spPr>
                <a:xfrm>
                  <a:off x="3576297" y="50566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A5906B22-24C7-4FF0-B470-FFAD33A233B2}"/>
                    </a:ext>
                  </a:extLst>
                </p:cNvPr>
                <p:cNvSpPr/>
                <p:nvPr/>
              </p:nvSpPr>
              <p:spPr>
                <a:xfrm>
                  <a:off x="4413402" y="5944841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Rectangle: Top Corners Rounded 184">
                  <a:extLst>
                    <a:ext uri="{FF2B5EF4-FFF2-40B4-BE49-F238E27FC236}">
                      <a16:creationId xmlns:a16="http://schemas.microsoft.com/office/drawing/2014/main" id="{8C7DA267-9B83-4B96-B546-D2DAD8E9D8C0}"/>
                    </a:ext>
                  </a:extLst>
                </p:cNvPr>
                <p:cNvSpPr/>
                <p:nvPr/>
              </p:nvSpPr>
              <p:spPr>
                <a:xfrm>
                  <a:off x="5017666" y="8668496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Rectangle: Top Corners Rounded 185">
                  <a:extLst>
                    <a:ext uri="{FF2B5EF4-FFF2-40B4-BE49-F238E27FC236}">
                      <a16:creationId xmlns:a16="http://schemas.microsoft.com/office/drawing/2014/main" id="{09FD3142-2756-4A43-A6B3-46D8334E1719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C5CE7F4B-29B0-4B5B-A26F-0569DB2C2F00}"/>
                    </a:ext>
                  </a:extLst>
                </p:cNvPr>
                <p:cNvSpPr/>
                <p:nvPr/>
              </p:nvSpPr>
              <p:spPr>
                <a:xfrm rot="17887939">
                  <a:off x="4020750" y="6583491"/>
                  <a:ext cx="649910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8951646-29BB-4200-8B93-EBD39063B3FD}"/>
                    </a:ext>
                  </a:extLst>
                </p:cNvPr>
                <p:cNvSpPr/>
                <p:nvPr/>
              </p:nvSpPr>
              <p:spPr>
                <a:xfrm rot="296513">
                  <a:off x="4911011" y="6384328"/>
                  <a:ext cx="67406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D919A1D-CA69-433B-8CAC-84E5FD404562}"/>
                    </a:ext>
                  </a:extLst>
                </p:cNvPr>
                <p:cNvSpPr/>
                <p:nvPr/>
              </p:nvSpPr>
              <p:spPr>
                <a:xfrm>
                  <a:off x="5295995" y="594483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CAF57E9E-761F-4441-BF8B-CE46799C7BB3}"/>
                    </a:ext>
                  </a:extLst>
                </p:cNvPr>
                <p:cNvSpPr/>
                <p:nvPr/>
              </p:nvSpPr>
              <p:spPr>
                <a:xfrm>
                  <a:off x="4509176" y="5995127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A0A33AC1-F7CE-42A3-B315-176BF26766B0}"/>
                    </a:ext>
                  </a:extLst>
                </p:cNvPr>
                <p:cNvSpPr/>
                <p:nvPr/>
              </p:nvSpPr>
              <p:spPr>
                <a:xfrm>
                  <a:off x="5393926" y="5990050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14FAAAB1-5AE6-44F2-8945-5B7B19730BC3}"/>
                    </a:ext>
                  </a:extLst>
                </p:cNvPr>
                <p:cNvSpPr/>
                <p:nvPr/>
              </p:nvSpPr>
              <p:spPr>
                <a:xfrm rot="908197" flipH="1">
                  <a:off x="5004708" y="6565254"/>
                  <a:ext cx="649910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BA43B73-783A-4596-A4B1-0408CF5B31DB}"/>
                  </a:ext>
                </a:extLst>
              </p:cNvPr>
              <p:cNvSpPr/>
              <p:nvPr/>
            </p:nvSpPr>
            <p:spPr>
              <a:xfrm>
                <a:off x="6600139" y="3367711"/>
                <a:ext cx="1232186" cy="347260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8D384DB-5579-47C4-B241-0F9F4CC31199}"/>
                  </a:ext>
                </a:extLst>
              </p:cNvPr>
              <p:cNvSpPr/>
              <p:nvPr/>
            </p:nvSpPr>
            <p:spPr>
              <a:xfrm rot="21346442">
                <a:off x="7729729" y="3685812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00F1745-987D-4537-B6B8-06A2F548B580}"/>
                  </a:ext>
                </a:extLst>
              </p:cNvPr>
              <p:cNvSpPr/>
              <p:nvPr/>
            </p:nvSpPr>
            <p:spPr>
              <a:xfrm rot="1390805" flipH="1">
                <a:off x="6537758" y="3590147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63DE246-6CF2-4E3E-8B8E-2302A91A782B}"/>
                </a:ext>
              </a:extLst>
            </p:cNvPr>
            <p:cNvSpPr/>
            <p:nvPr/>
          </p:nvSpPr>
          <p:spPr>
            <a:xfrm>
              <a:off x="5541901" y="6967890"/>
              <a:ext cx="359088" cy="175916"/>
            </a:xfrm>
            <a:custGeom>
              <a:avLst/>
              <a:gdLst>
                <a:gd name="connsiteX0" fmla="*/ 0 w 187639"/>
                <a:gd name="connsiteY0" fmla="*/ 19273 h 115636"/>
                <a:gd name="connsiteX1" fmla="*/ 19273 w 187639"/>
                <a:gd name="connsiteY1" fmla="*/ 0 h 115636"/>
                <a:gd name="connsiteX2" fmla="*/ 168366 w 187639"/>
                <a:gd name="connsiteY2" fmla="*/ 0 h 115636"/>
                <a:gd name="connsiteX3" fmla="*/ 187639 w 187639"/>
                <a:gd name="connsiteY3" fmla="*/ 19273 h 115636"/>
                <a:gd name="connsiteX4" fmla="*/ 187639 w 187639"/>
                <a:gd name="connsiteY4" fmla="*/ 96363 h 115636"/>
                <a:gd name="connsiteX5" fmla="*/ 168366 w 187639"/>
                <a:gd name="connsiteY5" fmla="*/ 115636 h 115636"/>
                <a:gd name="connsiteX6" fmla="*/ 19273 w 187639"/>
                <a:gd name="connsiteY6" fmla="*/ 115636 h 115636"/>
                <a:gd name="connsiteX7" fmla="*/ 0 w 187639"/>
                <a:gd name="connsiteY7" fmla="*/ 96363 h 115636"/>
                <a:gd name="connsiteX8" fmla="*/ 0 w 187639"/>
                <a:gd name="connsiteY8" fmla="*/ 19273 h 115636"/>
                <a:gd name="connsiteX0" fmla="*/ 0 w 306701"/>
                <a:gd name="connsiteY0" fmla="*/ 1668 h 150419"/>
                <a:gd name="connsiteX1" fmla="*/ 138335 w 306701"/>
                <a:gd name="connsiteY1" fmla="*/ 34783 h 150419"/>
                <a:gd name="connsiteX2" fmla="*/ 287428 w 306701"/>
                <a:gd name="connsiteY2" fmla="*/ 34783 h 150419"/>
                <a:gd name="connsiteX3" fmla="*/ 306701 w 306701"/>
                <a:gd name="connsiteY3" fmla="*/ 54056 h 150419"/>
                <a:gd name="connsiteX4" fmla="*/ 306701 w 306701"/>
                <a:gd name="connsiteY4" fmla="*/ 131146 h 150419"/>
                <a:gd name="connsiteX5" fmla="*/ 287428 w 306701"/>
                <a:gd name="connsiteY5" fmla="*/ 150419 h 150419"/>
                <a:gd name="connsiteX6" fmla="*/ 138335 w 306701"/>
                <a:gd name="connsiteY6" fmla="*/ 150419 h 150419"/>
                <a:gd name="connsiteX7" fmla="*/ 119062 w 306701"/>
                <a:gd name="connsiteY7" fmla="*/ 131146 h 150419"/>
                <a:gd name="connsiteX8" fmla="*/ 0 w 306701"/>
                <a:gd name="connsiteY8" fmla="*/ 1668 h 150419"/>
                <a:gd name="connsiteX0" fmla="*/ 0 w 454338"/>
                <a:gd name="connsiteY0" fmla="*/ 15590 h 164341"/>
                <a:gd name="connsiteX1" fmla="*/ 138335 w 454338"/>
                <a:gd name="connsiteY1" fmla="*/ 48705 h 164341"/>
                <a:gd name="connsiteX2" fmla="*/ 287428 w 454338"/>
                <a:gd name="connsiteY2" fmla="*/ 48705 h 164341"/>
                <a:gd name="connsiteX3" fmla="*/ 454338 w 454338"/>
                <a:gd name="connsiteY3" fmla="*/ 1303 h 164341"/>
                <a:gd name="connsiteX4" fmla="*/ 306701 w 454338"/>
                <a:gd name="connsiteY4" fmla="*/ 145068 h 164341"/>
                <a:gd name="connsiteX5" fmla="*/ 287428 w 454338"/>
                <a:gd name="connsiteY5" fmla="*/ 164341 h 164341"/>
                <a:gd name="connsiteX6" fmla="*/ 138335 w 454338"/>
                <a:gd name="connsiteY6" fmla="*/ 164341 h 164341"/>
                <a:gd name="connsiteX7" fmla="*/ 119062 w 454338"/>
                <a:gd name="connsiteY7" fmla="*/ 145068 h 164341"/>
                <a:gd name="connsiteX8" fmla="*/ 0 w 454338"/>
                <a:gd name="connsiteY8" fmla="*/ 15590 h 164341"/>
                <a:gd name="connsiteX0" fmla="*/ 0 w 454338"/>
                <a:gd name="connsiteY0" fmla="*/ 15590 h 164341"/>
                <a:gd name="connsiteX1" fmla="*/ 287428 w 454338"/>
                <a:gd name="connsiteY1" fmla="*/ 48705 h 164341"/>
                <a:gd name="connsiteX2" fmla="*/ 454338 w 454338"/>
                <a:gd name="connsiteY2" fmla="*/ 1303 h 164341"/>
                <a:gd name="connsiteX3" fmla="*/ 306701 w 454338"/>
                <a:gd name="connsiteY3" fmla="*/ 145068 h 164341"/>
                <a:gd name="connsiteX4" fmla="*/ 287428 w 454338"/>
                <a:gd name="connsiteY4" fmla="*/ 164341 h 164341"/>
                <a:gd name="connsiteX5" fmla="*/ 138335 w 454338"/>
                <a:gd name="connsiteY5" fmla="*/ 164341 h 164341"/>
                <a:gd name="connsiteX6" fmla="*/ 119062 w 454338"/>
                <a:gd name="connsiteY6" fmla="*/ 145068 h 164341"/>
                <a:gd name="connsiteX7" fmla="*/ 0 w 454338"/>
                <a:gd name="connsiteY7" fmla="*/ 15590 h 164341"/>
                <a:gd name="connsiteX0" fmla="*/ 0 w 454338"/>
                <a:gd name="connsiteY0" fmla="*/ 18043 h 166794"/>
                <a:gd name="connsiteX1" fmla="*/ 287428 w 454338"/>
                <a:gd name="connsiteY1" fmla="*/ 51158 h 166794"/>
                <a:gd name="connsiteX2" fmla="*/ 289036 w 454338"/>
                <a:gd name="connsiteY2" fmla="*/ 42791 h 166794"/>
                <a:gd name="connsiteX3" fmla="*/ 454338 w 454338"/>
                <a:gd name="connsiteY3" fmla="*/ 3756 h 166794"/>
                <a:gd name="connsiteX4" fmla="*/ 306701 w 454338"/>
                <a:gd name="connsiteY4" fmla="*/ 147521 h 166794"/>
                <a:gd name="connsiteX5" fmla="*/ 287428 w 454338"/>
                <a:gd name="connsiteY5" fmla="*/ 166794 h 166794"/>
                <a:gd name="connsiteX6" fmla="*/ 138335 w 454338"/>
                <a:gd name="connsiteY6" fmla="*/ 166794 h 166794"/>
                <a:gd name="connsiteX7" fmla="*/ 119062 w 454338"/>
                <a:gd name="connsiteY7" fmla="*/ 147521 h 166794"/>
                <a:gd name="connsiteX8" fmla="*/ 0 w 454338"/>
                <a:gd name="connsiteY8" fmla="*/ 18043 h 166794"/>
                <a:gd name="connsiteX0" fmla="*/ 0 w 454338"/>
                <a:gd name="connsiteY0" fmla="*/ 16974 h 165725"/>
                <a:gd name="connsiteX1" fmla="*/ 287428 w 454338"/>
                <a:gd name="connsiteY1" fmla="*/ 50089 h 165725"/>
                <a:gd name="connsiteX2" fmla="*/ 454338 w 454338"/>
                <a:gd name="connsiteY2" fmla="*/ 2687 h 165725"/>
                <a:gd name="connsiteX3" fmla="*/ 306701 w 454338"/>
                <a:gd name="connsiteY3" fmla="*/ 146452 h 165725"/>
                <a:gd name="connsiteX4" fmla="*/ 287428 w 454338"/>
                <a:gd name="connsiteY4" fmla="*/ 165725 h 165725"/>
                <a:gd name="connsiteX5" fmla="*/ 138335 w 454338"/>
                <a:gd name="connsiteY5" fmla="*/ 165725 h 165725"/>
                <a:gd name="connsiteX6" fmla="*/ 119062 w 454338"/>
                <a:gd name="connsiteY6" fmla="*/ 146452 h 165725"/>
                <a:gd name="connsiteX7" fmla="*/ 0 w 454338"/>
                <a:gd name="connsiteY7" fmla="*/ 16974 h 165725"/>
                <a:gd name="connsiteX0" fmla="*/ 0 w 454338"/>
                <a:gd name="connsiteY0" fmla="*/ 25575 h 174326"/>
                <a:gd name="connsiteX1" fmla="*/ 454338 w 454338"/>
                <a:gd name="connsiteY1" fmla="*/ 11288 h 174326"/>
                <a:gd name="connsiteX2" fmla="*/ 306701 w 454338"/>
                <a:gd name="connsiteY2" fmla="*/ 155053 h 174326"/>
                <a:gd name="connsiteX3" fmla="*/ 287428 w 454338"/>
                <a:gd name="connsiteY3" fmla="*/ 174326 h 174326"/>
                <a:gd name="connsiteX4" fmla="*/ 138335 w 454338"/>
                <a:gd name="connsiteY4" fmla="*/ 174326 h 174326"/>
                <a:gd name="connsiteX5" fmla="*/ 119062 w 454338"/>
                <a:gd name="connsiteY5" fmla="*/ 155053 h 174326"/>
                <a:gd name="connsiteX6" fmla="*/ 0 w 454338"/>
                <a:gd name="connsiteY6" fmla="*/ 25575 h 174326"/>
                <a:gd name="connsiteX0" fmla="*/ 0 w 425763"/>
                <a:gd name="connsiteY0" fmla="*/ 25575 h 174326"/>
                <a:gd name="connsiteX1" fmla="*/ 425763 w 425763"/>
                <a:gd name="connsiteY1" fmla="*/ 11288 h 174326"/>
                <a:gd name="connsiteX2" fmla="*/ 306701 w 425763"/>
                <a:gd name="connsiteY2" fmla="*/ 155053 h 174326"/>
                <a:gd name="connsiteX3" fmla="*/ 287428 w 425763"/>
                <a:gd name="connsiteY3" fmla="*/ 174326 h 174326"/>
                <a:gd name="connsiteX4" fmla="*/ 138335 w 425763"/>
                <a:gd name="connsiteY4" fmla="*/ 174326 h 174326"/>
                <a:gd name="connsiteX5" fmla="*/ 119062 w 425763"/>
                <a:gd name="connsiteY5" fmla="*/ 155053 h 174326"/>
                <a:gd name="connsiteX6" fmla="*/ 0 w 425763"/>
                <a:gd name="connsiteY6" fmla="*/ 25575 h 174326"/>
                <a:gd name="connsiteX0" fmla="*/ 0 w 401951"/>
                <a:gd name="connsiteY0" fmla="*/ 25575 h 174326"/>
                <a:gd name="connsiteX1" fmla="*/ 401951 w 401951"/>
                <a:gd name="connsiteY1" fmla="*/ 11288 h 174326"/>
                <a:gd name="connsiteX2" fmla="*/ 306701 w 401951"/>
                <a:gd name="connsiteY2" fmla="*/ 155053 h 174326"/>
                <a:gd name="connsiteX3" fmla="*/ 287428 w 401951"/>
                <a:gd name="connsiteY3" fmla="*/ 174326 h 174326"/>
                <a:gd name="connsiteX4" fmla="*/ 138335 w 401951"/>
                <a:gd name="connsiteY4" fmla="*/ 174326 h 174326"/>
                <a:gd name="connsiteX5" fmla="*/ 119062 w 401951"/>
                <a:gd name="connsiteY5" fmla="*/ 155053 h 174326"/>
                <a:gd name="connsiteX6" fmla="*/ 0 w 401951"/>
                <a:gd name="connsiteY6" fmla="*/ 25575 h 174326"/>
                <a:gd name="connsiteX0" fmla="*/ 0 w 359088"/>
                <a:gd name="connsiteY0" fmla="*/ 22402 h 175916"/>
                <a:gd name="connsiteX1" fmla="*/ 359088 w 359088"/>
                <a:gd name="connsiteY1" fmla="*/ 12878 h 175916"/>
                <a:gd name="connsiteX2" fmla="*/ 263838 w 359088"/>
                <a:gd name="connsiteY2" fmla="*/ 156643 h 175916"/>
                <a:gd name="connsiteX3" fmla="*/ 244565 w 359088"/>
                <a:gd name="connsiteY3" fmla="*/ 175916 h 175916"/>
                <a:gd name="connsiteX4" fmla="*/ 95472 w 359088"/>
                <a:gd name="connsiteY4" fmla="*/ 175916 h 175916"/>
                <a:gd name="connsiteX5" fmla="*/ 76199 w 359088"/>
                <a:gd name="connsiteY5" fmla="*/ 156643 h 175916"/>
                <a:gd name="connsiteX6" fmla="*/ 0 w 359088"/>
                <a:gd name="connsiteY6" fmla="*/ 22402 h 1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088" h="175916">
                  <a:moveTo>
                    <a:pt x="0" y="22402"/>
                  </a:moveTo>
                  <a:cubicBezTo>
                    <a:pt x="55879" y="-1559"/>
                    <a:pt x="307971" y="-8702"/>
                    <a:pt x="359088" y="12878"/>
                  </a:cubicBezTo>
                  <a:lnTo>
                    <a:pt x="263838" y="156643"/>
                  </a:lnTo>
                  <a:cubicBezTo>
                    <a:pt x="263838" y="167287"/>
                    <a:pt x="255209" y="175916"/>
                    <a:pt x="244565" y="175916"/>
                  </a:cubicBezTo>
                  <a:lnTo>
                    <a:pt x="95472" y="175916"/>
                  </a:lnTo>
                  <a:cubicBezTo>
                    <a:pt x="84828" y="175916"/>
                    <a:pt x="76199" y="167287"/>
                    <a:pt x="76199" y="156643"/>
                  </a:cubicBezTo>
                  <a:cubicBezTo>
                    <a:pt x="76199" y="130946"/>
                    <a:pt x="0" y="48099"/>
                    <a:pt x="0" y="224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7707AD-49CA-4993-9C7E-59B8F663A467}"/>
                </a:ext>
              </a:extLst>
            </p:cNvPr>
            <p:cNvSpPr/>
            <p:nvPr/>
          </p:nvSpPr>
          <p:spPr>
            <a:xfrm>
              <a:off x="5615496" y="70090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6" name="emojimouth">
            <a:hlinkClick r:id="" action="ppaction://media"/>
            <a:extLst>
              <a:ext uri="{FF2B5EF4-FFF2-40B4-BE49-F238E27FC236}">
                <a16:creationId xmlns:a16="http://schemas.microsoft.com/office/drawing/2014/main" id="{C0C6B670-006F-4B07-AF36-33DEC0F2538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 flipH="1">
            <a:off x="5132974" y="5916077"/>
            <a:ext cx="407095" cy="261005"/>
          </a:xfrm>
          <a:prstGeom prst="rect">
            <a:avLst/>
          </a:prstGeom>
        </p:spPr>
      </p:pic>
      <p:pic>
        <p:nvPicPr>
          <p:cNvPr id="2" name="ttsMP3.com_VoiceText_2024-12-19_17-46-23">
            <a:hlinkClick r:id="" action="ppaction://media"/>
            <a:extLst>
              <a:ext uri="{FF2B5EF4-FFF2-40B4-BE49-F238E27FC236}">
                <a16:creationId xmlns:a16="http://schemas.microsoft.com/office/drawing/2014/main" id="{C7F51AB9-D7F1-4502-A8EB-17B374CAC0F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8E6EDFC2-9E38-4D43-933A-4F51B0949222}"/>
              </a:ext>
            </a:extLst>
          </p:cNvPr>
          <p:cNvSpPr/>
          <p:nvPr/>
        </p:nvSpPr>
        <p:spPr>
          <a:xfrm rot="743270" flipH="1">
            <a:off x="5461513" y="5021495"/>
            <a:ext cx="357085" cy="139431"/>
          </a:xfrm>
          <a:custGeom>
            <a:avLst/>
            <a:gdLst>
              <a:gd name="connsiteX0" fmla="*/ 357085 w 714170"/>
              <a:gd name="connsiteY0" fmla="*/ 0 h 170035"/>
              <a:gd name="connsiteX1" fmla="*/ 714170 w 714170"/>
              <a:gd name="connsiteY1" fmla="*/ 85018 h 170035"/>
              <a:gd name="connsiteX2" fmla="*/ 357085 w 714170"/>
              <a:gd name="connsiteY2" fmla="*/ 85018 h 170035"/>
              <a:gd name="connsiteX3" fmla="*/ 357085 w 714170"/>
              <a:gd name="connsiteY3" fmla="*/ 0 h 170035"/>
              <a:gd name="connsiteX0" fmla="*/ 357085 w 714170"/>
              <a:gd name="connsiteY0" fmla="*/ 0 h 170035"/>
              <a:gd name="connsiteX1" fmla="*/ 714170 w 714170"/>
              <a:gd name="connsiteY1" fmla="*/ 85018 h 170035"/>
              <a:gd name="connsiteX0" fmla="*/ 0 w 358714"/>
              <a:gd name="connsiteY0" fmla="*/ 58146 h 143259"/>
              <a:gd name="connsiteX1" fmla="*/ 357085 w 358714"/>
              <a:gd name="connsiteY1" fmla="*/ 143164 h 143259"/>
              <a:gd name="connsiteX2" fmla="*/ 0 w 358714"/>
              <a:gd name="connsiteY2" fmla="*/ 143164 h 143259"/>
              <a:gd name="connsiteX3" fmla="*/ 0 w 358714"/>
              <a:gd name="connsiteY3" fmla="*/ 58146 h 143259"/>
              <a:gd name="connsiteX0" fmla="*/ 0 w 358714"/>
              <a:gd name="connsiteY0" fmla="*/ 58146 h 143259"/>
              <a:gd name="connsiteX1" fmla="*/ 357085 w 358714"/>
              <a:gd name="connsiteY1" fmla="*/ 143164 h 143259"/>
              <a:gd name="connsiteX2" fmla="*/ 99367 w 358714"/>
              <a:gd name="connsiteY2" fmla="*/ 0 h 143259"/>
              <a:gd name="connsiteX0" fmla="*/ 0 w 357085"/>
              <a:gd name="connsiteY0" fmla="*/ 0 h 85018"/>
              <a:gd name="connsiteX1" fmla="*/ 357085 w 357085"/>
              <a:gd name="connsiteY1" fmla="*/ 85018 h 85018"/>
              <a:gd name="connsiteX2" fmla="*/ 0 w 357085"/>
              <a:gd name="connsiteY2" fmla="*/ 85018 h 85018"/>
              <a:gd name="connsiteX3" fmla="*/ 0 w 357085"/>
              <a:gd name="connsiteY3" fmla="*/ 0 h 85018"/>
              <a:gd name="connsiteX0" fmla="*/ 0 w 357085"/>
              <a:gd name="connsiteY0" fmla="*/ 0 h 85018"/>
              <a:gd name="connsiteX1" fmla="*/ 357085 w 357085"/>
              <a:gd name="connsiteY1" fmla="*/ 85018 h 85018"/>
              <a:gd name="connsiteX0" fmla="*/ 0 w 357085"/>
              <a:gd name="connsiteY0" fmla="*/ 52495 h 137513"/>
              <a:gd name="connsiteX1" fmla="*/ 357085 w 357085"/>
              <a:gd name="connsiteY1" fmla="*/ 137513 h 137513"/>
              <a:gd name="connsiteX2" fmla="*/ 0 w 357085"/>
              <a:gd name="connsiteY2" fmla="*/ 137513 h 137513"/>
              <a:gd name="connsiteX3" fmla="*/ 0 w 357085"/>
              <a:gd name="connsiteY3" fmla="*/ 52495 h 137513"/>
              <a:gd name="connsiteX0" fmla="*/ 0 w 357085"/>
              <a:gd name="connsiteY0" fmla="*/ 52495 h 137513"/>
              <a:gd name="connsiteX1" fmla="*/ 140880 w 357085"/>
              <a:gd name="connsiteY1" fmla="*/ 913 h 137513"/>
              <a:gd name="connsiteX2" fmla="*/ 357085 w 357085"/>
              <a:gd name="connsiteY2" fmla="*/ 137513 h 137513"/>
              <a:gd name="connsiteX0" fmla="*/ 0 w 357085"/>
              <a:gd name="connsiteY0" fmla="*/ 52495 h 137513"/>
              <a:gd name="connsiteX1" fmla="*/ 357085 w 357085"/>
              <a:gd name="connsiteY1" fmla="*/ 137513 h 137513"/>
              <a:gd name="connsiteX2" fmla="*/ 0 w 357085"/>
              <a:gd name="connsiteY2" fmla="*/ 137513 h 137513"/>
              <a:gd name="connsiteX3" fmla="*/ 0 w 357085"/>
              <a:gd name="connsiteY3" fmla="*/ 52495 h 137513"/>
              <a:gd name="connsiteX0" fmla="*/ 0 w 357085"/>
              <a:gd name="connsiteY0" fmla="*/ 52495 h 137513"/>
              <a:gd name="connsiteX1" fmla="*/ 140880 w 357085"/>
              <a:gd name="connsiteY1" fmla="*/ 913 h 137513"/>
              <a:gd name="connsiteX2" fmla="*/ 357085 w 357085"/>
              <a:gd name="connsiteY2" fmla="*/ 137513 h 137513"/>
              <a:gd name="connsiteX0" fmla="*/ 0 w 357085"/>
              <a:gd name="connsiteY0" fmla="*/ 42264 h 127282"/>
              <a:gd name="connsiteX1" fmla="*/ 357085 w 357085"/>
              <a:gd name="connsiteY1" fmla="*/ 127282 h 127282"/>
              <a:gd name="connsiteX2" fmla="*/ 0 w 357085"/>
              <a:gd name="connsiteY2" fmla="*/ 127282 h 127282"/>
              <a:gd name="connsiteX3" fmla="*/ 0 w 357085"/>
              <a:gd name="connsiteY3" fmla="*/ 42264 h 127282"/>
              <a:gd name="connsiteX0" fmla="*/ 0 w 357085"/>
              <a:gd name="connsiteY0" fmla="*/ 42264 h 127282"/>
              <a:gd name="connsiteX1" fmla="*/ 143488 w 357085"/>
              <a:gd name="connsiteY1" fmla="*/ 1007 h 127282"/>
              <a:gd name="connsiteX2" fmla="*/ 357085 w 357085"/>
              <a:gd name="connsiteY2" fmla="*/ 127282 h 127282"/>
              <a:gd name="connsiteX0" fmla="*/ 0 w 357085"/>
              <a:gd name="connsiteY0" fmla="*/ 40521 h 125539"/>
              <a:gd name="connsiteX1" fmla="*/ 357085 w 357085"/>
              <a:gd name="connsiteY1" fmla="*/ 125539 h 125539"/>
              <a:gd name="connsiteX2" fmla="*/ 0 w 357085"/>
              <a:gd name="connsiteY2" fmla="*/ 125539 h 125539"/>
              <a:gd name="connsiteX3" fmla="*/ 0 w 357085"/>
              <a:gd name="connsiteY3" fmla="*/ 40521 h 125539"/>
              <a:gd name="connsiteX0" fmla="*/ 0 w 357085"/>
              <a:gd name="connsiteY0" fmla="*/ 40521 h 125539"/>
              <a:gd name="connsiteX1" fmla="*/ 162605 w 357085"/>
              <a:gd name="connsiteY1" fmla="*/ 1025 h 125539"/>
              <a:gd name="connsiteX2" fmla="*/ 357085 w 357085"/>
              <a:gd name="connsiteY2" fmla="*/ 125539 h 125539"/>
              <a:gd name="connsiteX0" fmla="*/ 0 w 357085"/>
              <a:gd name="connsiteY0" fmla="*/ 42661 h 127679"/>
              <a:gd name="connsiteX1" fmla="*/ 357085 w 357085"/>
              <a:gd name="connsiteY1" fmla="*/ 127679 h 127679"/>
              <a:gd name="connsiteX2" fmla="*/ 0 w 357085"/>
              <a:gd name="connsiteY2" fmla="*/ 127679 h 127679"/>
              <a:gd name="connsiteX3" fmla="*/ 0 w 357085"/>
              <a:gd name="connsiteY3" fmla="*/ 42661 h 127679"/>
              <a:gd name="connsiteX0" fmla="*/ 0 w 357085"/>
              <a:gd name="connsiteY0" fmla="*/ 42661 h 127679"/>
              <a:gd name="connsiteX1" fmla="*/ 97253 w 357085"/>
              <a:gd name="connsiteY1" fmla="*/ 1002 h 127679"/>
              <a:gd name="connsiteX2" fmla="*/ 357085 w 357085"/>
              <a:gd name="connsiteY2" fmla="*/ 127679 h 127679"/>
              <a:gd name="connsiteX0" fmla="*/ 0 w 357085"/>
              <a:gd name="connsiteY0" fmla="*/ 54413 h 139431"/>
              <a:gd name="connsiteX1" fmla="*/ 357085 w 357085"/>
              <a:gd name="connsiteY1" fmla="*/ 139431 h 139431"/>
              <a:gd name="connsiteX2" fmla="*/ 0 w 357085"/>
              <a:gd name="connsiteY2" fmla="*/ 139431 h 139431"/>
              <a:gd name="connsiteX3" fmla="*/ 0 w 357085"/>
              <a:gd name="connsiteY3" fmla="*/ 54413 h 139431"/>
              <a:gd name="connsiteX0" fmla="*/ 0 w 357085"/>
              <a:gd name="connsiteY0" fmla="*/ 54413 h 139431"/>
              <a:gd name="connsiteX1" fmla="*/ 87668 w 357085"/>
              <a:gd name="connsiteY1" fmla="*/ 897 h 139431"/>
              <a:gd name="connsiteX2" fmla="*/ 357085 w 357085"/>
              <a:gd name="connsiteY2" fmla="*/ 139431 h 13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085" h="139431" stroke="0" extrusionOk="0">
                <a:moveTo>
                  <a:pt x="0" y="54413"/>
                </a:moveTo>
                <a:cubicBezTo>
                  <a:pt x="197213" y="54413"/>
                  <a:pt x="357085" y="92477"/>
                  <a:pt x="357085" y="139431"/>
                </a:cubicBezTo>
                <a:lnTo>
                  <a:pt x="0" y="139431"/>
                </a:lnTo>
                <a:lnTo>
                  <a:pt x="0" y="54413"/>
                </a:lnTo>
                <a:close/>
              </a:path>
              <a:path w="357085" h="139431" fill="none">
                <a:moveTo>
                  <a:pt x="0" y="54413"/>
                </a:moveTo>
                <a:cubicBezTo>
                  <a:pt x="32546" y="56340"/>
                  <a:pt x="17315" y="11475"/>
                  <a:pt x="87668" y="897"/>
                </a:cubicBezTo>
                <a:cubicBezTo>
                  <a:pt x="89606" y="-10666"/>
                  <a:pt x="357085" y="92477"/>
                  <a:pt x="357085" y="139431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6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3673227" y="-411838"/>
            <a:ext cx="4625931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4061999" y="-168999"/>
            <a:ext cx="7943901" cy="10785195"/>
            <a:chOff x="-4061999" y="-168999"/>
            <a:chExt cx="7943901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51605" y="-59691"/>
              <a:ext cx="3630297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61999" y="-168999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09890-2F66-4E7A-92F0-5B2B11F2B339}"/>
              </a:ext>
            </a:extLst>
          </p:cNvPr>
          <p:cNvGrpSpPr/>
          <p:nvPr/>
        </p:nvGrpSpPr>
        <p:grpSpPr>
          <a:xfrm flipH="1">
            <a:off x="329139" y="3009900"/>
            <a:ext cx="3574305" cy="5671233"/>
            <a:chOff x="1037066" y="3573580"/>
            <a:chExt cx="1418627" cy="22508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E9CC65-73F8-43EE-A5E2-58EF006173E6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50887"/>
              <a:chOff x="1035568" y="2654171"/>
              <a:chExt cx="2211507" cy="350892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5C5A6AF-258B-45FE-80AE-97AA40818AAF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391070"/>
                <a:chOff x="3631168" y="4906674"/>
                <a:chExt cx="2536874" cy="3889981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95E3996-8B4C-46E5-A7E5-6076C3B62E0B}"/>
                    </a:ext>
                  </a:extLst>
                </p:cNvPr>
                <p:cNvSpPr/>
                <p:nvPr/>
              </p:nvSpPr>
              <p:spPr>
                <a:xfrm rot="697599">
                  <a:off x="3868685" y="6452453"/>
                  <a:ext cx="348937" cy="83188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8112004-033D-42B3-B32C-7796F23D3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20088" y="6845358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DBEFDB5-1EB2-46E1-AFCE-C0E903E14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536494-1196-41F5-9ECE-2901013CC44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2A7DE5-9A3F-4449-B398-957A6346908B}"/>
                    </a:ext>
                  </a:extLst>
                </p:cNvPr>
                <p:cNvSpPr/>
                <p:nvPr/>
              </p:nvSpPr>
              <p:spPr>
                <a:xfrm flipH="1">
                  <a:off x="3956435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: Top Corners Rounded 60">
                  <a:extLst>
                    <a:ext uri="{FF2B5EF4-FFF2-40B4-BE49-F238E27FC236}">
                      <a16:creationId xmlns:a16="http://schemas.microsoft.com/office/drawing/2014/main" id="{82DA14A1-D12A-4CE8-90A2-05B7BA1D7C60}"/>
                    </a:ext>
                  </a:extLst>
                </p:cNvPr>
                <p:cNvSpPr/>
                <p:nvPr/>
              </p:nvSpPr>
              <p:spPr>
                <a:xfrm>
                  <a:off x="4702485" y="8596343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18396FF0-23B9-417A-9A4C-2F42AC9C61A8}"/>
                    </a:ext>
                  </a:extLst>
                </p:cNvPr>
                <p:cNvSpPr/>
                <p:nvPr/>
              </p:nvSpPr>
              <p:spPr>
                <a:xfrm>
                  <a:off x="4087075" y="8296432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7C9B456-998C-4BFB-96BF-13090199D608}"/>
                    </a:ext>
                  </a:extLst>
                </p:cNvPr>
                <p:cNvSpPr/>
                <p:nvPr/>
              </p:nvSpPr>
              <p:spPr>
                <a:xfrm rot="2003420" flipH="1">
                  <a:off x="4947700" y="6640491"/>
                  <a:ext cx="620241" cy="48582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A2D2F8-222B-408C-8D8B-5060610816DB}"/>
                    </a:ext>
                  </a:extLst>
                </p:cNvPr>
                <p:cNvSpPr/>
                <p:nvPr/>
              </p:nvSpPr>
              <p:spPr>
                <a:xfrm rot="446318" flipH="1">
                  <a:off x="4305800" y="6247412"/>
                  <a:ext cx="184936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4285C9-EBF6-4B11-ABBA-B05DC8B8BE47}"/>
                    </a:ext>
                  </a:extLst>
                </p:cNvPr>
                <p:cNvSpPr/>
                <p:nvPr/>
              </p:nvSpPr>
              <p:spPr>
                <a:xfrm flipH="1">
                  <a:off x="4839027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9FB1992-F67D-4B5C-A98B-AA44E2D77421}"/>
                    </a:ext>
                  </a:extLst>
                </p:cNvPr>
                <p:cNvSpPr/>
                <p:nvPr/>
              </p:nvSpPr>
              <p:spPr>
                <a:xfrm flipH="1">
                  <a:off x="4029680" y="5870579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75D2C56-2707-4EC2-9593-58C1276972BA}"/>
                    </a:ext>
                  </a:extLst>
                </p:cNvPr>
                <p:cNvSpPr/>
                <p:nvPr/>
              </p:nvSpPr>
              <p:spPr>
                <a:xfrm flipH="1">
                  <a:off x="4895351" y="5877697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132263-5EB9-47C9-8C39-A0E20443A0D5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B5B840-1575-4A5C-8ADF-A153BC951F2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31FDA94-D52D-4CB7-B105-3A6D57DAC61D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1C43882-1574-4136-9858-87849790F28D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1E6F64-7C19-414D-89AB-F795E03B20C3}"/>
                </a:ext>
              </a:extLst>
            </p:cNvPr>
            <p:cNvSpPr/>
            <p:nvPr/>
          </p:nvSpPr>
          <p:spPr>
            <a:xfrm rot="20856730">
              <a:off x="1081677" y="4068371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14910E0-A3C1-4962-9DF4-ADB28A4486C2}"/>
                </a:ext>
              </a:extLst>
            </p:cNvPr>
            <p:cNvSpPr/>
            <p:nvPr/>
          </p:nvSpPr>
          <p:spPr>
            <a:xfrm rot="20768469">
              <a:off x="1620004" y="4078132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6" name="emojimouth">
            <a:hlinkClick r:id="" action="ppaction://media"/>
            <a:extLst>
              <a:ext uri="{FF2B5EF4-FFF2-40B4-BE49-F238E27FC236}">
                <a16:creationId xmlns:a16="http://schemas.microsoft.com/office/drawing/2014/main" id="{C0C6B670-006F-4B07-AF36-33DEC0F2538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>
            <a:off x="2338855" y="5430230"/>
            <a:ext cx="456149" cy="29245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74117" y="0"/>
            <a:ext cx="1099168" cy="1360157"/>
            <a:chOff x="2894199" y="0"/>
            <a:chExt cx="1099168" cy="136015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4" y="37480"/>
              <a:ext cx="0" cy="10992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94199" y="1136773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4154398" y="4641089"/>
            <a:ext cx="7864688" cy="3784706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4-12-19_17-49-29">
            <a:hlinkClick r:id="" action="ppaction://media"/>
            <a:extLst>
              <a:ext uri="{FF2B5EF4-FFF2-40B4-BE49-F238E27FC236}">
                <a16:creationId xmlns:a16="http://schemas.microsoft.com/office/drawing/2014/main" id="{B59DC0B4-4A21-4CF0-83F1-8CBB0E68D75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8616762-F0CC-4D46-8CA9-7C2B3D4950F7}"/>
              </a:ext>
            </a:extLst>
          </p:cNvPr>
          <p:cNvGrpSpPr/>
          <p:nvPr/>
        </p:nvGrpSpPr>
        <p:grpSpPr>
          <a:xfrm>
            <a:off x="-4099242" y="-253454"/>
            <a:ext cx="6488590" cy="10785195"/>
            <a:chOff x="-4099242" y="-253454"/>
            <a:chExt cx="6488590" cy="10785195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99242" y="-253454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68813" y="-126454"/>
              <a:ext cx="2120535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290641" y="-126454"/>
            <a:ext cx="6567359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2879416" y="0"/>
            <a:ext cx="1099168" cy="2558251"/>
            <a:chOff x="2879416" y="0"/>
            <a:chExt cx="1099168" cy="255825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 flipH="1">
              <a:off x="3429000" y="37480"/>
              <a:ext cx="1824" cy="2297387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79416" y="2334867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161935" y="5019572"/>
            <a:ext cx="6664555" cy="3207169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34966C-42A6-4760-8605-76642200188A}"/>
              </a:ext>
            </a:extLst>
          </p:cNvPr>
          <p:cNvGrpSpPr/>
          <p:nvPr/>
        </p:nvGrpSpPr>
        <p:grpSpPr>
          <a:xfrm>
            <a:off x="4084197" y="4357372"/>
            <a:ext cx="2493094" cy="3768642"/>
            <a:chOff x="4866024" y="5550652"/>
            <a:chExt cx="1720673" cy="260102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D96FA3D-44E0-48A0-9F53-51E84B593F77}"/>
                </a:ext>
              </a:extLst>
            </p:cNvPr>
            <p:cNvGrpSpPr/>
            <p:nvPr/>
          </p:nvGrpSpPr>
          <p:grpSpPr>
            <a:xfrm>
              <a:off x="4866024" y="5550652"/>
              <a:ext cx="1720673" cy="2601025"/>
              <a:chOff x="6428512" y="3367711"/>
              <a:chExt cx="1534625" cy="231978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56787B5-5F62-47A0-B993-F38561B14AB1}"/>
                  </a:ext>
                </a:extLst>
              </p:cNvPr>
              <p:cNvGrpSpPr/>
              <p:nvPr/>
            </p:nvGrpSpPr>
            <p:grpSpPr>
              <a:xfrm flipH="1">
                <a:off x="6428512" y="3378295"/>
                <a:ext cx="1534625" cy="2309204"/>
                <a:chOff x="3576297" y="5056698"/>
                <a:chExt cx="2536874" cy="3817325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E35E150-F2DA-4214-98C2-132FF8FAD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5087" y="7271981"/>
                  <a:ext cx="276646" cy="24011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580B92F-FFCB-40CF-8482-DA8E09AAB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6761" y="7272823"/>
                  <a:ext cx="276646" cy="24011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F54EC812-F1F3-42A6-BF3F-7F34D0A78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486288"/>
                  <a:ext cx="19890" cy="130319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D32F4DD-F74E-46B2-B0EE-4BD324CB4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0325" y="7481934"/>
                  <a:ext cx="34997" cy="134784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E2B9400C-C243-4936-B565-B232E51B2369}"/>
                    </a:ext>
                  </a:extLst>
                </p:cNvPr>
                <p:cNvSpPr/>
                <p:nvPr/>
              </p:nvSpPr>
              <p:spPr>
                <a:xfrm>
                  <a:off x="3576297" y="5056698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A5906B22-24C7-4FF0-B470-FFAD33A233B2}"/>
                    </a:ext>
                  </a:extLst>
                </p:cNvPr>
                <p:cNvSpPr/>
                <p:nvPr/>
              </p:nvSpPr>
              <p:spPr>
                <a:xfrm>
                  <a:off x="4413402" y="5944841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Rectangle: Top Corners Rounded 184">
                  <a:extLst>
                    <a:ext uri="{FF2B5EF4-FFF2-40B4-BE49-F238E27FC236}">
                      <a16:creationId xmlns:a16="http://schemas.microsoft.com/office/drawing/2014/main" id="{8C7DA267-9B83-4B96-B546-D2DAD8E9D8C0}"/>
                    </a:ext>
                  </a:extLst>
                </p:cNvPr>
                <p:cNvSpPr/>
                <p:nvPr/>
              </p:nvSpPr>
              <p:spPr>
                <a:xfrm>
                  <a:off x="5017666" y="8668496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Rectangle: Top Corners Rounded 185">
                  <a:extLst>
                    <a:ext uri="{FF2B5EF4-FFF2-40B4-BE49-F238E27FC236}">
                      <a16:creationId xmlns:a16="http://schemas.microsoft.com/office/drawing/2014/main" id="{09FD3142-2756-4A43-A6B3-46D8334E1719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C5CE7F4B-29B0-4B5B-A26F-0569DB2C2F00}"/>
                    </a:ext>
                  </a:extLst>
                </p:cNvPr>
                <p:cNvSpPr/>
                <p:nvPr/>
              </p:nvSpPr>
              <p:spPr>
                <a:xfrm rot="17887939">
                  <a:off x="4020750" y="6583491"/>
                  <a:ext cx="649910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8951646-29BB-4200-8B93-EBD39063B3FD}"/>
                    </a:ext>
                  </a:extLst>
                </p:cNvPr>
                <p:cNvSpPr/>
                <p:nvPr/>
              </p:nvSpPr>
              <p:spPr>
                <a:xfrm rot="296513">
                  <a:off x="4911011" y="6384328"/>
                  <a:ext cx="67406" cy="190499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D919A1D-CA69-433B-8CAC-84E5FD404562}"/>
                    </a:ext>
                  </a:extLst>
                </p:cNvPr>
                <p:cNvSpPr/>
                <p:nvPr/>
              </p:nvSpPr>
              <p:spPr>
                <a:xfrm>
                  <a:off x="5295995" y="594483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CAF57E9E-761F-4441-BF8B-CE46799C7BB3}"/>
                    </a:ext>
                  </a:extLst>
                </p:cNvPr>
                <p:cNvSpPr/>
                <p:nvPr/>
              </p:nvSpPr>
              <p:spPr>
                <a:xfrm>
                  <a:off x="4509176" y="5995127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A0A33AC1-F7CE-42A3-B315-176BF26766B0}"/>
                    </a:ext>
                  </a:extLst>
                </p:cNvPr>
                <p:cNvSpPr/>
                <p:nvPr/>
              </p:nvSpPr>
              <p:spPr>
                <a:xfrm>
                  <a:off x="5393926" y="5990050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14FAAAB1-5AE6-44F2-8945-5B7B19730BC3}"/>
                    </a:ext>
                  </a:extLst>
                </p:cNvPr>
                <p:cNvSpPr/>
                <p:nvPr/>
              </p:nvSpPr>
              <p:spPr>
                <a:xfrm rot="908197" flipH="1">
                  <a:off x="5004708" y="6565254"/>
                  <a:ext cx="649910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BA43B73-783A-4596-A4B1-0408CF5B31DB}"/>
                  </a:ext>
                </a:extLst>
              </p:cNvPr>
              <p:cNvSpPr/>
              <p:nvPr/>
            </p:nvSpPr>
            <p:spPr>
              <a:xfrm>
                <a:off x="6600139" y="3367711"/>
                <a:ext cx="1232186" cy="347260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8D384DB-5579-47C4-B241-0F9F4CC31199}"/>
                  </a:ext>
                </a:extLst>
              </p:cNvPr>
              <p:cNvSpPr/>
              <p:nvPr/>
            </p:nvSpPr>
            <p:spPr>
              <a:xfrm rot="21346442">
                <a:off x="7729729" y="3685812"/>
                <a:ext cx="205192" cy="30526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00F1745-987D-4537-B6B8-06A2F548B580}"/>
                  </a:ext>
                </a:extLst>
              </p:cNvPr>
              <p:cNvSpPr/>
              <p:nvPr/>
            </p:nvSpPr>
            <p:spPr>
              <a:xfrm rot="1390805" flipH="1">
                <a:off x="6537758" y="3590147"/>
                <a:ext cx="114064" cy="305266"/>
              </a:xfrm>
              <a:custGeom>
                <a:avLst/>
                <a:gdLst>
                  <a:gd name="connsiteX0" fmla="*/ 0 w 114064"/>
                  <a:gd name="connsiteY0" fmla="*/ 0 h 305266"/>
                  <a:gd name="connsiteX1" fmla="*/ 55131 w 114064"/>
                  <a:gd name="connsiteY1" fmla="*/ 0 h 305266"/>
                  <a:gd name="connsiteX2" fmla="*/ 89680 w 114064"/>
                  <a:gd name="connsiteY2" fmla="*/ 61418 h 305266"/>
                  <a:gd name="connsiteX3" fmla="*/ 114064 w 114064"/>
                  <a:gd name="connsiteY3" fmla="*/ 137214 h 305266"/>
                  <a:gd name="connsiteX4" fmla="*/ 114064 w 114064"/>
                  <a:gd name="connsiteY4" fmla="*/ 305266 h 305266"/>
                  <a:gd name="connsiteX5" fmla="*/ 109661 w 114064"/>
                  <a:gd name="connsiteY5" fmla="*/ 305266 h 305266"/>
                  <a:gd name="connsiteX6" fmla="*/ 98475 w 114064"/>
                  <a:gd name="connsiteY6" fmla="*/ 234551 h 305266"/>
                  <a:gd name="connsiteX7" fmla="*/ 53765 w 114064"/>
                  <a:gd name="connsiteY7" fmla="*/ 95577 h 305266"/>
                  <a:gd name="connsiteX8" fmla="*/ 0 w 114064"/>
                  <a:gd name="connsiteY8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064" h="305266">
                    <a:moveTo>
                      <a:pt x="0" y="0"/>
                    </a:moveTo>
                    <a:lnTo>
                      <a:pt x="55131" y="0"/>
                    </a:lnTo>
                    <a:lnTo>
                      <a:pt x="89680" y="61418"/>
                    </a:lnTo>
                    <a:lnTo>
                      <a:pt x="114064" y="137214"/>
                    </a:lnTo>
                    <a:lnTo>
                      <a:pt x="114064" y="305266"/>
                    </a:lnTo>
                    <a:lnTo>
                      <a:pt x="109661" y="305266"/>
                    </a:lnTo>
                    <a:lnTo>
                      <a:pt x="98475" y="234551"/>
                    </a:lnTo>
                    <a:cubicBezTo>
                      <a:pt x="88255" y="186355"/>
                      <a:pt x="73180" y="139865"/>
                      <a:pt x="53765" y="9557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63DE246-6CF2-4E3E-8B8E-2302A91A782B}"/>
                </a:ext>
              </a:extLst>
            </p:cNvPr>
            <p:cNvSpPr/>
            <p:nvPr/>
          </p:nvSpPr>
          <p:spPr>
            <a:xfrm>
              <a:off x="5541901" y="6967890"/>
              <a:ext cx="359088" cy="175916"/>
            </a:xfrm>
            <a:custGeom>
              <a:avLst/>
              <a:gdLst>
                <a:gd name="connsiteX0" fmla="*/ 0 w 187639"/>
                <a:gd name="connsiteY0" fmla="*/ 19273 h 115636"/>
                <a:gd name="connsiteX1" fmla="*/ 19273 w 187639"/>
                <a:gd name="connsiteY1" fmla="*/ 0 h 115636"/>
                <a:gd name="connsiteX2" fmla="*/ 168366 w 187639"/>
                <a:gd name="connsiteY2" fmla="*/ 0 h 115636"/>
                <a:gd name="connsiteX3" fmla="*/ 187639 w 187639"/>
                <a:gd name="connsiteY3" fmla="*/ 19273 h 115636"/>
                <a:gd name="connsiteX4" fmla="*/ 187639 w 187639"/>
                <a:gd name="connsiteY4" fmla="*/ 96363 h 115636"/>
                <a:gd name="connsiteX5" fmla="*/ 168366 w 187639"/>
                <a:gd name="connsiteY5" fmla="*/ 115636 h 115636"/>
                <a:gd name="connsiteX6" fmla="*/ 19273 w 187639"/>
                <a:gd name="connsiteY6" fmla="*/ 115636 h 115636"/>
                <a:gd name="connsiteX7" fmla="*/ 0 w 187639"/>
                <a:gd name="connsiteY7" fmla="*/ 96363 h 115636"/>
                <a:gd name="connsiteX8" fmla="*/ 0 w 187639"/>
                <a:gd name="connsiteY8" fmla="*/ 19273 h 115636"/>
                <a:gd name="connsiteX0" fmla="*/ 0 w 306701"/>
                <a:gd name="connsiteY0" fmla="*/ 1668 h 150419"/>
                <a:gd name="connsiteX1" fmla="*/ 138335 w 306701"/>
                <a:gd name="connsiteY1" fmla="*/ 34783 h 150419"/>
                <a:gd name="connsiteX2" fmla="*/ 287428 w 306701"/>
                <a:gd name="connsiteY2" fmla="*/ 34783 h 150419"/>
                <a:gd name="connsiteX3" fmla="*/ 306701 w 306701"/>
                <a:gd name="connsiteY3" fmla="*/ 54056 h 150419"/>
                <a:gd name="connsiteX4" fmla="*/ 306701 w 306701"/>
                <a:gd name="connsiteY4" fmla="*/ 131146 h 150419"/>
                <a:gd name="connsiteX5" fmla="*/ 287428 w 306701"/>
                <a:gd name="connsiteY5" fmla="*/ 150419 h 150419"/>
                <a:gd name="connsiteX6" fmla="*/ 138335 w 306701"/>
                <a:gd name="connsiteY6" fmla="*/ 150419 h 150419"/>
                <a:gd name="connsiteX7" fmla="*/ 119062 w 306701"/>
                <a:gd name="connsiteY7" fmla="*/ 131146 h 150419"/>
                <a:gd name="connsiteX8" fmla="*/ 0 w 306701"/>
                <a:gd name="connsiteY8" fmla="*/ 1668 h 150419"/>
                <a:gd name="connsiteX0" fmla="*/ 0 w 454338"/>
                <a:gd name="connsiteY0" fmla="*/ 15590 h 164341"/>
                <a:gd name="connsiteX1" fmla="*/ 138335 w 454338"/>
                <a:gd name="connsiteY1" fmla="*/ 48705 h 164341"/>
                <a:gd name="connsiteX2" fmla="*/ 287428 w 454338"/>
                <a:gd name="connsiteY2" fmla="*/ 48705 h 164341"/>
                <a:gd name="connsiteX3" fmla="*/ 454338 w 454338"/>
                <a:gd name="connsiteY3" fmla="*/ 1303 h 164341"/>
                <a:gd name="connsiteX4" fmla="*/ 306701 w 454338"/>
                <a:gd name="connsiteY4" fmla="*/ 145068 h 164341"/>
                <a:gd name="connsiteX5" fmla="*/ 287428 w 454338"/>
                <a:gd name="connsiteY5" fmla="*/ 164341 h 164341"/>
                <a:gd name="connsiteX6" fmla="*/ 138335 w 454338"/>
                <a:gd name="connsiteY6" fmla="*/ 164341 h 164341"/>
                <a:gd name="connsiteX7" fmla="*/ 119062 w 454338"/>
                <a:gd name="connsiteY7" fmla="*/ 145068 h 164341"/>
                <a:gd name="connsiteX8" fmla="*/ 0 w 454338"/>
                <a:gd name="connsiteY8" fmla="*/ 15590 h 164341"/>
                <a:gd name="connsiteX0" fmla="*/ 0 w 454338"/>
                <a:gd name="connsiteY0" fmla="*/ 15590 h 164341"/>
                <a:gd name="connsiteX1" fmla="*/ 287428 w 454338"/>
                <a:gd name="connsiteY1" fmla="*/ 48705 h 164341"/>
                <a:gd name="connsiteX2" fmla="*/ 454338 w 454338"/>
                <a:gd name="connsiteY2" fmla="*/ 1303 h 164341"/>
                <a:gd name="connsiteX3" fmla="*/ 306701 w 454338"/>
                <a:gd name="connsiteY3" fmla="*/ 145068 h 164341"/>
                <a:gd name="connsiteX4" fmla="*/ 287428 w 454338"/>
                <a:gd name="connsiteY4" fmla="*/ 164341 h 164341"/>
                <a:gd name="connsiteX5" fmla="*/ 138335 w 454338"/>
                <a:gd name="connsiteY5" fmla="*/ 164341 h 164341"/>
                <a:gd name="connsiteX6" fmla="*/ 119062 w 454338"/>
                <a:gd name="connsiteY6" fmla="*/ 145068 h 164341"/>
                <a:gd name="connsiteX7" fmla="*/ 0 w 454338"/>
                <a:gd name="connsiteY7" fmla="*/ 15590 h 164341"/>
                <a:gd name="connsiteX0" fmla="*/ 0 w 454338"/>
                <a:gd name="connsiteY0" fmla="*/ 18043 h 166794"/>
                <a:gd name="connsiteX1" fmla="*/ 287428 w 454338"/>
                <a:gd name="connsiteY1" fmla="*/ 51158 h 166794"/>
                <a:gd name="connsiteX2" fmla="*/ 289036 w 454338"/>
                <a:gd name="connsiteY2" fmla="*/ 42791 h 166794"/>
                <a:gd name="connsiteX3" fmla="*/ 454338 w 454338"/>
                <a:gd name="connsiteY3" fmla="*/ 3756 h 166794"/>
                <a:gd name="connsiteX4" fmla="*/ 306701 w 454338"/>
                <a:gd name="connsiteY4" fmla="*/ 147521 h 166794"/>
                <a:gd name="connsiteX5" fmla="*/ 287428 w 454338"/>
                <a:gd name="connsiteY5" fmla="*/ 166794 h 166794"/>
                <a:gd name="connsiteX6" fmla="*/ 138335 w 454338"/>
                <a:gd name="connsiteY6" fmla="*/ 166794 h 166794"/>
                <a:gd name="connsiteX7" fmla="*/ 119062 w 454338"/>
                <a:gd name="connsiteY7" fmla="*/ 147521 h 166794"/>
                <a:gd name="connsiteX8" fmla="*/ 0 w 454338"/>
                <a:gd name="connsiteY8" fmla="*/ 18043 h 166794"/>
                <a:gd name="connsiteX0" fmla="*/ 0 w 454338"/>
                <a:gd name="connsiteY0" fmla="*/ 16974 h 165725"/>
                <a:gd name="connsiteX1" fmla="*/ 287428 w 454338"/>
                <a:gd name="connsiteY1" fmla="*/ 50089 h 165725"/>
                <a:gd name="connsiteX2" fmla="*/ 454338 w 454338"/>
                <a:gd name="connsiteY2" fmla="*/ 2687 h 165725"/>
                <a:gd name="connsiteX3" fmla="*/ 306701 w 454338"/>
                <a:gd name="connsiteY3" fmla="*/ 146452 h 165725"/>
                <a:gd name="connsiteX4" fmla="*/ 287428 w 454338"/>
                <a:gd name="connsiteY4" fmla="*/ 165725 h 165725"/>
                <a:gd name="connsiteX5" fmla="*/ 138335 w 454338"/>
                <a:gd name="connsiteY5" fmla="*/ 165725 h 165725"/>
                <a:gd name="connsiteX6" fmla="*/ 119062 w 454338"/>
                <a:gd name="connsiteY6" fmla="*/ 146452 h 165725"/>
                <a:gd name="connsiteX7" fmla="*/ 0 w 454338"/>
                <a:gd name="connsiteY7" fmla="*/ 16974 h 165725"/>
                <a:gd name="connsiteX0" fmla="*/ 0 w 454338"/>
                <a:gd name="connsiteY0" fmla="*/ 25575 h 174326"/>
                <a:gd name="connsiteX1" fmla="*/ 454338 w 454338"/>
                <a:gd name="connsiteY1" fmla="*/ 11288 h 174326"/>
                <a:gd name="connsiteX2" fmla="*/ 306701 w 454338"/>
                <a:gd name="connsiteY2" fmla="*/ 155053 h 174326"/>
                <a:gd name="connsiteX3" fmla="*/ 287428 w 454338"/>
                <a:gd name="connsiteY3" fmla="*/ 174326 h 174326"/>
                <a:gd name="connsiteX4" fmla="*/ 138335 w 454338"/>
                <a:gd name="connsiteY4" fmla="*/ 174326 h 174326"/>
                <a:gd name="connsiteX5" fmla="*/ 119062 w 454338"/>
                <a:gd name="connsiteY5" fmla="*/ 155053 h 174326"/>
                <a:gd name="connsiteX6" fmla="*/ 0 w 454338"/>
                <a:gd name="connsiteY6" fmla="*/ 25575 h 174326"/>
                <a:gd name="connsiteX0" fmla="*/ 0 w 425763"/>
                <a:gd name="connsiteY0" fmla="*/ 25575 h 174326"/>
                <a:gd name="connsiteX1" fmla="*/ 425763 w 425763"/>
                <a:gd name="connsiteY1" fmla="*/ 11288 h 174326"/>
                <a:gd name="connsiteX2" fmla="*/ 306701 w 425763"/>
                <a:gd name="connsiteY2" fmla="*/ 155053 h 174326"/>
                <a:gd name="connsiteX3" fmla="*/ 287428 w 425763"/>
                <a:gd name="connsiteY3" fmla="*/ 174326 h 174326"/>
                <a:gd name="connsiteX4" fmla="*/ 138335 w 425763"/>
                <a:gd name="connsiteY4" fmla="*/ 174326 h 174326"/>
                <a:gd name="connsiteX5" fmla="*/ 119062 w 425763"/>
                <a:gd name="connsiteY5" fmla="*/ 155053 h 174326"/>
                <a:gd name="connsiteX6" fmla="*/ 0 w 425763"/>
                <a:gd name="connsiteY6" fmla="*/ 25575 h 174326"/>
                <a:gd name="connsiteX0" fmla="*/ 0 w 401951"/>
                <a:gd name="connsiteY0" fmla="*/ 25575 h 174326"/>
                <a:gd name="connsiteX1" fmla="*/ 401951 w 401951"/>
                <a:gd name="connsiteY1" fmla="*/ 11288 h 174326"/>
                <a:gd name="connsiteX2" fmla="*/ 306701 w 401951"/>
                <a:gd name="connsiteY2" fmla="*/ 155053 h 174326"/>
                <a:gd name="connsiteX3" fmla="*/ 287428 w 401951"/>
                <a:gd name="connsiteY3" fmla="*/ 174326 h 174326"/>
                <a:gd name="connsiteX4" fmla="*/ 138335 w 401951"/>
                <a:gd name="connsiteY4" fmla="*/ 174326 h 174326"/>
                <a:gd name="connsiteX5" fmla="*/ 119062 w 401951"/>
                <a:gd name="connsiteY5" fmla="*/ 155053 h 174326"/>
                <a:gd name="connsiteX6" fmla="*/ 0 w 401951"/>
                <a:gd name="connsiteY6" fmla="*/ 25575 h 174326"/>
                <a:gd name="connsiteX0" fmla="*/ 0 w 359088"/>
                <a:gd name="connsiteY0" fmla="*/ 22402 h 175916"/>
                <a:gd name="connsiteX1" fmla="*/ 359088 w 359088"/>
                <a:gd name="connsiteY1" fmla="*/ 12878 h 175916"/>
                <a:gd name="connsiteX2" fmla="*/ 263838 w 359088"/>
                <a:gd name="connsiteY2" fmla="*/ 156643 h 175916"/>
                <a:gd name="connsiteX3" fmla="*/ 244565 w 359088"/>
                <a:gd name="connsiteY3" fmla="*/ 175916 h 175916"/>
                <a:gd name="connsiteX4" fmla="*/ 95472 w 359088"/>
                <a:gd name="connsiteY4" fmla="*/ 175916 h 175916"/>
                <a:gd name="connsiteX5" fmla="*/ 76199 w 359088"/>
                <a:gd name="connsiteY5" fmla="*/ 156643 h 175916"/>
                <a:gd name="connsiteX6" fmla="*/ 0 w 359088"/>
                <a:gd name="connsiteY6" fmla="*/ 22402 h 1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088" h="175916">
                  <a:moveTo>
                    <a:pt x="0" y="22402"/>
                  </a:moveTo>
                  <a:cubicBezTo>
                    <a:pt x="55879" y="-1559"/>
                    <a:pt x="307971" y="-8702"/>
                    <a:pt x="359088" y="12878"/>
                  </a:cubicBezTo>
                  <a:lnTo>
                    <a:pt x="263838" y="156643"/>
                  </a:lnTo>
                  <a:cubicBezTo>
                    <a:pt x="263838" y="167287"/>
                    <a:pt x="255209" y="175916"/>
                    <a:pt x="244565" y="175916"/>
                  </a:cubicBezTo>
                  <a:lnTo>
                    <a:pt x="95472" y="175916"/>
                  </a:lnTo>
                  <a:cubicBezTo>
                    <a:pt x="84828" y="175916"/>
                    <a:pt x="76199" y="167287"/>
                    <a:pt x="76199" y="156643"/>
                  </a:cubicBezTo>
                  <a:cubicBezTo>
                    <a:pt x="76199" y="130946"/>
                    <a:pt x="0" y="48099"/>
                    <a:pt x="0" y="2240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7707AD-49CA-4993-9C7E-59B8F663A467}"/>
                </a:ext>
              </a:extLst>
            </p:cNvPr>
            <p:cNvSpPr/>
            <p:nvPr/>
          </p:nvSpPr>
          <p:spPr>
            <a:xfrm>
              <a:off x="5615496" y="700903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6" name="emojimouth">
            <a:hlinkClick r:id="" action="ppaction://media"/>
            <a:extLst>
              <a:ext uri="{FF2B5EF4-FFF2-40B4-BE49-F238E27FC236}">
                <a16:creationId xmlns:a16="http://schemas.microsoft.com/office/drawing/2014/main" id="{C0C6B670-006F-4B07-AF36-33DEC0F2538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 flipH="1">
            <a:off x="5132974" y="5916077"/>
            <a:ext cx="407095" cy="261005"/>
          </a:xfrm>
          <a:prstGeom prst="rect">
            <a:avLst/>
          </a:prstGeom>
        </p:spPr>
      </p:pic>
      <p:pic>
        <p:nvPicPr>
          <p:cNvPr id="2" name="ttsMP3.com_VoiceText_2024-12-19_17-50-57">
            <a:hlinkClick r:id="" action="ppaction://media"/>
            <a:extLst>
              <a:ext uri="{FF2B5EF4-FFF2-40B4-BE49-F238E27FC236}">
                <a16:creationId xmlns:a16="http://schemas.microsoft.com/office/drawing/2014/main" id="{0D951AF6-DA23-4E38-B8B7-3BA385A4E81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3673227" y="-411838"/>
            <a:ext cx="4625931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4022205" y="-204771"/>
            <a:ext cx="7941320" cy="10785195"/>
            <a:chOff x="-4022205" y="-204771"/>
            <a:chExt cx="7941320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88818" y="-106861"/>
              <a:ext cx="3630297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4022205" y="-204771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09890-2F66-4E7A-92F0-5B2B11F2B339}"/>
              </a:ext>
            </a:extLst>
          </p:cNvPr>
          <p:cNvGrpSpPr/>
          <p:nvPr/>
        </p:nvGrpSpPr>
        <p:grpSpPr>
          <a:xfrm flipH="1">
            <a:off x="329140" y="3009900"/>
            <a:ext cx="3619188" cy="5671233"/>
            <a:chOff x="1019252" y="3573580"/>
            <a:chExt cx="1436441" cy="22508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E9CC65-73F8-43EE-A5E2-58EF006173E6}"/>
                </a:ext>
              </a:extLst>
            </p:cNvPr>
            <p:cNvGrpSpPr/>
            <p:nvPr/>
          </p:nvGrpSpPr>
          <p:grpSpPr>
            <a:xfrm>
              <a:off x="1019252" y="3573580"/>
              <a:ext cx="1436441" cy="2250887"/>
              <a:chOff x="1007797" y="2654171"/>
              <a:chExt cx="2239277" cy="350892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5C5A6AF-258B-45FE-80AE-97AA40818AAF}"/>
                  </a:ext>
                </a:extLst>
              </p:cNvPr>
              <p:cNvGrpSpPr/>
              <p:nvPr/>
            </p:nvGrpSpPr>
            <p:grpSpPr>
              <a:xfrm>
                <a:off x="1007797" y="2772023"/>
                <a:ext cx="2239277" cy="3391070"/>
                <a:chOff x="3599312" y="4906674"/>
                <a:chExt cx="2568730" cy="3889981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95E3996-8B4C-46E5-A7E5-6076C3B62E0B}"/>
                    </a:ext>
                  </a:extLst>
                </p:cNvPr>
                <p:cNvSpPr/>
                <p:nvPr/>
              </p:nvSpPr>
              <p:spPr>
                <a:xfrm rot="8460524">
                  <a:off x="3599312" y="6428027"/>
                  <a:ext cx="532479" cy="50964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8112004-033D-42B3-B32C-7796F23D3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20088" y="6845358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DBEFDB5-1EB2-46E1-AFCE-C0E903E14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E536494-1196-41F5-9ECE-2901013CC440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2A7DE5-9A3F-4449-B398-957A6346908B}"/>
                    </a:ext>
                  </a:extLst>
                </p:cNvPr>
                <p:cNvSpPr/>
                <p:nvPr/>
              </p:nvSpPr>
              <p:spPr>
                <a:xfrm flipH="1">
                  <a:off x="3956435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: Top Corners Rounded 60">
                  <a:extLst>
                    <a:ext uri="{FF2B5EF4-FFF2-40B4-BE49-F238E27FC236}">
                      <a16:creationId xmlns:a16="http://schemas.microsoft.com/office/drawing/2014/main" id="{82DA14A1-D12A-4CE8-90A2-05B7BA1D7C60}"/>
                    </a:ext>
                  </a:extLst>
                </p:cNvPr>
                <p:cNvSpPr/>
                <p:nvPr/>
              </p:nvSpPr>
              <p:spPr>
                <a:xfrm>
                  <a:off x="4702485" y="8596343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18396FF0-23B9-417A-9A4C-2F42AC9C61A8}"/>
                    </a:ext>
                  </a:extLst>
                </p:cNvPr>
                <p:cNvSpPr/>
                <p:nvPr/>
              </p:nvSpPr>
              <p:spPr>
                <a:xfrm>
                  <a:off x="4087075" y="8296432"/>
                  <a:ext cx="669496" cy="20031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97C9B456-998C-4BFB-96BF-13090199D608}"/>
                    </a:ext>
                  </a:extLst>
                </p:cNvPr>
                <p:cNvSpPr/>
                <p:nvPr/>
              </p:nvSpPr>
              <p:spPr>
                <a:xfrm rot="906796" flipH="1">
                  <a:off x="4947700" y="6640491"/>
                  <a:ext cx="620241" cy="48582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A2D2F8-222B-408C-8D8B-5060610816DB}"/>
                    </a:ext>
                  </a:extLst>
                </p:cNvPr>
                <p:cNvSpPr/>
                <p:nvPr/>
              </p:nvSpPr>
              <p:spPr>
                <a:xfrm rot="446318" flipH="1">
                  <a:off x="4305800" y="6247412"/>
                  <a:ext cx="184936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A4285C9-EBF6-4B11-ABBA-B05DC8B8BE47}"/>
                    </a:ext>
                  </a:extLst>
                </p:cNvPr>
                <p:cNvSpPr/>
                <p:nvPr/>
              </p:nvSpPr>
              <p:spPr>
                <a:xfrm flipH="1">
                  <a:off x="4839027" y="5795916"/>
                  <a:ext cx="261279" cy="25952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9FB1992-F67D-4B5C-A98B-AA44E2D77421}"/>
                    </a:ext>
                  </a:extLst>
                </p:cNvPr>
                <p:cNvSpPr/>
                <p:nvPr/>
              </p:nvSpPr>
              <p:spPr>
                <a:xfrm flipH="1">
                  <a:off x="4029680" y="5870579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75D2C56-2707-4EC2-9593-58C1276972BA}"/>
                    </a:ext>
                  </a:extLst>
                </p:cNvPr>
                <p:cNvSpPr/>
                <p:nvPr/>
              </p:nvSpPr>
              <p:spPr>
                <a:xfrm flipH="1">
                  <a:off x="4895351" y="5877697"/>
                  <a:ext cx="100008" cy="13046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132263-5EB9-47C9-8C39-A0E20443A0D5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1972366" cy="622593"/>
                <a:chOff x="914840" y="1896670"/>
                <a:chExt cx="1972366" cy="62259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B5B840-1575-4A5C-8ADF-A153BC951F2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31FDA94-D52D-4CB7-B105-3A6D57DAC61D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1C43882-1574-4136-9858-87849790F28D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1E6F64-7C19-414D-89AB-F795E03B20C3}"/>
                </a:ext>
              </a:extLst>
            </p:cNvPr>
            <p:cNvSpPr/>
            <p:nvPr/>
          </p:nvSpPr>
          <p:spPr>
            <a:xfrm rot="20856730">
              <a:off x="1081677" y="4068371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14910E0-A3C1-4962-9DF4-ADB28A4486C2}"/>
                </a:ext>
              </a:extLst>
            </p:cNvPr>
            <p:cNvSpPr/>
            <p:nvPr/>
          </p:nvSpPr>
          <p:spPr>
            <a:xfrm rot="20768469">
              <a:off x="1574208" y="4297614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3E4DB26-6E93-4A26-A3E2-416A3CF08EFB}"/>
                </a:ext>
              </a:extLst>
            </p:cNvPr>
            <p:cNvSpPr/>
            <p:nvPr/>
          </p:nvSpPr>
          <p:spPr>
            <a:xfrm rot="20768469">
              <a:off x="1566775" y="4086418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994B958-E812-4206-9CA9-DCBA6FD16B74}"/>
                </a:ext>
              </a:extLst>
            </p:cNvPr>
            <p:cNvSpPr/>
            <p:nvPr/>
          </p:nvSpPr>
          <p:spPr>
            <a:xfrm rot="20856730">
              <a:off x="1081677" y="4294267"/>
              <a:ext cx="283451" cy="67486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6" name="emojimouth">
            <a:hlinkClick r:id="" action="ppaction://media"/>
            <a:extLst>
              <a:ext uri="{FF2B5EF4-FFF2-40B4-BE49-F238E27FC236}">
                <a16:creationId xmlns:a16="http://schemas.microsoft.com/office/drawing/2014/main" id="{C0C6B670-006F-4B07-AF36-33DEC0F2538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>
            <a:off x="2338855" y="5430230"/>
            <a:ext cx="456149" cy="29245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74117" y="0"/>
            <a:ext cx="1099168" cy="1360157"/>
            <a:chOff x="2894199" y="0"/>
            <a:chExt cx="1099168" cy="136015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4" y="37480"/>
              <a:ext cx="0" cy="10992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94199" y="1136773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071C855-B251-491E-8996-69A4792B3BFA}"/>
              </a:ext>
            </a:extLst>
          </p:cNvPr>
          <p:cNvGrpSpPr/>
          <p:nvPr/>
        </p:nvGrpSpPr>
        <p:grpSpPr>
          <a:xfrm>
            <a:off x="4154398" y="4641089"/>
            <a:ext cx="7864688" cy="3784706"/>
            <a:chOff x="4372593" y="3034240"/>
            <a:chExt cx="3259863" cy="1568737"/>
          </a:xfrm>
        </p:grpSpPr>
        <p:sp>
          <p:nvSpPr>
            <p:cNvPr id="162" name="Rectangle: Rounded Corners 88">
              <a:extLst>
                <a:ext uri="{FF2B5EF4-FFF2-40B4-BE49-F238E27FC236}">
                  <a16:creationId xmlns:a16="http://schemas.microsoft.com/office/drawing/2014/main" id="{AABD2C58-39CC-4282-8D92-43D432DE28CB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88">
              <a:extLst>
                <a:ext uri="{FF2B5EF4-FFF2-40B4-BE49-F238E27FC236}">
                  <a16:creationId xmlns:a16="http://schemas.microsoft.com/office/drawing/2014/main" id="{1E3F661B-B7F8-44F3-AFBB-A9209C88BD6B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88">
              <a:extLst>
                <a:ext uri="{FF2B5EF4-FFF2-40B4-BE49-F238E27FC236}">
                  <a16:creationId xmlns:a16="http://schemas.microsoft.com/office/drawing/2014/main" id="{6EA271D8-EB17-4721-8968-B682732E8FAC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88">
              <a:extLst>
                <a:ext uri="{FF2B5EF4-FFF2-40B4-BE49-F238E27FC236}">
                  <a16:creationId xmlns:a16="http://schemas.microsoft.com/office/drawing/2014/main" id="{4E9D11FE-C882-4E44-9D56-7E9D6BBE3CAE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C0A17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: Rounded Corners 77">
              <a:extLst>
                <a:ext uri="{FF2B5EF4-FFF2-40B4-BE49-F238E27FC236}">
                  <a16:creationId xmlns:a16="http://schemas.microsoft.com/office/drawing/2014/main" id="{016DAA4F-DFAF-4DD3-BBF1-C2DC88DC2BE5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62E0B3-5BF6-45D5-9923-13772C9579B7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C8575E3-86CC-4C17-88E3-88F03698436C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72" name="Rectangle: Rounded Corners 79">
                <a:extLst>
                  <a:ext uri="{FF2B5EF4-FFF2-40B4-BE49-F238E27FC236}">
                    <a16:creationId xmlns:a16="http://schemas.microsoft.com/office/drawing/2014/main" id="{EC6740AF-366A-4E0C-AA12-08772A161B7A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: Rounded Corners 85">
                <a:extLst>
                  <a:ext uri="{FF2B5EF4-FFF2-40B4-BE49-F238E27FC236}">
                    <a16:creationId xmlns:a16="http://schemas.microsoft.com/office/drawing/2014/main" id="{9101D71E-1D41-4BCD-9A15-A644AF817C1E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5A42F7-625A-4AC9-B143-B5413ACAA7C4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70" name="Rectangle: Rounded Corners 79">
                <a:extLst>
                  <a:ext uri="{FF2B5EF4-FFF2-40B4-BE49-F238E27FC236}">
                    <a16:creationId xmlns:a16="http://schemas.microsoft.com/office/drawing/2014/main" id="{2F3A6193-6771-42B7-844D-39625AF6C1EB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85">
                <a:extLst>
                  <a:ext uri="{FF2B5EF4-FFF2-40B4-BE49-F238E27FC236}">
                    <a16:creationId xmlns:a16="http://schemas.microsoft.com/office/drawing/2014/main" id="{E0CD0A52-30B3-4FFA-8068-0CA6305A9F8A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4-12-19_17-52-1">
            <a:hlinkClick r:id="" action="ppaction://media"/>
            <a:extLst>
              <a:ext uri="{FF2B5EF4-FFF2-40B4-BE49-F238E27FC236}">
                <a16:creationId xmlns:a16="http://schemas.microsoft.com/office/drawing/2014/main" id="{E7CC2680-11A8-468E-A211-18BC592E5B6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9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63D2A3-E4E6-469A-B2B2-86C3850F8837}"/>
              </a:ext>
            </a:extLst>
          </p:cNvPr>
          <p:cNvSpPr/>
          <p:nvPr/>
        </p:nvSpPr>
        <p:spPr>
          <a:xfrm>
            <a:off x="1905000" y="-1817826"/>
            <a:ext cx="4953000" cy="791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0EA6FE-788D-43B9-A055-7CE88051C1B7}"/>
              </a:ext>
            </a:extLst>
          </p:cNvPr>
          <p:cNvGrpSpPr/>
          <p:nvPr/>
        </p:nvGrpSpPr>
        <p:grpSpPr>
          <a:xfrm>
            <a:off x="-1" y="-1967954"/>
            <a:ext cx="5876101" cy="10785195"/>
            <a:chOff x="-3954264" y="-310604"/>
            <a:chExt cx="7853374" cy="10785195"/>
          </a:xfrm>
        </p:grpSpPr>
        <p:sp>
          <p:nvSpPr>
            <p:cNvPr id="175" name="Rectangle 173">
              <a:extLst>
                <a:ext uri="{FF2B5EF4-FFF2-40B4-BE49-F238E27FC236}">
                  <a16:creationId xmlns:a16="http://schemas.microsoft.com/office/drawing/2014/main" id="{3A5C8590-74C4-4666-BFEF-40337EEE9372}"/>
                </a:ext>
              </a:extLst>
            </p:cNvPr>
            <p:cNvSpPr/>
            <p:nvPr/>
          </p:nvSpPr>
          <p:spPr>
            <a:xfrm>
              <a:off x="268813" y="-126454"/>
              <a:ext cx="3630297" cy="7895710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  <a:gd name="connsiteX0" fmla="*/ 1247813 w 8011710"/>
                <a:gd name="connsiteY0" fmla="*/ 23446 h 7103130"/>
                <a:gd name="connsiteX1" fmla="*/ 7894480 w 8011710"/>
                <a:gd name="connsiteY1" fmla="*/ 0 h 7103130"/>
                <a:gd name="connsiteX2" fmla="*/ 8011710 w 8011710"/>
                <a:gd name="connsiteY2" fmla="*/ 5794449 h 7103130"/>
                <a:gd name="connsiteX3" fmla="*/ 0 w 8011710"/>
                <a:gd name="connsiteY3" fmla="*/ 7103130 h 7103130"/>
                <a:gd name="connsiteX4" fmla="*/ 1247813 w 8011710"/>
                <a:gd name="connsiteY4" fmla="*/ 23446 h 7103130"/>
                <a:gd name="connsiteX0" fmla="*/ 0 w 8464544"/>
                <a:gd name="connsiteY0" fmla="*/ 1119221 h 7103130"/>
                <a:gd name="connsiteX1" fmla="*/ 8347314 w 8464544"/>
                <a:gd name="connsiteY1" fmla="*/ 0 h 7103130"/>
                <a:gd name="connsiteX2" fmla="*/ 8464544 w 8464544"/>
                <a:gd name="connsiteY2" fmla="*/ 5794449 h 7103130"/>
                <a:gd name="connsiteX3" fmla="*/ 452834 w 8464544"/>
                <a:gd name="connsiteY3" fmla="*/ 7103130 h 7103130"/>
                <a:gd name="connsiteX4" fmla="*/ 0 w 8464544"/>
                <a:gd name="connsiteY4" fmla="*/ 1119221 h 7103130"/>
                <a:gd name="connsiteX0" fmla="*/ 0 w 8464544"/>
                <a:gd name="connsiteY0" fmla="*/ 320218 h 6304127"/>
                <a:gd name="connsiteX1" fmla="*/ 8216493 w 8464544"/>
                <a:gd name="connsiteY1" fmla="*/ 0 h 6304127"/>
                <a:gd name="connsiteX2" fmla="*/ 8464544 w 8464544"/>
                <a:gd name="connsiteY2" fmla="*/ 4995446 h 6304127"/>
                <a:gd name="connsiteX3" fmla="*/ 452834 w 8464544"/>
                <a:gd name="connsiteY3" fmla="*/ 6304127 h 6304127"/>
                <a:gd name="connsiteX4" fmla="*/ 0 w 8464544"/>
                <a:gd name="connsiteY4" fmla="*/ 320218 h 6304127"/>
                <a:gd name="connsiteX0" fmla="*/ 0 w 8464544"/>
                <a:gd name="connsiteY0" fmla="*/ 0 h 5983909"/>
                <a:gd name="connsiteX1" fmla="*/ 8216493 w 8464544"/>
                <a:gd name="connsiteY1" fmla="*/ 45041 h 5983909"/>
                <a:gd name="connsiteX2" fmla="*/ 8464544 w 8464544"/>
                <a:gd name="connsiteY2" fmla="*/ 4675228 h 5983909"/>
                <a:gd name="connsiteX3" fmla="*/ 452834 w 8464544"/>
                <a:gd name="connsiteY3" fmla="*/ 5983909 h 5983909"/>
                <a:gd name="connsiteX4" fmla="*/ 0 w 8464544"/>
                <a:gd name="connsiteY4" fmla="*/ 0 h 598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4544" h="5983909">
                  <a:moveTo>
                    <a:pt x="0" y="0"/>
                  </a:moveTo>
                  <a:lnTo>
                    <a:pt x="8216493" y="45041"/>
                  </a:lnTo>
                  <a:lnTo>
                    <a:pt x="8464544" y="4675228"/>
                  </a:lnTo>
                  <a:lnTo>
                    <a:pt x="452834" y="5983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67F09DF-81E6-436D-ABB6-9D153C245DAD}"/>
                </a:ext>
              </a:extLst>
            </p:cNvPr>
            <p:cNvSpPr/>
            <p:nvPr/>
          </p:nvSpPr>
          <p:spPr>
            <a:xfrm>
              <a:off x="-3954264" y="-310604"/>
              <a:ext cx="4510376" cy="10785195"/>
            </a:xfrm>
            <a:custGeom>
              <a:avLst/>
              <a:gdLst>
                <a:gd name="connsiteX0" fmla="*/ 0 w 4677190"/>
                <a:gd name="connsiteY0" fmla="*/ 0 h 7787372"/>
                <a:gd name="connsiteX1" fmla="*/ 4677190 w 4677190"/>
                <a:gd name="connsiteY1" fmla="*/ 0 h 7787372"/>
                <a:gd name="connsiteX2" fmla="*/ 4677190 w 4677190"/>
                <a:gd name="connsiteY2" fmla="*/ 7787372 h 7787372"/>
                <a:gd name="connsiteX3" fmla="*/ 0 w 4677190"/>
                <a:gd name="connsiteY3" fmla="*/ 7787372 h 7787372"/>
                <a:gd name="connsiteX4" fmla="*/ 0 w 4677190"/>
                <a:gd name="connsiteY4" fmla="*/ 0 h 7787372"/>
                <a:gd name="connsiteX0" fmla="*/ 0 w 6646667"/>
                <a:gd name="connsiteY0" fmla="*/ 23446 h 7810818"/>
                <a:gd name="connsiteX1" fmla="*/ 6646667 w 6646667"/>
                <a:gd name="connsiteY1" fmla="*/ 0 h 7810818"/>
                <a:gd name="connsiteX2" fmla="*/ 4677190 w 6646667"/>
                <a:gd name="connsiteY2" fmla="*/ 7810818 h 7810818"/>
                <a:gd name="connsiteX3" fmla="*/ 0 w 6646667"/>
                <a:gd name="connsiteY3" fmla="*/ 7810818 h 7810818"/>
                <a:gd name="connsiteX4" fmla="*/ 0 w 6646667"/>
                <a:gd name="connsiteY4" fmla="*/ 23446 h 7810818"/>
                <a:gd name="connsiteX0" fmla="*/ 0 w 6763897"/>
                <a:gd name="connsiteY0" fmla="*/ 23446 h 7810818"/>
                <a:gd name="connsiteX1" fmla="*/ 6646667 w 6763897"/>
                <a:gd name="connsiteY1" fmla="*/ 0 h 7810818"/>
                <a:gd name="connsiteX2" fmla="*/ 6763897 w 6763897"/>
                <a:gd name="connsiteY2" fmla="*/ 5794449 h 7810818"/>
                <a:gd name="connsiteX3" fmla="*/ 0 w 6763897"/>
                <a:gd name="connsiteY3" fmla="*/ 7810818 h 7810818"/>
                <a:gd name="connsiteX4" fmla="*/ 0 w 6763897"/>
                <a:gd name="connsiteY4" fmla="*/ 23446 h 78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3897" h="7810818">
                  <a:moveTo>
                    <a:pt x="0" y="23446"/>
                  </a:moveTo>
                  <a:lnTo>
                    <a:pt x="6646667" y="0"/>
                  </a:lnTo>
                  <a:lnTo>
                    <a:pt x="6763897" y="5794449"/>
                  </a:lnTo>
                  <a:lnTo>
                    <a:pt x="0" y="7810818"/>
                  </a:lnTo>
                  <a:lnTo>
                    <a:pt x="0" y="23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D7EA9-F9B4-4D4F-BDC2-3548E628D656}"/>
              </a:ext>
            </a:extLst>
          </p:cNvPr>
          <p:cNvGrpSpPr/>
          <p:nvPr/>
        </p:nvGrpSpPr>
        <p:grpSpPr>
          <a:xfrm>
            <a:off x="4074117" y="0"/>
            <a:ext cx="1099168" cy="1360157"/>
            <a:chOff x="2894199" y="0"/>
            <a:chExt cx="1099168" cy="136015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3B8B5BF-7A3A-4226-8F5A-9D9BBBCB401C}"/>
                </a:ext>
              </a:extLst>
            </p:cNvPr>
            <p:cNvSpPr/>
            <p:nvPr/>
          </p:nvSpPr>
          <p:spPr>
            <a:xfrm>
              <a:off x="3103200" y="0"/>
              <a:ext cx="681166" cy="7496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1B3E64-F9F4-4808-9E2C-DE01F0819A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4" y="37480"/>
              <a:ext cx="0" cy="109929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</p:cxnSp>
        <p:sp>
          <p:nvSpPr>
            <p:cNvPr id="146" name="Oval 8">
              <a:extLst>
                <a:ext uri="{FF2B5EF4-FFF2-40B4-BE49-F238E27FC236}">
                  <a16:creationId xmlns:a16="http://schemas.microsoft.com/office/drawing/2014/main" id="{7446C349-B91A-4365-85D4-03FCA73ED9EE}"/>
                </a:ext>
              </a:extLst>
            </p:cNvPr>
            <p:cNvSpPr/>
            <p:nvPr/>
          </p:nvSpPr>
          <p:spPr>
            <a:xfrm>
              <a:off x="2894199" y="1136773"/>
              <a:ext cx="1099168" cy="223384"/>
            </a:xfrm>
            <a:custGeom>
              <a:avLst/>
              <a:gdLst>
                <a:gd name="connsiteX0" fmla="*/ 0 w 1099167"/>
                <a:gd name="connsiteY0" fmla="*/ 54542 h 109083"/>
                <a:gd name="connsiteX1" fmla="*/ 549584 w 1099167"/>
                <a:gd name="connsiteY1" fmla="*/ 0 h 109083"/>
                <a:gd name="connsiteX2" fmla="*/ 1099168 w 1099167"/>
                <a:gd name="connsiteY2" fmla="*/ 54542 h 109083"/>
                <a:gd name="connsiteX3" fmla="*/ 549584 w 1099167"/>
                <a:gd name="connsiteY3" fmla="*/ 109084 h 109083"/>
                <a:gd name="connsiteX4" fmla="*/ 0 w 1099167"/>
                <a:gd name="connsiteY4" fmla="*/ 54542 h 109083"/>
                <a:gd name="connsiteX0" fmla="*/ 0 w 1099168"/>
                <a:gd name="connsiteY0" fmla="*/ 168842 h 223384"/>
                <a:gd name="connsiteX1" fmla="*/ 549584 w 1099168"/>
                <a:gd name="connsiteY1" fmla="*/ 0 h 223384"/>
                <a:gd name="connsiteX2" fmla="*/ 1099168 w 1099168"/>
                <a:gd name="connsiteY2" fmla="*/ 168842 h 223384"/>
                <a:gd name="connsiteX3" fmla="*/ 549584 w 1099168"/>
                <a:gd name="connsiteY3" fmla="*/ 223384 h 223384"/>
                <a:gd name="connsiteX4" fmla="*/ 0 w 1099168"/>
                <a:gd name="connsiteY4" fmla="*/ 168842 h 2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168" h="223384">
                  <a:moveTo>
                    <a:pt x="0" y="168842"/>
                  </a:moveTo>
                  <a:cubicBezTo>
                    <a:pt x="0" y="131611"/>
                    <a:pt x="246057" y="0"/>
                    <a:pt x="549584" y="0"/>
                  </a:cubicBezTo>
                  <a:cubicBezTo>
                    <a:pt x="853111" y="0"/>
                    <a:pt x="1099168" y="138719"/>
                    <a:pt x="1099168" y="168842"/>
                  </a:cubicBezTo>
                  <a:cubicBezTo>
                    <a:pt x="1099168" y="198965"/>
                    <a:pt x="853111" y="223384"/>
                    <a:pt x="549584" y="223384"/>
                  </a:cubicBezTo>
                  <a:cubicBezTo>
                    <a:pt x="246057" y="223384"/>
                    <a:pt x="0" y="206073"/>
                    <a:pt x="0" y="16884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Cylinder 48">
            <a:extLst>
              <a:ext uri="{FF2B5EF4-FFF2-40B4-BE49-F238E27FC236}">
                <a16:creationId xmlns:a16="http://schemas.microsoft.com/office/drawing/2014/main" id="{EBDEE0C3-74FF-42D9-86A5-75C6346BAC38}"/>
              </a:ext>
            </a:extLst>
          </p:cNvPr>
          <p:cNvSpPr/>
          <p:nvPr/>
        </p:nvSpPr>
        <p:spPr>
          <a:xfrm>
            <a:off x="2331865" y="7443566"/>
            <a:ext cx="318940" cy="868333"/>
          </a:xfrm>
          <a:prstGeom prst="can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2C507B5-6659-4F34-A704-8270047C0D2B}"/>
              </a:ext>
            </a:extLst>
          </p:cNvPr>
          <p:cNvSpPr/>
          <p:nvPr/>
        </p:nvSpPr>
        <p:spPr>
          <a:xfrm>
            <a:off x="5422793" y="5609624"/>
            <a:ext cx="284957" cy="757177"/>
          </a:xfrm>
          <a:prstGeom prst="ca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E44F3F35-C133-4CF7-B5D7-DCF8AADA112C}"/>
              </a:ext>
            </a:extLst>
          </p:cNvPr>
          <p:cNvSpPr/>
          <p:nvPr/>
        </p:nvSpPr>
        <p:spPr>
          <a:xfrm>
            <a:off x="795066" y="7330651"/>
            <a:ext cx="318940" cy="868333"/>
          </a:xfrm>
          <a:prstGeom prst="can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4B3BF374-6021-4600-9C7E-143A87D02E44}"/>
              </a:ext>
            </a:extLst>
          </p:cNvPr>
          <p:cNvSpPr/>
          <p:nvPr/>
        </p:nvSpPr>
        <p:spPr>
          <a:xfrm>
            <a:off x="776753" y="5482162"/>
            <a:ext cx="5078085" cy="1928271"/>
          </a:xfrm>
          <a:custGeom>
            <a:avLst/>
            <a:gdLst>
              <a:gd name="connsiteX0" fmla="*/ 0 w 1038257"/>
              <a:gd name="connsiteY0" fmla="*/ 0 h 48197"/>
              <a:gd name="connsiteX1" fmla="*/ 1038257 w 1038257"/>
              <a:gd name="connsiteY1" fmla="*/ 0 h 48197"/>
              <a:gd name="connsiteX2" fmla="*/ 1038257 w 1038257"/>
              <a:gd name="connsiteY2" fmla="*/ 48197 h 48197"/>
              <a:gd name="connsiteX3" fmla="*/ 0 w 1038257"/>
              <a:gd name="connsiteY3" fmla="*/ 48197 h 48197"/>
              <a:gd name="connsiteX4" fmla="*/ 0 w 1038257"/>
              <a:gd name="connsiteY4" fmla="*/ 0 h 48197"/>
              <a:gd name="connsiteX0" fmla="*/ 2057400 w 2057400"/>
              <a:gd name="connsiteY0" fmla="*/ 0 h 576835"/>
              <a:gd name="connsiteX1" fmla="*/ 1038257 w 2057400"/>
              <a:gd name="connsiteY1" fmla="*/ 528638 h 576835"/>
              <a:gd name="connsiteX2" fmla="*/ 1038257 w 2057400"/>
              <a:gd name="connsiteY2" fmla="*/ 576835 h 576835"/>
              <a:gd name="connsiteX3" fmla="*/ 0 w 2057400"/>
              <a:gd name="connsiteY3" fmla="*/ 576835 h 576835"/>
              <a:gd name="connsiteX4" fmla="*/ 2057400 w 2057400"/>
              <a:gd name="connsiteY4" fmla="*/ 0 h 576835"/>
              <a:gd name="connsiteX0" fmla="*/ 2057400 w 2757519"/>
              <a:gd name="connsiteY0" fmla="*/ 0 h 576835"/>
              <a:gd name="connsiteX1" fmla="*/ 2757519 w 2757519"/>
              <a:gd name="connsiteY1" fmla="*/ 14288 h 576835"/>
              <a:gd name="connsiteX2" fmla="*/ 1038257 w 2757519"/>
              <a:gd name="connsiteY2" fmla="*/ 576835 h 576835"/>
              <a:gd name="connsiteX3" fmla="*/ 0 w 2757519"/>
              <a:gd name="connsiteY3" fmla="*/ 576835 h 576835"/>
              <a:gd name="connsiteX4" fmla="*/ 2057400 w 2757519"/>
              <a:gd name="connsiteY4" fmla="*/ 0 h 576835"/>
              <a:gd name="connsiteX0" fmla="*/ 2057400 w 2752757"/>
              <a:gd name="connsiteY0" fmla="*/ 0 h 576835"/>
              <a:gd name="connsiteX1" fmla="*/ 2752757 w 2752757"/>
              <a:gd name="connsiteY1" fmla="*/ 14288 h 576835"/>
              <a:gd name="connsiteX2" fmla="*/ 1038257 w 2752757"/>
              <a:gd name="connsiteY2" fmla="*/ 576835 h 576835"/>
              <a:gd name="connsiteX3" fmla="*/ 0 w 2752757"/>
              <a:gd name="connsiteY3" fmla="*/ 576835 h 576835"/>
              <a:gd name="connsiteX4" fmla="*/ 2057400 w 2752757"/>
              <a:gd name="connsiteY4" fmla="*/ 0 h 576835"/>
              <a:gd name="connsiteX0" fmla="*/ 2014537 w 2752757"/>
              <a:gd name="connsiteY0" fmla="*/ 0 h 967360"/>
              <a:gd name="connsiteX1" fmla="*/ 2752757 w 2752757"/>
              <a:gd name="connsiteY1" fmla="*/ 404813 h 967360"/>
              <a:gd name="connsiteX2" fmla="*/ 1038257 w 2752757"/>
              <a:gd name="connsiteY2" fmla="*/ 967360 h 967360"/>
              <a:gd name="connsiteX3" fmla="*/ 0 w 2752757"/>
              <a:gd name="connsiteY3" fmla="*/ 967360 h 967360"/>
              <a:gd name="connsiteX4" fmla="*/ 2014537 w 2752757"/>
              <a:gd name="connsiteY4" fmla="*/ 0 h 967360"/>
              <a:gd name="connsiteX0" fmla="*/ 2014537 w 2652744"/>
              <a:gd name="connsiteY0" fmla="*/ 0 h 967360"/>
              <a:gd name="connsiteX1" fmla="*/ 2652744 w 2652744"/>
              <a:gd name="connsiteY1" fmla="*/ 85725 h 967360"/>
              <a:gd name="connsiteX2" fmla="*/ 1038257 w 2652744"/>
              <a:gd name="connsiteY2" fmla="*/ 967360 h 967360"/>
              <a:gd name="connsiteX3" fmla="*/ 0 w 2652744"/>
              <a:gd name="connsiteY3" fmla="*/ 967360 h 967360"/>
              <a:gd name="connsiteX4" fmla="*/ 2014537 w 2652744"/>
              <a:gd name="connsiteY4" fmla="*/ 0 h 967360"/>
              <a:gd name="connsiteX0" fmla="*/ 2014537 w 2628932"/>
              <a:gd name="connsiteY0" fmla="*/ 4762 h 972122"/>
              <a:gd name="connsiteX1" fmla="*/ 2628932 w 2628932"/>
              <a:gd name="connsiteY1" fmla="*/ 0 h 972122"/>
              <a:gd name="connsiteX2" fmla="*/ 1038257 w 2628932"/>
              <a:gd name="connsiteY2" fmla="*/ 972122 h 972122"/>
              <a:gd name="connsiteX3" fmla="*/ 0 w 2628932"/>
              <a:gd name="connsiteY3" fmla="*/ 972122 h 972122"/>
              <a:gd name="connsiteX4" fmla="*/ 2014537 w 2628932"/>
              <a:gd name="connsiteY4" fmla="*/ 4762 h 972122"/>
              <a:gd name="connsiteX0" fmla="*/ 2062162 w 2628932"/>
              <a:gd name="connsiteY0" fmla="*/ 0 h 1029272"/>
              <a:gd name="connsiteX1" fmla="*/ 2628932 w 2628932"/>
              <a:gd name="connsiteY1" fmla="*/ 57150 h 1029272"/>
              <a:gd name="connsiteX2" fmla="*/ 1038257 w 2628932"/>
              <a:gd name="connsiteY2" fmla="*/ 1029272 h 1029272"/>
              <a:gd name="connsiteX3" fmla="*/ 0 w 2628932"/>
              <a:gd name="connsiteY3" fmla="*/ 1029272 h 1029272"/>
              <a:gd name="connsiteX4" fmla="*/ 2062162 w 2628932"/>
              <a:gd name="connsiteY4" fmla="*/ 0 h 1029272"/>
              <a:gd name="connsiteX0" fmla="*/ 2062162 w 2628932"/>
              <a:gd name="connsiteY0" fmla="*/ 0 h 1038797"/>
              <a:gd name="connsiteX1" fmla="*/ 2628932 w 2628932"/>
              <a:gd name="connsiteY1" fmla="*/ 66675 h 1038797"/>
              <a:gd name="connsiteX2" fmla="*/ 1038257 w 2628932"/>
              <a:gd name="connsiteY2" fmla="*/ 1038797 h 1038797"/>
              <a:gd name="connsiteX3" fmla="*/ 0 w 2628932"/>
              <a:gd name="connsiteY3" fmla="*/ 1038797 h 1038797"/>
              <a:gd name="connsiteX4" fmla="*/ 2062162 w 2628932"/>
              <a:gd name="connsiteY4" fmla="*/ 0 h 1038797"/>
              <a:gd name="connsiteX0" fmla="*/ 2062162 w 2739768"/>
              <a:gd name="connsiteY0" fmla="*/ 0 h 1038797"/>
              <a:gd name="connsiteX1" fmla="*/ 2739768 w 2739768"/>
              <a:gd name="connsiteY1" fmla="*/ 58465 h 1038797"/>
              <a:gd name="connsiteX2" fmla="*/ 1038257 w 2739768"/>
              <a:gd name="connsiteY2" fmla="*/ 1038797 h 1038797"/>
              <a:gd name="connsiteX3" fmla="*/ 0 w 2739768"/>
              <a:gd name="connsiteY3" fmla="*/ 1038797 h 1038797"/>
              <a:gd name="connsiteX4" fmla="*/ 2062162 w 2739768"/>
              <a:gd name="connsiteY4" fmla="*/ 0 h 1038797"/>
              <a:gd name="connsiteX0" fmla="*/ 2090897 w 2768503"/>
              <a:gd name="connsiteY0" fmla="*/ 0 h 1038797"/>
              <a:gd name="connsiteX1" fmla="*/ 2768503 w 2768503"/>
              <a:gd name="connsiteY1" fmla="*/ 58465 h 1038797"/>
              <a:gd name="connsiteX2" fmla="*/ 1066992 w 2768503"/>
              <a:gd name="connsiteY2" fmla="*/ 1038797 h 1038797"/>
              <a:gd name="connsiteX3" fmla="*/ 0 w 2768503"/>
              <a:gd name="connsiteY3" fmla="*/ 960801 h 1038797"/>
              <a:gd name="connsiteX4" fmla="*/ 2090897 w 2768503"/>
              <a:gd name="connsiteY4" fmla="*/ 0 h 1038797"/>
              <a:gd name="connsiteX0" fmla="*/ 2058057 w 2735663"/>
              <a:gd name="connsiteY0" fmla="*/ 0 h 1038797"/>
              <a:gd name="connsiteX1" fmla="*/ 2735663 w 2735663"/>
              <a:gd name="connsiteY1" fmla="*/ 58465 h 1038797"/>
              <a:gd name="connsiteX2" fmla="*/ 1034152 w 2735663"/>
              <a:gd name="connsiteY2" fmla="*/ 1038797 h 1038797"/>
              <a:gd name="connsiteX3" fmla="*/ 0 w 2735663"/>
              <a:gd name="connsiteY3" fmla="*/ 960801 h 1038797"/>
              <a:gd name="connsiteX4" fmla="*/ 2058057 w 2735663"/>
              <a:gd name="connsiteY4" fmla="*/ 0 h 10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5663" h="1038797">
                <a:moveTo>
                  <a:pt x="2058057" y="0"/>
                </a:moveTo>
                <a:lnTo>
                  <a:pt x="2735663" y="58465"/>
                </a:lnTo>
                <a:lnTo>
                  <a:pt x="1034152" y="1038797"/>
                </a:lnTo>
                <a:lnTo>
                  <a:pt x="0" y="960801"/>
                </a:lnTo>
                <a:lnTo>
                  <a:pt x="205805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CCE0A64B-58F1-4DED-8E7F-CF083A6F1FE8}"/>
              </a:ext>
            </a:extLst>
          </p:cNvPr>
          <p:cNvSpPr/>
          <p:nvPr/>
        </p:nvSpPr>
        <p:spPr>
          <a:xfrm>
            <a:off x="4676874" y="4570645"/>
            <a:ext cx="1183695" cy="1046321"/>
          </a:xfrm>
          <a:custGeom>
            <a:avLst/>
            <a:gdLst>
              <a:gd name="connsiteX0" fmla="*/ 0 w 892194"/>
              <a:gd name="connsiteY0" fmla="*/ 0 h 861215"/>
              <a:gd name="connsiteX1" fmla="*/ 892194 w 892194"/>
              <a:gd name="connsiteY1" fmla="*/ 0 h 861215"/>
              <a:gd name="connsiteX2" fmla="*/ 892194 w 892194"/>
              <a:gd name="connsiteY2" fmla="*/ 861215 h 861215"/>
              <a:gd name="connsiteX3" fmla="*/ 0 w 892194"/>
              <a:gd name="connsiteY3" fmla="*/ 861215 h 861215"/>
              <a:gd name="connsiteX4" fmla="*/ 0 w 892194"/>
              <a:gd name="connsiteY4" fmla="*/ 0 h 861215"/>
              <a:gd name="connsiteX0" fmla="*/ 0 w 1444644"/>
              <a:gd name="connsiteY0" fmla="*/ 233362 h 861215"/>
              <a:gd name="connsiteX1" fmla="*/ 1444644 w 1444644"/>
              <a:gd name="connsiteY1" fmla="*/ 0 h 861215"/>
              <a:gd name="connsiteX2" fmla="*/ 1444644 w 1444644"/>
              <a:gd name="connsiteY2" fmla="*/ 861215 h 861215"/>
              <a:gd name="connsiteX3" fmla="*/ 552450 w 1444644"/>
              <a:gd name="connsiteY3" fmla="*/ 861215 h 861215"/>
              <a:gd name="connsiteX4" fmla="*/ 0 w 1444644"/>
              <a:gd name="connsiteY4" fmla="*/ 233362 h 861215"/>
              <a:gd name="connsiteX0" fmla="*/ 0 w 1444644"/>
              <a:gd name="connsiteY0" fmla="*/ 233362 h 861215"/>
              <a:gd name="connsiteX1" fmla="*/ 1444644 w 1444644"/>
              <a:gd name="connsiteY1" fmla="*/ 0 h 861215"/>
              <a:gd name="connsiteX2" fmla="*/ 1444644 w 1444644"/>
              <a:gd name="connsiteY2" fmla="*/ 861215 h 861215"/>
              <a:gd name="connsiteX3" fmla="*/ 195263 w 1444644"/>
              <a:gd name="connsiteY3" fmla="*/ 804065 h 861215"/>
              <a:gd name="connsiteX4" fmla="*/ 0 w 1444644"/>
              <a:gd name="connsiteY4" fmla="*/ 233362 h 861215"/>
              <a:gd name="connsiteX0" fmla="*/ 0 w 1297006"/>
              <a:gd name="connsiteY0" fmla="*/ 219074 h 861215"/>
              <a:gd name="connsiteX1" fmla="*/ 1297006 w 1297006"/>
              <a:gd name="connsiteY1" fmla="*/ 0 h 861215"/>
              <a:gd name="connsiteX2" fmla="*/ 1297006 w 1297006"/>
              <a:gd name="connsiteY2" fmla="*/ 861215 h 861215"/>
              <a:gd name="connsiteX3" fmla="*/ 47625 w 1297006"/>
              <a:gd name="connsiteY3" fmla="*/ 804065 h 861215"/>
              <a:gd name="connsiteX4" fmla="*/ 0 w 1297006"/>
              <a:gd name="connsiteY4" fmla="*/ 219074 h 861215"/>
              <a:gd name="connsiteX0" fmla="*/ 0 w 1287481"/>
              <a:gd name="connsiteY0" fmla="*/ 238124 h 861215"/>
              <a:gd name="connsiteX1" fmla="*/ 1287481 w 1287481"/>
              <a:gd name="connsiteY1" fmla="*/ 0 h 861215"/>
              <a:gd name="connsiteX2" fmla="*/ 1287481 w 1287481"/>
              <a:gd name="connsiteY2" fmla="*/ 861215 h 861215"/>
              <a:gd name="connsiteX3" fmla="*/ 38100 w 1287481"/>
              <a:gd name="connsiteY3" fmla="*/ 804065 h 861215"/>
              <a:gd name="connsiteX4" fmla="*/ 0 w 1287481"/>
              <a:gd name="connsiteY4" fmla="*/ 238124 h 86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481" h="861215">
                <a:moveTo>
                  <a:pt x="0" y="238124"/>
                </a:moveTo>
                <a:lnTo>
                  <a:pt x="1287481" y="0"/>
                </a:lnTo>
                <a:lnTo>
                  <a:pt x="1287481" y="861215"/>
                </a:lnTo>
                <a:lnTo>
                  <a:pt x="38100" y="804065"/>
                </a:lnTo>
                <a:lnTo>
                  <a:pt x="0" y="2381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DD391033-99A6-4501-B93A-D06A8CC09CE5}"/>
              </a:ext>
            </a:extLst>
          </p:cNvPr>
          <p:cNvSpPr/>
          <p:nvPr/>
        </p:nvSpPr>
        <p:spPr>
          <a:xfrm rot="21354135">
            <a:off x="2582397" y="5711634"/>
            <a:ext cx="3341407" cy="1765759"/>
          </a:xfrm>
          <a:custGeom>
            <a:avLst/>
            <a:gdLst>
              <a:gd name="connsiteX0" fmla="*/ 0 w 746760"/>
              <a:gd name="connsiteY0" fmla="*/ 0 h 105228"/>
              <a:gd name="connsiteX1" fmla="*/ 746760 w 746760"/>
              <a:gd name="connsiteY1" fmla="*/ 0 h 105228"/>
              <a:gd name="connsiteX2" fmla="*/ 746760 w 746760"/>
              <a:gd name="connsiteY2" fmla="*/ 105228 h 105228"/>
              <a:gd name="connsiteX3" fmla="*/ 0 w 746760"/>
              <a:gd name="connsiteY3" fmla="*/ 105228 h 105228"/>
              <a:gd name="connsiteX4" fmla="*/ 0 w 746760"/>
              <a:gd name="connsiteY4" fmla="*/ 0 h 105228"/>
              <a:gd name="connsiteX0" fmla="*/ 0 w 1714500"/>
              <a:gd name="connsiteY0" fmla="*/ 563880 h 669108"/>
              <a:gd name="connsiteX1" fmla="*/ 1714500 w 1714500"/>
              <a:gd name="connsiteY1" fmla="*/ 0 h 669108"/>
              <a:gd name="connsiteX2" fmla="*/ 746760 w 1714500"/>
              <a:gd name="connsiteY2" fmla="*/ 669108 h 669108"/>
              <a:gd name="connsiteX3" fmla="*/ 0 w 1714500"/>
              <a:gd name="connsiteY3" fmla="*/ 669108 h 669108"/>
              <a:gd name="connsiteX4" fmla="*/ 0 w 1714500"/>
              <a:gd name="connsiteY4" fmla="*/ 563880 h 669108"/>
              <a:gd name="connsiteX0" fmla="*/ 0 w 1760220"/>
              <a:gd name="connsiteY0" fmla="*/ 563880 h 669108"/>
              <a:gd name="connsiteX1" fmla="*/ 1714500 w 1760220"/>
              <a:gd name="connsiteY1" fmla="*/ 0 h 669108"/>
              <a:gd name="connsiteX2" fmla="*/ 1760220 w 1760220"/>
              <a:gd name="connsiteY2" fmla="*/ 44268 h 669108"/>
              <a:gd name="connsiteX3" fmla="*/ 0 w 1760220"/>
              <a:gd name="connsiteY3" fmla="*/ 669108 h 669108"/>
              <a:gd name="connsiteX4" fmla="*/ 0 w 1760220"/>
              <a:gd name="connsiteY4" fmla="*/ 563880 h 669108"/>
              <a:gd name="connsiteX0" fmla="*/ 0 w 1734026"/>
              <a:gd name="connsiteY0" fmla="*/ 563880 h 669108"/>
              <a:gd name="connsiteX1" fmla="*/ 1714500 w 1734026"/>
              <a:gd name="connsiteY1" fmla="*/ 0 h 669108"/>
              <a:gd name="connsiteX2" fmla="*/ 1734026 w 1734026"/>
              <a:gd name="connsiteY2" fmla="*/ 53793 h 669108"/>
              <a:gd name="connsiteX3" fmla="*/ 0 w 1734026"/>
              <a:gd name="connsiteY3" fmla="*/ 669108 h 669108"/>
              <a:gd name="connsiteX4" fmla="*/ 0 w 1734026"/>
              <a:gd name="connsiteY4" fmla="*/ 563880 h 669108"/>
              <a:gd name="connsiteX0" fmla="*/ 0 w 1717357"/>
              <a:gd name="connsiteY0" fmla="*/ 563880 h 669108"/>
              <a:gd name="connsiteX1" fmla="*/ 1714500 w 1717357"/>
              <a:gd name="connsiteY1" fmla="*/ 0 h 669108"/>
              <a:gd name="connsiteX2" fmla="*/ 1717357 w 1717357"/>
              <a:gd name="connsiteY2" fmla="*/ 56174 h 669108"/>
              <a:gd name="connsiteX3" fmla="*/ 0 w 1717357"/>
              <a:gd name="connsiteY3" fmla="*/ 669108 h 669108"/>
              <a:gd name="connsiteX4" fmla="*/ 0 w 1717357"/>
              <a:gd name="connsiteY4" fmla="*/ 563880 h 669108"/>
              <a:gd name="connsiteX0" fmla="*/ 0 w 1717357"/>
              <a:gd name="connsiteY0" fmla="*/ 563880 h 669108"/>
              <a:gd name="connsiteX1" fmla="*/ 1714500 w 1717357"/>
              <a:gd name="connsiteY1" fmla="*/ 0 h 669108"/>
              <a:gd name="connsiteX2" fmla="*/ 1717357 w 1717357"/>
              <a:gd name="connsiteY2" fmla="*/ 56174 h 669108"/>
              <a:gd name="connsiteX3" fmla="*/ 0 w 1717357"/>
              <a:gd name="connsiteY3" fmla="*/ 669108 h 669108"/>
              <a:gd name="connsiteX4" fmla="*/ 0 w 1717357"/>
              <a:gd name="connsiteY4" fmla="*/ 563880 h 669108"/>
              <a:gd name="connsiteX0" fmla="*/ 0 w 1717357"/>
              <a:gd name="connsiteY0" fmla="*/ 563880 h 669108"/>
              <a:gd name="connsiteX1" fmla="*/ 1714500 w 1717357"/>
              <a:gd name="connsiteY1" fmla="*/ 0 h 669108"/>
              <a:gd name="connsiteX2" fmla="*/ 1717357 w 1717357"/>
              <a:gd name="connsiteY2" fmla="*/ 56174 h 669108"/>
              <a:gd name="connsiteX3" fmla="*/ 0 w 1717357"/>
              <a:gd name="connsiteY3" fmla="*/ 669108 h 669108"/>
              <a:gd name="connsiteX4" fmla="*/ 0 w 1717357"/>
              <a:gd name="connsiteY4" fmla="*/ 563880 h 669108"/>
              <a:gd name="connsiteX0" fmla="*/ 1 w 1815352"/>
              <a:gd name="connsiteY0" fmla="*/ 632258 h 669108"/>
              <a:gd name="connsiteX1" fmla="*/ 1812495 w 1815352"/>
              <a:gd name="connsiteY1" fmla="*/ 0 h 669108"/>
              <a:gd name="connsiteX2" fmla="*/ 1815352 w 1815352"/>
              <a:gd name="connsiteY2" fmla="*/ 56174 h 669108"/>
              <a:gd name="connsiteX3" fmla="*/ 97995 w 1815352"/>
              <a:gd name="connsiteY3" fmla="*/ 669108 h 669108"/>
              <a:gd name="connsiteX4" fmla="*/ 1 w 1815352"/>
              <a:gd name="connsiteY4" fmla="*/ 632258 h 669108"/>
              <a:gd name="connsiteX0" fmla="*/ 0 w 1815351"/>
              <a:gd name="connsiteY0" fmla="*/ 632258 h 696386"/>
              <a:gd name="connsiteX1" fmla="*/ 1812494 w 1815351"/>
              <a:gd name="connsiteY1" fmla="*/ 0 h 696386"/>
              <a:gd name="connsiteX2" fmla="*/ 1815351 w 1815351"/>
              <a:gd name="connsiteY2" fmla="*/ 56174 h 696386"/>
              <a:gd name="connsiteX3" fmla="*/ 968 w 1815351"/>
              <a:gd name="connsiteY3" fmla="*/ 696386 h 696386"/>
              <a:gd name="connsiteX4" fmla="*/ 0 w 1815351"/>
              <a:gd name="connsiteY4" fmla="*/ 632258 h 696386"/>
              <a:gd name="connsiteX0" fmla="*/ 0 w 1885104"/>
              <a:gd name="connsiteY0" fmla="*/ 619855 h 683983"/>
              <a:gd name="connsiteX1" fmla="*/ 1885095 w 1885104"/>
              <a:gd name="connsiteY1" fmla="*/ 0 h 683983"/>
              <a:gd name="connsiteX2" fmla="*/ 1815351 w 1885104"/>
              <a:gd name="connsiteY2" fmla="*/ 43771 h 683983"/>
              <a:gd name="connsiteX3" fmla="*/ 968 w 1885104"/>
              <a:gd name="connsiteY3" fmla="*/ 683983 h 683983"/>
              <a:gd name="connsiteX4" fmla="*/ 0 w 1885104"/>
              <a:gd name="connsiteY4" fmla="*/ 619855 h 683983"/>
              <a:gd name="connsiteX0" fmla="*/ 0 w 1885200"/>
              <a:gd name="connsiteY0" fmla="*/ 619855 h 683983"/>
              <a:gd name="connsiteX1" fmla="*/ 1885095 w 1885200"/>
              <a:gd name="connsiteY1" fmla="*/ 0 h 683983"/>
              <a:gd name="connsiteX2" fmla="*/ 1881160 w 1885200"/>
              <a:gd name="connsiteY2" fmla="*/ 38109 h 683983"/>
              <a:gd name="connsiteX3" fmla="*/ 968 w 1885200"/>
              <a:gd name="connsiteY3" fmla="*/ 683983 h 683983"/>
              <a:gd name="connsiteX4" fmla="*/ 0 w 1885200"/>
              <a:gd name="connsiteY4" fmla="*/ 619855 h 683983"/>
              <a:gd name="connsiteX0" fmla="*/ 16337 w 1901537"/>
              <a:gd name="connsiteY0" fmla="*/ 619855 h 683141"/>
              <a:gd name="connsiteX1" fmla="*/ 1901432 w 1901537"/>
              <a:gd name="connsiteY1" fmla="*/ 0 h 683141"/>
              <a:gd name="connsiteX2" fmla="*/ 1897497 w 1901537"/>
              <a:gd name="connsiteY2" fmla="*/ 38109 h 683141"/>
              <a:gd name="connsiteX3" fmla="*/ 4 w 1901537"/>
              <a:gd name="connsiteY3" fmla="*/ 683141 h 683141"/>
              <a:gd name="connsiteX4" fmla="*/ 16337 w 1901537"/>
              <a:gd name="connsiteY4" fmla="*/ 619855 h 683141"/>
              <a:gd name="connsiteX0" fmla="*/ 12323 w 1901538"/>
              <a:gd name="connsiteY0" fmla="*/ 616704 h 683141"/>
              <a:gd name="connsiteX1" fmla="*/ 1901433 w 1901538"/>
              <a:gd name="connsiteY1" fmla="*/ 0 h 683141"/>
              <a:gd name="connsiteX2" fmla="*/ 1897498 w 1901538"/>
              <a:gd name="connsiteY2" fmla="*/ 38109 h 683141"/>
              <a:gd name="connsiteX3" fmla="*/ 5 w 1901538"/>
              <a:gd name="connsiteY3" fmla="*/ 683141 h 683141"/>
              <a:gd name="connsiteX4" fmla="*/ 12323 w 1901538"/>
              <a:gd name="connsiteY4" fmla="*/ 616704 h 6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1538" h="683141">
                <a:moveTo>
                  <a:pt x="12323" y="616704"/>
                </a:moveTo>
                <a:lnTo>
                  <a:pt x="1901433" y="0"/>
                </a:lnTo>
                <a:cubicBezTo>
                  <a:pt x="1902385" y="18725"/>
                  <a:pt x="1896546" y="19384"/>
                  <a:pt x="1897498" y="38109"/>
                </a:cubicBezTo>
                <a:cubicBezTo>
                  <a:pt x="1334572" y="249564"/>
                  <a:pt x="572457" y="478830"/>
                  <a:pt x="5" y="683141"/>
                </a:cubicBezTo>
                <a:cubicBezTo>
                  <a:pt x="-318" y="661765"/>
                  <a:pt x="12646" y="638080"/>
                  <a:pt x="12323" y="616704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EDE0354-3AD5-4CF6-AB80-413E298F1B5D}"/>
              </a:ext>
            </a:extLst>
          </p:cNvPr>
          <p:cNvSpPr/>
          <p:nvPr/>
        </p:nvSpPr>
        <p:spPr>
          <a:xfrm>
            <a:off x="713052" y="4482094"/>
            <a:ext cx="5122876" cy="1033648"/>
          </a:xfrm>
          <a:custGeom>
            <a:avLst/>
            <a:gdLst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768941 w 2771798"/>
              <a:gd name="connsiteY4" fmla="*/ 0 h 669108"/>
              <a:gd name="connsiteX5" fmla="*/ 2771798 w 2771798"/>
              <a:gd name="connsiteY5" fmla="*/ 56174 h 669108"/>
              <a:gd name="connsiteX6" fmla="*/ 1054441 w 2771798"/>
              <a:gd name="connsiteY6" fmla="*/ 669108 h 669108"/>
              <a:gd name="connsiteX7" fmla="*/ 1054441 w 2771798"/>
              <a:gd name="connsiteY7" fmla="*/ 56388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54441 w 2771798"/>
              <a:gd name="connsiteY8" fmla="*/ 563880 h 669108"/>
              <a:gd name="connsiteX9" fmla="*/ 2768941 w 2771798"/>
              <a:gd name="connsiteY9" fmla="*/ 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46231 w 2771798"/>
              <a:gd name="connsiteY8" fmla="*/ 567985 h 669108"/>
              <a:gd name="connsiteX9" fmla="*/ 2768941 w 2771798"/>
              <a:gd name="connsiteY9" fmla="*/ 0 h 669108"/>
              <a:gd name="connsiteX0" fmla="*/ 2026920 w 2775903"/>
              <a:gd name="connsiteY0" fmla="*/ 6300 h 669108"/>
              <a:gd name="connsiteX1" fmla="*/ 2739268 w 2775903"/>
              <a:gd name="connsiteY1" fmla="*/ 6300 h 669108"/>
              <a:gd name="connsiteX2" fmla="*/ 1055248 w 2775903"/>
              <a:gd name="connsiteY2" fmla="*/ 563146 h 669108"/>
              <a:gd name="connsiteX3" fmla="*/ 0 w 2775903"/>
              <a:gd name="connsiteY3" fmla="*/ 563146 h 669108"/>
              <a:gd name="connsiteX4" fmla="*/ 2026920 w 2775903"/>
              <a:gd name="connsiteY4" fmla="*/ 6300 h 669108"/>
              <a:gd name="connsiteX5" fmla="*/ 2768941 w 2775903"/>
              <a:gd name="connsiteY5" fmla="*/ 0 h 669108"/>
              <a:gd name="connsiteX6" fmla="*/ 2775903 w 2775903"/>
              <a:gd name="connsiteY6" fmla="*/ 56174 h 669108"/>
              <a:gd name="connsiteX7" fmla="*/ 1046231 w 2775903"/>
              <a:gd name="connsiteY7" fmla="*/ 669108 h 669108"/>
              <a:gd name="connsiteX8" fmla="*/ 1046231 w 2775903"/>
              <a:gd name="connsiteY8" fmla="*/ 567985 h 669108"/>
              <a:gd name="connsiteX9" fmla="*/ 2768941 w 2775903"/>
              <a:gd name="connsiteY9" fmla="*/ 0 h 669108"/>
              <a:gd name="connsiteX0" fmla="*/ 2026920 w 2779324"/>
              <a:gd name="connsiteY0" fmla="*/ 6300 h 669108"/>
              <a:gd name="connsiteX1" fmla="*/ 2739268 w 2779324"/>
              <a:gd name="connsiteY1" fmla="*/ 6300 h 669108"/>
              <a:gd name="connsiteX2" fmla="*/ 1055248 w 2779324"/>
              <a:gd name="connsiteY2" fmla="*/ 563146 h 669108"/>
              <a:gd name="connsiteX3" fmla="*/ 0 w 2779324"/>
              <a:gd name="connsiteY3" fmla="*/ 563146 h 669108"/>
              <a:gd name="connsiteX4" fmla="*/ 2026920 w 2779324"/>
              <a:gd name="connsiteY4" fmla="*/ 6300 h 669108"/>
              <a:gd name="connsiteX5" fmla="*/ 2768941 w 2779324"/>
              <a:gd name="connsiteY5" fmla="*/ 0 h 669108"/>
              <a:gd name="connsiteX6" fmla="*/ 2779324 w 2779324"/>
              <a:gd name="connsiteY6" fmla="*/ 66437 h 669108"/>
              <a:gd name="connsiteX7" fmla="*/ 1046231 w 2779324"/>
              <a:gd name="connsiteY7" fmla="*/ 669108 h 669108"/>
              <a:gd name="connsiteX8" fmla="*/ 1046231 w 2779324"/>
              <a:gd name="connsiteY8" fmla="*/ 567985 h 669108"/>
              <a:gd name="connsiteX9" fmla="*/ 2768941 w 2779324"/>
              <a:gd name="connsiteY9" fmla="*/ 0 h 669108"/>
              <a:gd name="connsiteX0" fmla="*/ 2026920 w 2779324"/>
              <a:gd name="connsiteY0" fmla="*/ 0 h 662808"/>
              <a:gd name="connsiteX1" fmla="*/ 2739268 w 2779324"/>
              <a:gd name="connsiteY1" fmla="*/ 0 h 662808"/>
              <a:gd name="connsiteX2" fmla="*/ 1055248 w 2779324"/>
              <a:gd name="connsiteY2" fmla="*/ 556846 h 662808"/>
              <a:gd name="connsiteX3" fmla="*/ 0 w 2779324"/>
              <a:gd name="connsiteY3" fmla="*/ 556846 h 662808"/>
              <a:gd name="connsiteX4" fmla="*/ 2026920 w 2779324"/>
              <a:gd name="connsiteY4" fmla="*/ 0 h 662808"/>
              <a:gd name="connsiteX5" fmla="*/ 1046231 w 2779324"/>
              <a:gd name="connsiteY5" fmla="*/ 561685 h 662808"/>
              <a:gd name="connsiteX6" fmla="*/ 2779324 w 2779324"/>
              <a:gd name="connsiteY6" fmla="*/ 60137 h 662808"/>
              <a:gd name="connsiteX7" fmla="*/ 1046231 w 2779324"/>
              <a:gd name="connsiteY7" fmla="*/ 662808 h 662808"/>
              <a:gd name="connsiteX8" fmla="*/ 1046231 w 2779324"/>
              <a:gd name="connsiteY8" fmla="*/ 561685 h 662808"/>
              <a:gd name="connsiteX0" fmla="*/ 2026920 w 2739268"/>
              <a:gd name="connsiteY0" fmla="*/ 0 h 662808"/>
              <a:gd name="connsiteX1" fmla="*/ 2739268 w 2739268"/>
              <a:gd name="connsiteY1" fmla="*/ 0 h 662808"/>
              <a:gd name="connsiteX2" fmla="*/ 1055248 w 2739268"/>
              <a:gd name="connsiteY2" fmla="*/ 556846 h 662808"/>
              <a:gd name="connsiteX3" fmla="*/ 0 w 2739268"/>
              <a:gd name="connsiteY3" fmla="*/ 556846 h 662808"/>
              <a:gd name="connsiteX4" fmla="*/ 2026920 w 2739268"/>
              <a:gd name="connsiteY4" fmla="*/ 0 h 662808"/>
              <a:gd name="connsiteX5" fmla="*/ 1046231 w 2739268"/>
              <a:gd name="connsiteY5" fmla="*/ 561685 h 662808"/>
              <a:gd name="connsiteX6" fmla="*/ 1046231 w 2739268"/>
              <a:gd name="connsiteY6" fmla="*/ 662808 h 662808"/>
              <a:gd name="connsiteX7" fmla="*/ 1046231 w 2739268"/>
              <a:gd name="connsiteY7" fmla="*/ 561685 h 662808"/>
              <a:gd name="connsiteX0" fmla="*/ 2026920 w 2739268"/>
              <a:gd name="connsiteY0" fmla="*/ 0 h 556846"/>
              <a:gd name="connsiteX1" fmla="*/ 2739268 w 2739268"/>
              <a:gd name="connsiteY1" fmla="*/ 0 h 556846"/>
              <a:gd name="connsiteX2" fmla="*/ 1055248 w 2739268"/>
              <a:gd name="connsiteY2" fmla="*/ 556846 h 556846"/>
              <a:gd name="connsiteX3" fmla="*/ 0 w 2739268"/>
              <a:gd name="connsiteY3" fmla="*/ 556846 h 556846"/>
              <a:gd name="connsiteX4" fmla="*/ 2026920 w 2739268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4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  <a:gd name="connsiteX0" fmla="*/ 2026920 w 2766635"/>
              <a:gd name="connsiteY0" fmla="*/ 0 h 556846"/>
              <a:gd name="connsiteX1" fmla="*/ 2766635 w 2766635"/>
              <a:gd name="connsiteY1" fmla="*/ 17104 h 556846"/>
              <a:gd name="connsiteX2" fmla="*/ 1055248 w 2766635"/>
              <a:gd name="connsiteY2" fmla="*/ 556846 h 556846"/>
              <a:gd name="connsiteX3" fmla="*/ 0 w 2766635"/>
              <a:gd name="connsiteY3" fmla="*/ 556846 h 556846"/>
              <a:gd name="connsiteX4" fmla="*/ 2026920 w 2766635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22235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5393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1972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3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9793" h="556846">
                <a:moveTo>
                  <a:pt x="2026920" y="0"/>
                </a:moveTo>
                <a:lnTo>
                  <a:pt x="2759793" y="17103"/>
                </a:lnTo>
                <a:lnTo>
                  <a:pt x="1055248" y="556846"/>
                </a:lnTo>
                <a:lnTo>
                  <a:pt x="0" y="556846"/>
                </a:lnTo>
                <a:lnTo>
                  <a:pt x="202692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2DB09-1083-49CD-AED8-3876E19BA63A}"/>
              </a:ext>
            </a:extLst>
          </p:cNvPr>
          <p:cNvSpPr/>
          <p:nvPr/>
        </p:nvSpPr>
        <p:spPr>
          <a:xfrm>
            <a:off x="2655125" y="4507850"/>
            <a:ext cx="3214625" cy="1171435"/>
          </a:xfrm>
          <a:custGeom>
            <a:avLst/>
            <a:gdLst>
              <a:gd name="connsiteX0" fmla="*/ 0 w 976250"/>
              <a:gd name="connsiteY0" fmla="*/ 0 h 225285"/>
              <a:gd name="connsiteX1" fmla="*/ 976250 w 976250"/>
              <a:gd name="connsiteY1" fmla="*/ 0 h 225285"/>
              <a:gd name="connsiteX2" fmla="*/ 976250 w 976250"/>
              <a:gd name="connsiteY2" fmla="*/ 225285 h 225285"/>
              <a:gd name="connsiteX3" fmla="*/ 0 w 976250"/>
              <a:gd name="connsiteY3" fmla="*/ 225285 h 225285"/>
              <a:gd name="connsiteX4" fmla="*/ 0 w 976250"/>
              <a:gd name="connsiteY4" fmla="*/ 0 h 225285"/>
              <a:gd name="connsiteX0" fmla="*/ 0 w 988950"/>
              <a:gd name="connsiteY0" fmla="*/ 63500 h 225285"/>
              <a:gd name="connsiteX1" fmla="*/ 988950 w 988950"/>
              <a:gd name="connsiteY1" fmla="*/ 0 h 225285"/>
              <a:gd name="connsiteX2" fmla="*/ 988950 w 988950"/>
              <a:gd name="connsiteY2" fmla="*/ 225285 h 225285"/>
              <a:gd name="connsiteX3" fmla="*/ 12700 w 988950"/>
              <a:gd name="connsiteY3" fmla="*/ 225285 h 225285"/>
              <a:gd name="connsiteX4" fmla="*/ 0 w 988950"/>
              <a:gd name="connsiteY4" fmla="*/ 63500 h 225285"/>
              <a:gd name="connsiteX0" fmla="*/ 0 w 3179700"/>
              <a:gd name="connsiteY0" fmla="*/ 1028700 h 1190485"/>
              <a:gd name="connsiteX1" fmla="*/ 3179700 w 3179700"/>
              <a:gd name="connsiteY1" fmla="*/ 0 h 1190485"/>
              <a:gd name="connsiteX2" fmla="*/ 988950 w 3179700"/>
              <a:gd name="connsiteY2" fmla="*/ 1190485 h 1190485"/>
              <a:gd name="connsiteX3" fmla="*/ 12700 w 3179700"/>
              <a:gd name="connsiteY3" fmla="*/ 1190485 h 1190485"/>
              <a:gd name="connsiteX4" fmla="*/ 0 w 3179700"/>
              <a:gd name="connsiteY4" fmla="*/ 1028700 h 1190485"/>
              <a:gd name="connsiteX0" fmla="*/ 0 w 3211450"/>
              <a:gd name="connsiteY0" fmla="*/ 1028700 h 1190485"/>
              <a:gd name="connsiteX1" fmla="*/ 3179700 w 3211450"/>
              <a:gd name="connsiteY1" fmla="*/ 0 h 1190485"/>
              <a:gd name="connsiteX2" fmla="*/ 3211450 w 3211450"/>
              <a:gd name="connsiteY2" fmla="*/ 110985 h 1190485"/>
              <a:gd name="connsiteX3" fmla="*/ 12700 w 3211450"/>
              <a:gd name="connsiteY3" fmla="*/ 1190485 h 1190485"/>
              <a:gd name="connsiteX4" fmla="*/ 0 w 3211450"/>
              <a:gd name="connsiteY4" fmla="*/ 1028700 h 1190485"/>
              <a:gd name="connsiteX0" fmla="*/ 0 w 3214625"/>
              <a:gd name="connsiteY0" fmla="*/ 1028700 h 1190485"/>
              <a:gd name="connsiteX1" fmla="*/ 3179700 w 3214625"/>
              <a:gd name="connsiteY1" fmla="*/ 0 h 1190485"/>
              <a:gd name="connsiteX2" fmla="*/ 3214625 w 3214625"/>
              <a:gd name="connsiteY2" fmla="*/ 117335 h 1190485"/>
              <a:gd name="connsiteX3" fmla="*/ 12700 w 3214625"/>
              <a:gd name="connsiteY3" fmla="*/ 1190485 h 1190485"/>
              <a:gd name="connsiteX4" fmla="*/ 0 w 3214625"/>
              <a:gd name="connsiteY4" fmla="*/ 1028700 h 1190485"/>
              <a:gd name="connsiteX0" fmla="*/ 0 w 3214625"/>
              <a:gd name="connsiteY0" fmla="*/ 1009650 h 1171435"/>
              <a:gd name="connsiteX1" fmla="*/ 3198750 w 3214625"/>
              <a:gd name="connsiteY1" fmla="*/ 0 h 1171435"/>
              <a:gd name="connsiteX2" fmla="*/ 3214625 w 3214625"/>
              <a:gd name="connsiteY2" fmla="*/ 98285 h 1171435"/>
              <a:gd name="connsiteX3" fmla="*/ 12700 w 3214625"/>
              <a:gd name="connsiteY3" fmla="*/ 1171435 h 1171435"/>
              <a:gd name="connsiteX4" fmla="*/ 0 w 3214625"/>
              <a:gd name="connsiteY4" fmla="*/ 1009650 h 1171435"/>
              <a:gd name="connsiteX0" fmla="*/ 6350 w 3220975"/>
              <a:gd name="connsiteY0" fmla="*/ 1009650 h 1171435"/>
              <a:gd name="connsiteX1" fmla="*/ 3205100 w 3220975"/>
              <a:gd name="connsiteY1" fmla="*/ 0 h 1171435"/>
              <a:gd name="connsiteX2" fmla="*/ 3220975 w 3220975"/>
              <a:gd name="connsiteY2" fmla="*/ 98285 h 1171435"/>
              <a:gd name="connsiteX3" fmla="*/ 0 w 3220975"/>
              <a:gd name="connsiteY3" fmla="*/ 1171435 h 1171435"/>
              <a:gd name="connsiteX4" fmla="*/ 6350 w 3220975"/>
              <a:gd name="connsiteY4" fmla="*/ 1009650 h 1171435"/>
              <a:gd name="connsiteX0" fmla="*/ 6350 w 3214625"/>
              <a:gd name="connsiteY0" fmla="*/ 1009650 h 1171435"/>
              <a:gd name="connsiteX1" fmla="*/ 3205100 w 3214625"/>
              <a:gd name="connsiteY1" fmla="*/ 0 h 1171435"/>
              <a:gd name="connsiteX2" fmla="*/ 3214625 w 3214625"/>
              <a:gd name="connsiteY2" fmla="*/ 104635 h 1171435"/>
              <a:gd name="connsiteX3" fmla="*/ 0 w 3214625"/>
              <a:gd name="connsiteY3" fmla="*/ 1171435 h 1171435"/>
              <a:gd name="connsiteX4" fmla="*/ 6350 w 3214625"/>
              <a:gd name="connsiteY4" fmla="*/ 1009650 h 117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4625" h="1171435">
                <a:moveTo>
                  <a:pt x="6350" y="1009650"/>
                </a:moveTo>
                <a:lnTo>
                  <a:pt x="3205100" y="0"/>
                </a:lnTo>
                <a:lnTo>
                  <a:pt x="3214625" y="104635"/>
                </a:lnTo>
                <a:lnTo>
                  <a:pt x="0" y="1171435"/>
                </a:lnTo>
                <a:lnTo>
                  <a:pt x="6350" y="100965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ED82F-A255-4ECB-ADAD-6348E2398CAE}"/>
              </a:ext>
            </a:extLst>
          </p:cNvPr>
          <p:cNvSpPr/>
          <p:nvPr/>
        </p:nvSpPr>
        <p:spPr>
          <a:xfrm>
            <a:off x="2650805" y="4626771"/>
            <a:ext cx="3215942" cy="1740029"/>
          </a:xfrm>
          <a:custGeom>
            <a:avLst/>
            <a:gdLst>
              <a:gd name="connsiteX0" fmla="*/ 0 w 125080"/>
              <a:gd name="connsiteY0" fmla="*/ 0 h 687516"/>
              <a:gd name="connsiteX1" fmla="*/ 125080 w 125080"/>
              <a:gd name="connsiteY1" fmla="*/ 0 h 687516"/>
              <a:gd name="connsiteX2" fmla="*/ 125080 w 125080"/>
              <a:gd name="connsiteY2" fmla="*/ 687516 h 687516"/>
              <a:gd name="connsiteX3" fmla="*/ 0 w 125080"/>
              <a:gd name="connsiteY3" fmla="*/ 687516 h 687516"/>
              <a:gd name="connsiteX4" fmla="*/ 0 w 125080"/>
              <a:gd name="connsiteY4" fmla="*/ 0 h 687516"/>
              <a:gd name="connsiteX0" fmla="*/ 0 w 3230230"/>
              <a:gd name="connsiteY0" fmla="*/ 1057275 h 1744791"/>
              <a:gd name="connsiteX1" fmla="*/ 3230230 w 3230230"/>
              <a:gd name="connsiteY1" fmla="*/ 0 h 1744791"/>
              <a:gd name="connsiteX2" fmla="*/ 125080 w 3230230"/>
              <a:gd name="connsiteY2" fmla="*/ 1744791 h 1744791"/>
              <a:gd name="connsiteX3" fmla="*/ 0 w 3230230"/>
              <a:gd name="connsiteY3" fmla="*/ 1744791 h 1744791"/>
              <a:gd name="connsiteX4" fmla="*/ 0 w 3230230"/>
              <a:gd name="connsiteY4" fmla="*/ 1057275 h 1744791"/>
              <a:gd name="connsiteX0" fmla="*/ 0 w 3215942"/>
              <a:gd name="connsiteY0" fmla="*/ 1052513 h 1740029"/>
              <a:gd name="connsiteX1" fmla="*/ 3215942 w 3215942"/>
              <a:gd name="connsiteY1" fmla="*/ 0 h 1740029"/>
              <a:gd name="connsiteX2" fmla="*/ 125080 w 3215942"/>
              <a:gd name="connsiteY2" fmla="*/ 1740029 h 1740029"/>
              <a:gd name="connsiteX3" fmla="*/ 0 w 3215942"/>
              <a:gd name="connsiteY3" fmla="*/ 1740029 h 1740029"/>
              <a:gd name="connsiteX4" fmla="*/ 0 w 3215942"/>
              <a:gd name="connsiteY4" fmla="*/ 1052513 h 1740029"/>
              <a:gd name="connsiteX0" fmla="*/ 0 w 3215942"/>
              <a:gd name="connsiteY0" fmla="*/ 1052513 h 1740029"/>
              <a:gd name="connsiteX1" fmla="*/ 3215942 w 3215942"/>
              <a:gd name="connsiteY1" fmla="*/ 0 h 1740029"/>
              <a:gd name="connsiteX2" fmla="*/ 3206417 w 3215942"/>
              <a:gd name="connsiteY2" fmla="*/ 416054 h 1740029"/>
              <a:gd name="connsiteX3" fmla="*/ 0 w 3215942"/>
              <a:gd name="connsiteY3" fmla="*/ 1740029 h 1740029"/>
              <a:gd name="connsiteX4" fmla="*/ 0 w 3215942"/>
              <a:gd name="connsiteY4" fmla="*/ 1052513 h 1740029"/>
              <a:gd name="connsiteX0" fmla="*/ 0 w 3215942"/>
              <a:gd name="connsiteY0" fmla="*/ 1052513 h 1740029"/>
              <a:gd name="connsiteX1" fmla="*/ 3215942 w 3215942"/>
              <a:gd name="connsiteY1" fmla="*/ 0 h 1740029"/>
              <a:gd name="connsiteX2" fmla="*/ 3211180 w 3215942"/>
              <a:gd name="connsiteY2" fmla="*/ 416054 h 1740029"/>
              <a:gd name="connsiteX3" fmla="*/ 0 w 3215942"/>
              <a:gd name="connsiteY3" fmla="*/ 1740029 h 1740029"/>
              <a:gd name="connsiteX4" fmla="*/ 0 w 3215942"/>
              <a:gd name="connsiteY4" fmla="*/ 1052513 h 17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5942" h="1740029">
                <a:moveTo>
                  <a:pt x="0" y="1052513"/>
                </a:moveTo>
                <a:lnTo>
                  <a:pt x="3215942" y="0"/>
                </a:lnTo>
                <a:cubicBezTo>
                  <a:pt x="3214355" y="138685"/>
                  <a:pt x="3212767" y="277369"/>
                  <a:pt x="3211180" y="416054"/>
                </a:cubicBezTo>
                <a:lnTo>
                  <a:pt x="0" y="1740029"/>
                </a:lnTo>
                <a:lnTo>
                  <a:pt x="0" y="10525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03EB9-332E-4A08-B8E3-1F2E515311A7}"/>
              </a:ext>
            </a:extLst>
          </p:cNvPr>
          <p:cNvSpPr/>
          <p:nvPr/>
        </p:nvSpPr>
        <p:spPr>
          <a:xfrm>
            <a:off x="5835928" y="5052949"/>
            <a:ext cx="808712" cy="836083"/>
          </a:xfrm>
          <a:custGeom>
            <a:avLst/>
            <a:gdLst>
              <a:gd name="connsiteX0" fmla="*/ 0 w 412472"/>
              <a:gd name="connsiteY0" fmla="*/ 0 h 508423"/>
              <a:gd name="connsiteX1" fmla="*/ 412472 w 412472"/>
              <a:gd name="connsiteY1" fmla="*/ 0 h 508423"/>
              <a:gd name="connsiteX2" fmla="*/ 412472 w 412472"/>
              <a:gd name="connsiteY2" fmla="*/ 508423 h 508423"/>
              <a:gd name="connsiteX3" fmla="*/ 0 w 412472"/>
              <a:gd name="connsiteY3" fmla="*/ 508423 h 508423"/>
              <a:gd name="connsiteX4" fmla="*/ 0 w 412472"/>
              <a:gd name="connsiteY4" fmla="*/ 0 h 508423"/>
              <a:gd name="connsiteX0" fmla="*/ 0 w 900152"/>
              <a:gd name="connsiteY0" fmla="*/ 0 h 874183"/>
              <a:gd name="connsiteX1" fmla="*/ 412472 w 900152"/>
              <a:gd name="connsiteY1" fmla="*/ 0 h 874183"/>
              <a:gd name="connsiteX2" fmla="*/ 900152 w 900152"/>
              <a:gd name="connsiteY2" fmla="*/ 874183 h 874183"/>
              <a:gd name="connsiteX3" fmla="*/ 0 w 900152"/>
              <a:gd name="connsiteY3" fmla="*/ 508423 h 874183"/>
              <a:gd name="connsiteX4" fmla="*/ 0 w 900152"/>
              <a:gd name="connsiteY4" fmla="*/ 0 h 874183"/>
              <a:gd name="connsiteX0" fmla="*/ 0 w 907772"/>
              <a:gd name="connsiteY0" fmla="*/ 0 h 874183"/>
              <a:gd name="connsiteX1" fmla="*/ 907772 w 907772"/>
              <a:gd name="connsiteY1" fmla="*/ 403860 h 874183"/>
              <a:gd name="connsiteX2" fmla="*/ 900152 w 907772"/>
              <a:gd name="connsiteY2" fmla="*/ 874183 h 874183"/>
              <a:gd name="connsiteX3" fmla="*/ 0 w 907772"/>
              <a:gd name="connsiteY3" fmla="*/ 508423 h 874183"/>
              <a:gd name="connsiteX4" fmla="*/ 0 w 907772"/>
              <a:gd name="connsiteY4" fmla="*/ 0 h 874183"/>
              <a:gd name="connsiteX0" fmla="*/ 1074420 w 1982192"/>
              <a:gd name="connsiteY0" fmla="*/ 0 h 874183"/>
              <a:gd name="connsiteX1" fmla="*/ 1982192 w 1982192"/>
              <a:gd name="connsiteY1" fmla="*/ 403860 h 874183"/>
              <a:gd name="connsiteX2" fmla="*/ 1974572 w 1982192"/>
              <a:gd name="connsiteY2" fmla="*/ 874183 h 874183"/>
              <a:gd name="connsiteX3" fmla="*/ 0 w 1982192"/>
              <a:gd name="connsiteY3" fmla="*/ 477943 h 874183"/>
              <a:gd name="connsiteX4" fmla="*/ 1074420 w 1982192"/>
              <a:gd name="connsiteY4" fmla="*/ 0 h 874183"/>
              <a:gd name="connsiteX0" fmla="*/ 1074420 w 1982192"/>
              <a:gd name="connsiteY0" fmla="*/ 0 h 874183"/>
              <a:gd name="connsiteX1" fmla="*/ 1982192 w 1982192"/>
              <a:gd name="connsiteY1" fmla="*/ 373380 h 874183"/>
              <a:gd name="connsiteX2" fmla="*/ 1974572 w 1982192"/>
              <a:gd name="connsiteY2" fmla="*/ 874183 h 874183"/>
              <a:gd name="connsiteX3" fmla="*/ 0 w 1982192"/>
              <a:gd name="connsiteY3" fmla="*/ 477943 h 874183"/>
              <a:gd name="connsiteX4" fmla="*/ 1074420 w 1982192"/>
              <a:gd name="connsiteY4" fmla="*/ 0 h 874183"/>
              <a:gd name="connsiteX0" fmla="*/ 137160 w 1044932"/>
              <a:gd name="connsiteY0" fmla="*/ 0 h 874183"/>
              <a:gd name="connsiteX1" fmla="*/ 1044932 w 1044932"/>
              <a:gd name="connsiteY1" fmla="*/ 373380 h 874183"/>
              <a:gd name="connsiteX2" fmla="*/ 1037312 w 1044932"/>
              <a:gd name="connsiteY2" fmla="*/ 874183 h 874183"/>
              <a:gd name="connsiteX3" fmla="*/ 0 w 1044932"/>
              <a:gd name="connsiteY3" fmla="*/ 371263 h 874183"/>
              <a:gd name="connsiteX4" fmla="*/ 137160 w 1044932"/>
              <a:gd name="connsiteY4" fmla="*/ 0 h 874183"/>
              <a:gd name="connsiteX0" fmla="*/ 99060 w 1006832"/>
              <a:gd name="connsiteY0" fmla="*/ 0 h 874183"/>
              <a:gd name="connsiteX1" fmla="*/ 1006832 w 1006832"/>
              <a:gd name="connsiteY1" fmla="*/ 373380 h 874183"/>
              <a:gd name="connsiteX2" fmla="*/ 999212 w 1006832"/>
              <a:gd name="connsiteY2" fmla="*/ 874183 h 874183"/>
              <a:gd name="connsiteX3" fmla="*/ 0 w 1006832"/>
              <a:gd name="connsiteY3" fmla="*/ 462703 h 874183"/>
              <a:gd name="connsiteX4" fmla="*/ 99060 w 1006832"/>
              <a:gd name="connsiteY4" fmla="*/ 0 h 874183"/>
              <a:gd name="connsiteX0" fmla="*/ 99060 w 1006832"/>
              <a:gd name="connsiteY0" fmla="*/ 0 h 874183"/>
              <a:gd name="connsiteX1" fmla="*/ 1006832 w 1006832"/>
              <a:gd name="connsiteY1" fmla="*/ 373380 h 874183"/>
              <a:gd name="connsiteX2" fmla="*/ 999212 w 1006832"/>
              <a:gd name="connsiteY2" fmla="*/ 874183 h 874183"/>
              <a:gd name="connsiteX3" fmla="*/ 0 w 1006832"/>
              <a:gd name="connsiteY3" fmla="*/ 493183 h 874183"/>
              <a:gd name="connsiteX4" fmla="*/ 99060 w 1006832"/>
              <a:gd name="connsiteY4" fmla="*/ 0 h 874183"/>
              <a:gd name="connsiteX0" fmla="*/ 0 w 907772"/>
              <a:gd name="connsiteY0" fmla="*/ 0 h 874183"/>
              <a:gd name="connsiteX1" fmla="*/ 907772 w 907772"/>
              <a:gd name="connsiteY1" fmla="*/ 373380 h 874183"/>
              <a:gd name="connsiteX2" fmla="*/ 900152 w 907772"/>
              <a:gd name="connsiteY2" fmla="*/ 874183 h 874183"/>
              <a:gd name="connsiteX3" fmla="*/ 0 w 907772"/>
              <a:gd name="connsiteY3" fmla="*/ 470323 h 874183"/>
              <a:gd name="connsiteX4" fmla="*/ 0 w 907772"/>
              <a:gd name="connsiteY4" fmla="*/ 0 h 874183"/>
              <a:gd name="connsiteX0" fmla="*/ 0 w 907772"/>
              <a:gd name="connsiteY0" fmla="*/ 0 h 836083"/>
              <a:gd name="connsiteX1" fmla="*/ 907772 w 907772"/>
              <a:gd name="connsiteY1" fmla="*/ 373380 h 836083"/>
              <a:gd name="connsiteX2" fmla="*/ 808712 w 907772"/>
              <a:gd name="connsiteY2" fmla="*/ 836083 h 836083"/>
              <a:gd name="connsiteX3" fmla="*/ 0 w 907772"/>
              <a:gd name="connsiteY3" fmla="*/ 470323 h 836083"/>
              <a:gd name="connsiteX4" fmla="*/ 0 w 907772"/>
              <a:gd name="connsiteY4" fmla="*/ 0 h 836083"/>
              <a:gd name="connsiteX0" fmla="*/ 0 w 808712"/>
              <a:gd name="connsiteY0" fmla="*/ 0 h 836083"/>
              <a:gd name="connsiteX1" fmla="*/ 793472 w 808712"/>
              <a:gd name="connsiteY1" fmla="*/ 304800 h 836083"/>
              <a:gd name="connsiteX2" fmla="*/ 808712 w 808712"/>
              <a:gd name="connsiteY2" fmla="*/ 836083 h 836083"/>
              <a:gd name="connsiteX3" fmla="*/ 0 w 808712"/>
              <a:gd name="connsiteY3" fmla="*/ 470323 h 836083"/>
              <a:gd name="connsiteX4" fmla="*/ 0 w 808712"/>
              <a:gd name="connsiteY4" fmla="*/ 0 h 83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12" h="836083">
                <a:moveTo>
                  <a:pt x="0" y="0"/>
                </a:moveTo>
                <a:lnTo>
                  <a:pt x="793472" y="304800"/>
                </a:lnTo>
                <a:lnTo>
                  <a:pt x="808712" y="836083"/>
                </a:lnTo>
                <a:lnTo>
                  <a:pt x="0" y="4703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65">
            <a:extLst>
              <a:ext uri="{FF2B5EF4-FFF2-40B4-BE49-F238E27FC236}">
                <a16:creationId xmlns:a16="http://schemas.microsoft.com/office/drawing/2014/main" id="{661A5B22-D66A-4A2B-A96B-FBAF44AF7FF6}"/>
              </a:ext>
            </a:extLst>
          </p:cNvPr>
          <p:cNvSpPr/>
          <p:nvPr/>
        </p:nvSpPr>
        <p:spPr>
          <a:xfrm>
            <a:off x="2343940" y="5514465"/>
            <a:ext cx="4247506" cy="2141631"/>
          </a:xfrm>
          <a:custGeom>
            <a:avLst/>
            <a:gdLst>
              <a:gd name="connsiteX0" fmla="*/ 0 w 1038257"/>
              <a:gd name="connsiteY0" fmla="*/ 0 h 48197"/>
              <a:gd name="connsiteX1" fmla="*/ 1038257 w 1038257"/>
              <a:gd name="connsiteY1" fmla="*/ 0 h 48197"/>
              <a:gd name="connsiteX2" fmla="*/ 1038257 w 1038257"/>
              <a:gd name="connsiteY2" fmla="*/ 48197 h 48197"/>
              <a:gd name="connsiteX3" fmla="*/ 0 w 1038257"/>
              <a:gd name="connsiteY3" fmla="*/ 48197 h 48197"/>
              <a:gd name="connsiteX4" fmla="*/ 0 w 1038257"/>
              <a:gd name="connsiteY4" fmla="*/ 0 h 48197"/>
              <a:gd name="connsiteX0" fmla="*/ 2057400 w 2057400"/>
              <a:gd name="connsiteY0" fmla="*/ 0 h 576835"/>
              <a:gd name="connsiteX1" fmla="*/ 1038257 w 2057400"/>
              <a:gd name="connsiteY1" fmla="*/ 528638 h 576835"/>
              <a:gd name="connsiteX2" fmla="*/ 1038257 w 2057400"/>
              <a:gd name="connsiteY2" fmla="*/ 576835 h 576835"/>
              <a:gd name="connsiteX3" fmla="*/ 0 w 2057400"/>
              <a:gd name="connsiteY3" fmla="*/ 576835 h 576835"/>
              <a:gd name="connsiteX4" fmla="*/ 2057400 w 2057400"/>
              <a:gd name="connsiteY4" fmla="*/ 0 h 576835"/>
              <a:gd name="connsiteX0" fmla="*/ 2057400 w 2757519"/>
              <a:gd name="connsiteY0" fmla="*/ 0 h 576835"/>
              <a:gd name="connsiteX1" fmla="*/ 2757519 w 2757519"/>
              <a:gd name="connsiteY1" fmla="*/ 14288 h 576835"/>
              <a:gd name="connsiteX2" fmla="*/ 1038257 w 2757519"/>
              <a:gd name="connsiteY2" fmla="*/ 576835 h 576835"/>
              <a:gd name="connsiteX3" fmla="*/ 0 w 2757519"/>
              <a:gd name="connsiteY3" fmla="*/ 576835 h 576835"/>
              <a:gd name="connsiteX4" fmla="*/ 2057400 w 2757519"/>
              <a:gd name="connsiteY4" fmla="*/ 0 h 576835"/>
              <a:gd name="connsiteX0" fmla="*/ 2057400 w 2752757"/>
              <a:gd name="connsiteY0" fmla="*/ 0 h 576835"/>
              <a:gd name="connsiteX1" fmla="*/ 2752757 w 2752757"/>
              <a:gd name="connsiteY1" fmla="*/ 14288 h 576835"/>
              <a:gd name="connsiteX2" fmla="*/ 1038257 w 2752757"/>
              <a:gd name="connsiteY2" fmla="*/ 576835 h 576835"/>
              <a:gd name="connsiteX3" fmla="*/ 0 w 2752757"/>
              <a:gd name="connsiteY3" fmla="*/ 576835 h 576835"/>
              <a:gd name="connsiteX4" fmla="*/ 2057400 w 2752757"/>
              <a:gd name="connsiteY4" fmla="*/ 0 h 576835"/>
              <a:gd name="connsiteX0" fmla="*/ 2014537 w 2752757"/>
              <a:gd name="connsiteY0" fmla="*/ 0 h 967360"/>
              <a:gd name="connsiteX1" fmla="*/ 2752757 w 2752757"/>
              <a:gd name="connsiteY1" fmla="*/ 404813 h 967360"/>
              <a:gd name="connsiteX2" fmla="*/ 1038257 w 2752757"/>
              <a:gd name="connsiteY2" fmla="*/ 967360 h 967360"/>
              <a:gd name="connsiteX3" fmla="*/ 0 w 2752757"/>
              <a:gd name="connsiteY3" fmla="*/ 967360 h 967360"/>
              <a:gd name="connsiteX4" fmla="*/ 2014537 w 2752757"/>
              <a:gd name="connsiteY4" fmla="*/ 0 h 967360"/>
              <a:gd name="connsiteX0" fmla="*/ 2014537 w 2652744"/>
              <a:gd name="connsiteY0" fmla="*/ 0 h 967360"/>
              <a:gd name="connsiteX1" fmla="*/ 2652744 w 2652744"/>
              <a:gd name="connsiteY1" fmla="*/ 85725 h 967360"/>
              <a:gd name="connsiteX2" fmla="*/ 1038257 w 2652744"/>
              <a:gd name="connsiteY2" fmla="*/ 967360 h 967360"/>
              <a:gd name="connsiteX3" fmla="*/ 0 w 2652744"/>
              <a:gd name="connsiteY3" fmla="*/ 967360 h 967360"/>
              <a:gd name="connsiteX4" fmla="*/ 2014537 w 2652744"/>
              <a:gd name="connsiteY4" fmla="*/ 0 h 967360"/>
              <a:gd name="connsiteX0" fmla="*/ 2014537 w 2628932"/>
              <a:gd name="connsiteY0" fmla="*/ 4762 h 972122"/>
              <a:gd name="connsiteX1" fmla="*/ 2628932 w 2628932"/>
              <a:gd name="connsiteY1" fmla="*/ 0 h 972122"/>
              <a:gd name="connsiteX2" fmla="*/ 1038257 w 2628932"/>
              <a:gd name="connsiteY2" fmla="*/ 972122 h 972122"/>
              <a:gd name="connsiteX3" fmla="*/ 0 w 2628932"/>
              <a:gd name="connsiteY3" fmla="*/ 972122 h 972122"/>
              <a:gd name="connsiteX4" fmla="*/ 2014537 w 2628932"/>
              <a:gd name="connsiteY4" fmla="*/ 4762 h 972122"/>
              <a:gd name="connsiteX0" fmla="*/ 2062162 w 2628932"/>
              <a:gd name="connsiteY0" fmla="*/ 0 h 1029272"/>
              <a:gd name="connsiteX1" fmla="*/ 2628932 w 2628932"/>
              <a:gd name="connsiteY1" fmla="*/ 57150 h 1029272"/>
              <a:gd name="connsiteX2" fmla="*/ 1038257 w 2628932"/>
              <a:gd name="connsiteY2" fmla="*/ 1029272 h 1029272"/>
              <a:gd name="connsiteX3" fmla="*/ 0 w 2628932"/>
              <a:gd name="connsiteY3" fmla="*/ 1029272 h 1029272"/>
              <a:gd name="connsiteX4" fmla="*/ 2062162 w 2628932"/>
              <a:gd name="connsiteY4" fmla="*/ 0 h 1029272"/>
              <a:gd name="connsiteX0" fmla="*/ 2062162 w 2628932"/>
              <a:gd name="connsiteY0" fmla="*/ 0 h 1038797"/>
              <a:gd name="connsiteX1" fmla="*/ 2628932 w 2628932"/>
              <a:gd name="connsiteY1" fmla="*/ 66675 h 1038797"/>
              <a:gd name="connsiteX2" fmla="*/ 1038257 w 2628932"/>
              <a:gd name="connsiteY2" fmla="*/ 1038797 h 1038797"/>
              <a:gd name="connsiteX3" fmla="*/ 0 w 2628932"/>
              <a:gd name="connsiteY3" fmla="*/ 1038797 h 1038797"/>
              <a:gd name="connsiteX4" fmla="*/ 2062162 w 2628932"/>
              <a:gd name="connsiteY4" fmla="*/ 0 h 1038797"/>
              <a:gd name="connsiteX0" fmla="*/ 2062162 w 2739768"/>
              <a:gd name="connsiteY0" fmla="*/ 0 h 1038797"/>
              <a:gd name="connsiteX1" fmla="*/ 2739768 w 2739768"/>
              <a:gd name="connsiteY1" fmla="*/ 58465 h 1038797"/>
              <a:gd name="connsiteX2" fmla="*/ 1038257 w 2739768"/>
              <a:gd name="connsiteY2" fmla="*/ 1038797 h 1038797"/>
              <a:gd name="connsiteX3" fmla="*/ 0 w 2739768"/>
              <a:gd name="connsiteY3" fmla="*/ 1038797 h 1038797"/>
              <a:gd name="connsiteX4" fmla="*/ 2062162 w 2739768"/>
              <a:gd name="connsiteY4" fmla="*/ 0 h 1038797"/>
              <a:gd name="connsiteX0" fmla="*/ 2090897 w 2768503"/>
              <a:gd name="connsiteY0" fmla="*/ 0 h 1038797"/>
              <a:gd name="connsiteX1" fmla="*/ 2768503 w 2768503"/>
              <a:gd name="connsiteY1" fmla="*/ 58465 h 1038797"/>
              <a:gd name="connsiteX2" fmla="*/ 1066992 w 2768503"/>
              <a:gd name="connsiteY2" fmla="*/ 1038797 h 1038797"/>
              <a:gd name="connsiteX3" fmla="*/ 0 w 2768503"/>
              <a:gd name="connsiteY3" fmla="*/ 960801 h 1038797"/>
              <a:gd name="connsiteX4" fmla="*/ 2090897 w 2768503"/>
              <a:gd name="connsiteY4" fmla="*/ 0 h 1038797"/>
              <a:gd name="connsiteX0" fmla="*/ 2103212 w 2780818"/>
              <a:gd name="connsiteY0" fmla="*/ 0 h 1038797"/>
              <a:gd name="connsiteX1" fmla="*/ 2780818 w 2780818"/>
              <a:gd name="connsiteY1" fmla="*/ 58465 h 1038797"/>
              <a:gd name="connsiteX2" fmla="*/ 1079307 w 2780818"/>
              <a:gd name="connsiteY2" fmla="*/ 1038797 h 1038797"/>
              <a:gd name="connsiteX3" fmla="*/ 0 w 2780818"/>
              <a:gd name="connsiteY3" fmla="*/ 862280 h 1038797"/>
              <a:gd name="connsiteX4" fmla="*/ 2103212 w 2780818"/>
              <a:gd name="connsiteY4" fmla="*/ 0 h 1038797"/>
              <a:gd name="connsiteX0" fmla="*/ 2103212 w 2780818"/>
              <a:gd name="connsiteY0" fmla="*/ 0 h 1038797"/>
              <a:gd name="connsiteX1" fmla="*/ 2780818 w 2780818"/>
              <a:gd name="connsiteY1" fmla="*/ 58465 h 1038797"/>
              <a:gd name="connsiteX2" fmla="*/ 1079307 w 2780818"/>
              <a:gd name="connsiteY2" fmla="*/ 1038797 h 1038797"/>
              <a:gd name="connsiteX3" fmla="*/ 0 w 2780818"/>
              <a:gd name="connsiteY3" fmla="*/ 841755 h 1038797"/>
              <a:gd name="connsiteX4" fmla="*/ 2103212 w 2780818"/>
              <a:gd name="connsiteY4" fmla="*/ 0 h 1038797"/>
              <a:gd name="connsiteX0" fmla="*/ 2123737 w 2780818"/>
              <a:gd name="connsiteY0" fmla="*/ 0 h 1051112"/>
              <a:gd name="connsiteX1" fmla="*/ 2780818 w 2780818"/>
              <a:gd name="connsiteY1" fmla="*/ 70780 h 1051112"/>
              <a:gd name="connsiteX2" fmla="*/ 1079307 w 2780818"/>
              <a:gd name="connsiteY2" fmla="*/ 1051112 h 1051112"/>
              <a:gd name="connsiteX3" fmla="*/ 0 w 2780818"/>
              <a:gd name="connsiteY3" fmla="*/ 854070 h 1051112"/>
              <a:gd name="connsiteX4" fmla="*/ 2123737 w 2780818"/>
              <a:gd name="connsiteY4" fmla="*/ 0 h 1051112"/>
              <a:gd name="connsiteX0" fmla="*/ 2123737 w 2780818"/>
              <a:gd name="connsiteY0" fmla="*/ 0 h 1055217"/>
              <a:gd name="connsiteX1" fmla="*/ 2780818 w 2780818"/>
              <a:gd name="connsiteY1" fmla="*/ 74885 h 1055217"/>
              <a:gd name="connsiteX2" fmla="*/ 1079307 w 2780818"/>
              <a:gd name="connsiteY2" fmla="*/ 1055217 h 1055217"/>
              <a:gd name="connsiteX3" fmla="*/ 0 w 2780818"/>
              <a:gd name="connsiteY3" fmla="*/ 858175 h 1055217"/>
              <a:gd name="connsiteX4" fmla="*/ 2123737 w 2780818"/>
              <a:gd name="connsiteY4" fmla="*/ 0 h 1055217"/>
              <a:gd name="connsiteX0" fmla="*/ 2123737 w 3137957"/>
              <a:gd name="connsiteY0" fmla="*/ 0 h 1055217"/>
              <a:gd name="connsiteX1" fmla="*/ 3137957 w 3137957"/>
              <a:gd name="connsiteY1" fmla="*/ 87200 h 1055217"/>
              <a:gd name="connsiteX2" fmla="*/ 1079307 w 3137957"/>
              <a:gd name="connsiteY2" fmla="*/ 1055217 h 1055217"/>
              <a:gd name="connsiteX3" fmla="*/ 0 w 3137957"/>
              <a:gd name="connsiteY3" fmla="*/ 858175 h 1055217"/>
              <a:gd name="connsiteX4" fmla="*/ 2123737 w 3137957"/>
              <a:gd name="connsiteY4" fmla="*/ 0 h 1055217"/>
              <a:gd name="connsiteX0" fmla="*/ 2673813 w 3137957"/>
              <a:gd name="connsiteY0" fmla="*/ 0 h 1285099"/>
              <a:gd name="connsiteX1" fmla="*/ 3137957 w 3137957"/>
              <a:gd name="connsiteY1" fmla="*/ 317082 h 1285099"/>
              <a:gd name="connsiteX2" fmla="*/ 1079307 w 3137957"/>
              <a:gd name="connsiteY2" fmla="*/ 1285099 h 1285099"/>
              <a:gd name="connsiteX3" fmla="*/ 0 w 3137957"/>
              <a:gd name="connsiteY3" fmla="*/ 1088057 h 1285099"/>
              <a:gd name="connsiteX4" fmla="*/ 2673813 w 3137957"/>
              <a:gd name="connsiteY4" fmla="*/ 0 h 1285099"/>
              <a:gd name="connsiteX0" fmla="*/ 2673813 w 3137957"/>
              <a:gd name="connsiteY0" fmla="*/ 0 h 1285099"/>
              <a:gd name="connsiteX1" fmla="*/ 3137957 w 3137957"/>
              <a:gd name="connsiteY1" fmla="*/ 317082 h 1285099"/>
              <a:gd name="connsiteX2" fmla="*/ 1079307 w 3137957"/>
              <a:gd name="connsiteY2" fmla="*/ 1285099 h 1285099"/>
              <a:gd name="connsiteX3" fmla="*/ 0 w 3137957"/>
              <a:gd name="connsiteY3" fmla="*/ 1088057 h 1285099"/>
              <a:gd name="connsiteX4" fmla="*/ 2673813 w 3137957"/>
              <a:gd name="connsiteY4" fmla="*/ 0 h 1285099"/>
              <a:gd name="connsiteX0" fmla="*/ 2673813 w 3187218"/>
              <a:gd name="connsiteY0" fmla="*/ 0 h 1285099"/>
              <a:gd name="connsiteX1" fmla="*/ 3187218 w 3187218"/>
              <a:gd name="connsiteY1" fmla="*/ 251401 h 1285099"/>
              <a:gd name="connsiteX2" fmla="*/ 1079307 w 3187218"/>
              <a:gd name="connsiteY2" fmla="*/ 1285099 h 1285099"/>
              <a:gd name="connsiteX3" fmla="*/ 0 w 3187218"/>
              <a:gd name="connsiteY3" fmla="*/ 1088057 h 1285099"/>
              <a:gd name="connsiteX4" fmla="*/ 2673813 w 3187218"/>
              <a:gd name="connsiteY4" fmla="*/ 0 h 1285099"/>
              <a:gd name="connsiteX0" fmla="*/ 2673813 w 3113327"/>
              <a:gd name="connsiteY0" fmla="*/ 0 h 1285099"/>
              <a:gd name="connsiteX1" fmla="*/ 3113327 w 3113327"/>
              <a:gd name="connsiteY1" fmla="*/ 407393 h 1285099"/>
              <a:gd name="connsiteX2" fmla="*/ 1079307 w 3113327"/>
              <a:gd name="connsiteY2" fmla="*/ 1285099 h 1285099"/>
              <a:gd name="connsiteX3" fmla="*/ 0 w 3113327"/>
              <a:gd name="connsiteY3" fmla="*/ 1088057 h 1285099"/>
              <a:gd name="connsiteX4" fmla="*/ 2673813 w 3113327"/>
              <a:gd name="connsiteY4" fmla="*/ 0 h 1285099"/>
              <a:gd name="connsiteX0" fmla="*/ 2673813 w 3072277"/>
              <a:gd name="connsiteY0" fmla="*/ 0 h 1285099"/>
              <a:gd name="connsiteX1" fmla="*/ 3072277 w 3072277"/>
              <a:gd name="connsiteY1" fmla="*/ 440233 h 1285099"/>
              <a:gd name="connsiteX2" fmla="*/ 1079307 w 3072277"/>
              <a:gd name="connsiteY2" fmla="*/ 1285099 h 1285099"/>
              <a:gd name="connsiteX3" fmla="*/ 0 w 3072277"/>
              <a:gd name="connsiteY3" fmla="*/ 1088057 h 1285099"/>
              <a:gd name="connsiteX4" fmla="*/ 2673813 w 3072277"/>
              <a:gd name="connsiteY4" fmla="*/ 0 h 1285099"/>
              <a:gd name="connsiteX0" fmla="*/ 2673813 w 3146168"/>
              <a:gd name="connsiteY0" fmla="*/ 0 h 1285099"/>
              <a:gd name="connsiteX1" fmla="*/ 3146168 w 3146168"/>
              <a:gd name="connsiteY1" fmla="*/ 395077 h 1285099"/>
              <a:gd name="connsiteX2" fmla="*/ 1079307 w 3146168"/>
              <a:gd name="connsiteY2" fmla="*/ 1285099 h 1285099"/>
              <a:gd name="connsiteX3" fmla="*/ 0 w 3146168"/>
              <a:gd name="connsiteY3" fmla="*/ 1088057 h 1285099"/>
              <a:gd name="connsiteX4" fmla="*/ 2673813 w 3146168"/>
              <a:gd name="connsiteY4" fmla="*/ 0 h 1285099"/>
              <a:gd name="connsiteX0" fmla="*/ 2702548 w 3146168"/>
              <a:gd name="connsiteY0" fmla="*/ 0 h 1182473"/>
              <a:gd name="connsiteX1" fmla="*/ 3146168 w 3146168"/>
              <a:gd name="connsiteY1" fmla="*/ 292451 h 1182473"/>
              <a:gd name="connsiteX2" fmla="*/ 1079307 w 3146168"/>
              <a:gd name="connsiteY2" fmla="*/ 1182473 h 1182473"/>
              <a:gd name="connsiteX3" fmla="*/ 0 w 3146168"/>
              <a:gd name="connsiteY3" fmla="*/ 985431 h 1182473"/>
              <a:gd name="connsiteX4" fmla="*/ 2702548 w 3146168"/>
              <a:gd name="connsiteY4" fmla="*/ 0 h 1182473"/>
              <a:gd name="connsiteX0" fmla="*/ 2686128 w 3146168"/>
              <a:gd name="connsiteY0" fmla="*/ 0 h 1051112"/>
              <a:gd name="connsiteX1" fmla="*/ 3146168 w 3146168"/>
              <a:gd name="connsiteY1" fmla="*/ 161090 h 1051112"/>
              <a:gd name="connsiteX2" fmla="*/ 1079307 w 3146168"/>
              <a:gd name="connsiteY2" fmla="*/ 1051112 h 1051112"/>
              <a:gd name="connsiteX3" fmla="*/ 0 w 3146168"/>
              <a:gd name="connsiteY3" fmla="*/ 854070 h 1051112"/>
              <a:gd name="connsiteX4" fmla="*/ 2686128 w 3146168"/>
              <a:gd name="connsiteY4" fmla="*/ 0 h 1051112"/>
              <a:gd name="connsiteX0" fmla="*/ 2677918 w 3146168"/>
              <a:gd name="connsiteY0" fmla="*/ 0 h 1042902"/>
              <a:gd name="connsiteX1" fmla="*/ 3146168 w 3146168"/>
              <a:gd name="connsiteY1" fmla="*/ 152880 h 1042902"/>
              <a:gd name="connsiteX2" fmla="*/ 1079307 w 3146168"/>
              <a:gd name="connsiteY2" fmla="*/ 1042902 h 1042902"/>
              <a:gd name="connsiteX3" fmla="*/ 0 w 3146168"/>
              <a:gd name="connsiteY3" fmla="*/ 845860 h 1042902"/>
              <a:gd name="connsiteX4" fmla="*/ 2677918 w 3146168"/>
              <a:gd name="connsiteY4" fmla="*/ 0 h 1042902"/>
              <a:gd name="connsiteX0" fmla="*/ 2292044 w 2760294"/>
              <a:gd name="connsiteY0" fmla="*/ 0 h 1042902"/>
              <a:gd name="connsiteX1" fmla="*/ 2760294 w 2760294"/>
              <a:gd name="connsiteY1" fmla="*/ 152880 h 1042902"/>
              <a:gd name="connsiteX2" fmla="*/ 693433 w 2760294"/>
              <a:gd name="connsiteY2" fmla="*/ 1042902 h 1042902"/>
              <a:gd name="connsiteX3" fmla="*/ 0 w 2760294"/>
              <a:gd name="connsiteY3" fmla="*/ 866385 h 1042902"/>
              <a:gd name="connsiteX4" fmla="*/ 2292044 w 2760294"/>
              <a:gd name="connsiteY4" fmla="*/ 0 h 1042902"/>
              <a:gd name="connsiteX0" fmla="*/ 2234573 w 2702823"/>
              <a:gd name="connsiteY0" fmla="*/ 0 h 1042902"/>
              <a:gd name="connsiteX1" fmla="*/ 2702823 w 2702823"/>
              <a:gd name="connsiteY1" fmla="*/ 152880 h 1042902"/>
              <a:gd name="connsiteX2" fmla="*/ 635962 w 2702823"/>
              <a:gd name="connsiteY2" fmla="*/ 1042902 h 1042902"/>
              <a:gd name="connsiteX3" fmla="*/ 0 w 2702823"/>
              <a:gd name="connsiteY3" fmla="*/ 915646 h 1042902"/>
              <a:gd name="connsiteX4" fmla="*/ 2234573 w 2702823"/>
              <a:gd name="connsiteY4" fmla="*/ 0 h 1042902"/>
              <a:gd name="connsiteX0" fmla="*/ 2131947 w 2600197"/>
              <a:gd name="connsiteY0" fmla="*/ 0 h 1042902"/>
              <a:gd name="connsiteX1" fmla="*/ 2600197 w 2600197"/>
              <a:gd name="connsiteY1" fmla="*/ 152880 h 1042902"/>
              <a:gd name="connsiteX2" fmla="*/ 533336 w 2600197"/>
              <a:gd name="connsiteY2" fmla="*/ 1042902 h 1042902"/>
              <a:gd name="connsiteX3" fmla="*/ 0 w 2600197"/>
              <a:gd name="connsiteY3" fmla="*/ 915646 h 1042902"/>
              <a:gd name="connsiteX4" fmla="*/ 2131947 w 2600197"/>
              <a:gd name="connsiteY4" fmla="*/ 0 h 1042902"/>
              <a:gd name="connsiteX0" fmla="*/ 2062161 w 2530411"/>
              <a:gd name="connsiteY0" fmla="*/ 0 h 1042902"/>
              <a:gd name="connsiteX1" fmla="*/ 2530411 w 2530411"/>
              <a:gd name="connsiteY1" fmla="*/ 152880 h 1042902"/>
              <a:gd name="connsiteX2" fmla="*/ 463550 w 2530411"/>
              <a:gd name="connsiteY2" fmla="*/ 1042902 h 1042902"/>
              <a:gd name="connsiteX3" fmla="*/ 0 w 2530411"/>
              <a:gd name="connsiteY3" fmla="*/ 927961 h 1042902"/>
              <a:gd name="connsiteX4" fmla="*/ 2062161 w 2530411"/>
              <a:gd name="connsiteY4" fmla="*/ 0 h 1042902"/>
              <a:gd name="connsiteX0" fmla="*/ 2062161 w 2530411"/>
              <a:gd name="connsiteY0" fmla="*/ 0 h 1125003"/>
              <a:gd name="connsiteX1" fmla="*/ 2530411 w 2530411"/>
              <a:gd name="connsiteY1" fmla="*/ 152880 h 1125003"/>
              <a:gd name="connsiteX2" fmla="*/ 861739 w 2530411"/>
              <a:gd name="connsiteY2" fmla="*/ 1125003 h 1125003"/>
              <a:gd name="connsiteX3" fmla="*/ 0 w 2530411"/>
              <a:gd name="connsiteY3" fmla="*/ 927961 h 1125003"/>
              <a:gd name="connsiteX4" fmla="*/ 2062161 w 2530411"/>
              <a:gd name="connsiteY4" fmla="*/ 0 h 1125003"/>
              <a:gd name="connsiteX0" fmla="*/ 2062161 w 2530411"/>
              <a:gd name="connsiteY0" fmla="*/ 0 h 1145528"/>
              <a:gd name="connsiteX1" fmla="*/ 2530411 w 2530411"/>
              <a:gd name="connsiteY1" fmla="*/ 152880 h 1145528"/>
              <a:gd name="connsiteX2" fmla="*/ 857634 w 2530411"/>
              <a:gd name="connsiteY2" fmla="*/ 1145528 h 1145528"/>
              <a:gd name="connsiteX3" fmla="*/ 0 w 2530411"/>
              <a:gd name="connsiteY3" fmla="*/ 927961 h 1145528"/>
              <a:gd name="connsiteX4" fmla="*/ 2062161 w 2530411"/>
              <a:gd name="connsiteY4" fmla="*/ 0 h 1145528"/>
              <a:gd name="connsiteX0" fmla="*/ 1865119 w 2333369"/>
              <a:gd name="connsiteY0" fmla="*/ 0 h 1145528"/>
              <a:gd name="connsiteX1" fmla="*/ 2333369 w 2333369"/>
              <a:gd name="connsiteY1" fmla="*/ 152880 h 1145528"/>
              <a:gd name="connsiteX2" fmla="*/ 660592 w 2333369"/>
              <a:gd name="connsiteY2" fmla="*/ 1145528 h 1145528"/>
              <a:gd name="connsiteX3" fmla="*/ 0 w 2333369"/>
              <a:gd name="connsiteY3" fmla="*/ 845860 h 1145528"/>
              <a:gd name="connsiteX4" fmla="*/ 1865119 w 2333369"/>
              <a:gd name="connsiteY4" fmla="*/ 0 h 1145528"/>
              <a:gd name="connsiteX0" fmla="*/ 1865119 w 2288214"/>
              <a:gd name="connsiteY0" fmla="*/ 0 h 1145528"/>
              <a:gd name="connsiteX1" fmla="*/ 2288214 w 2288214"/>
              <a:gd name="connsiteY1" fmla="*/ 136460 h 1145528"/>
              <a:gd name="connsiteX2" fmla="*/ 660592 w 2288214"/>
              <a:gd name="connsiteY2" fmla="*/ 1145528 h 1145528"/>
              <a:gd name="connsiteX3" fmla="*/ 0 w 2288214"/>
              <a:gd name="connsiteY3" fmla="*/ 845860 h 1145528"/>
              <a:gd name="connsiteX4" fmla="*/ 1865119 w 2288214"/>
              <a:gd name="connsiteY4" fmla="*/ 0 h 1145528"/>
              <a:gd name="connsiteX0" fmla="*/ 1877434 w 2288214"/>
              <a:gd name="connsiteY0" fmla="*/ 0 h 1153738"/>
              <a:gd name="connsiteX1" fmla="*/ 2288214 w 2288214"/>
              <a:gd name="connsiteY1" fmla="*/ 144670 h 1153738"/>
              <a:gd name="connsiteX2" fmla="*/ 660592 w 2288214"/>
              <a:gd name="connsiteY2" fmla="*/ 1153738 h 1153738"/>
              <a:gd name="connsiteX3" fmla="*/ 0 w 2288214"/>
              <a:gd name="connsiteY3" fmla="*/ 854070 h 1153738"/>
              <a:gd name="connsiteX4" fmla="*/ 1877434 w 2288214"/>
              <a:gd name="connsiteY4" fmla="*/ 0 h 115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214" h="1153738">
                <a:moveTo>
                  <a:pt x="1877434" y="0"/>
                </a:moveTo>
                <a:lnTo>
                  <a:pt x="2288214" y="144670"/>
                </a:lnTo>
                <a:lnTo>
                  <a:pt x="660592" y="1153738"/>
                </a:lnTo>
                <a:lnTo>
                  <a:pt x="0" y="854070"/>
                </a:lnTo>
                <a:lnTo>
                  <a:pt x="1877434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9776BB-9695-4B03-9851-58601E5E55F8}"/>
              </a:ext>
            </a:extLst>
          </p:cNvPr>
          <p:cNvSpPr/>
          <p:nvPr/>
        </p:nvSpPr>
        <p:spPr>
          <a:xfrm>
            <a:off x="713052" y="5523358"/>
            <a:ext cx="1937753" cy="2057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9137E8-FD81-49C8-9EEC-BE514DD9546E}"/>
              </a:ext>
            </a:extLst>
          </p:cNvPr>
          <p:cNvSpPr/>
          <p:nvPr/>
        </p:nvSpPr>
        <p:spPr>
          <a:xfrm>
            <a:off x="3201023" y="5586127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41B1C8-3F1C-418B-B0DE-6635713FC8EC}"/>
              </a:ext>
            </a:extLst>
          </p:cNvPr>
          <p:cNvSpPr/>
          <p:nvPr/>
        </p:nvSpPr>
        <p:spPr>
          <a:xfrm>
            <a:off x="5148582" y="4851193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1">
            <a:extLst>
              <a:ext uri="{FF2B5EF4-FFF2-40B4-BE49-F238E27FC236}">
                <a16:creationId xmlns:a16="http://schemas.microsoft.com/office/drawing/2014/main" id="{8D017B63-A8EC-47FB-8B21-3FE214053B97}"/>
              </a:ext>
            </a:extLst>
          </p:cNvPr>
          <p:cNvSpPr/>
          <p:nvPr/>
        </p:nvSpPr>
        <p:spPr>
          <a:xfrm rot="20802398">
            <a:off x="5339670" y="5405585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1">
            <a:extLst>
              <a:ext uri="{FF2B5EF4-FFF2-40B4-BE49-F238E27FC236}">
                <a16:creationId xmlns:a16="http://schemas.microsoft.com/office/drawing/2014/main" id="{8425DC4B-1ED4-43D5-B98E-BF55229FD564}"/>
              </a:ext>
            </a:extLst>
          </p:cNvPr>
          <p:cNvSpPr/>
          <p:nvPr/>
        </p:nvSpPr>
        <p:spPr>
          <a:xfrm rot="797602" flipH="1">
            <a:off x="4643295" y="5652234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">
            <a:extLst>
              <a:ext uri="{FF2B5EF4-FFF2-40B4-BE49-F238E27FC236}">
                <a16:creationId xmlns:a16="http://schemas.microsoft.com/office/drawing/2014/main" id="{9D8B9069-A246-4987-BDF5-16061C5C03EF}"/>
              </a:ext>
            </a:extLst>
          </p:cNvPr>
          <p:cNvSpPr/>
          <p:nvPr/>
        </p:nvSpPr>
        <p:spPr>
          <a:xfrm rot="20802398" flipH="1" flipV="1">
            <a:off x="4222069" y="5783027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62A649F8-0370-44E7-8A3F-88158DB21F7F}"/>
              </a:ext>
            </a:extLst>
          </p:cNvPr>
          <p:cNvSpPr/>
          <p:nvPr/>
        </p:nvSpPr>
        <p:spPr>
          <a:xfrm rot="2622338" flipH="1" flipV="1">
            <a:off x="3859590" y="6073204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F8B3FB8D-5F31-4E48-A9F3-4F1F8715ED0E}"/>
              </a:ext>
            </a:extLst>
          </p:cNvPr>
          <p:cNvSpPr/>
          <p:nvPr/>
        </p:nvSpPr>
        <p:spPr>
          <a:xfrm rot="15624862" flipH="1" flipV="1">
            <a:off x="3235052" y="6303931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B5046AD3-6C76-4FE3-A587-8DEE26C530CF}"/>
              </a:ext>
            </a:extLst>
          </p:cNvPr>
          <p:cNvSpPr/>
          <p:nvPr/>
        </p:nvSpPr>
        <p:spPr>
          <a:xfrm rot="12191785" flipH="1" flipV="1">
            <a:off x="3525579" y="6145913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1">
            <a:extLst>
              <a:ext uri="{FF2B5EF4-FFF2-40B4-BE49-F238E27FC236}">
                <a16:creationId xmlns:a16="http://schemas.microsoft.com/office/drawing/2014/main" id="{6186404B-7E8D-4C29-8C0A-A5FD4F4C6F4D}"/>
              </a:ext>
            </a:extLst>
          </p:cNvPr>
          <p:cNvSpPr/>
          <p:nvPr/>
        </p:nvSpPr>
        <p:spPr>
          <a:xfrm rot="7860137" flipH="1">
            <a:off x="4991804" y="5519199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A2141A6B-39BA-4B61-B413-24C35ADFB31A}"/>
              </a:ext>
            </a:extLst>
          </p:cNvPr>
          <p:cNvSpPr/>
          <p:nvPr/>
        </p:nvSpPr>
        <p:spPr>
          <a:xfrm rot="8928099" flipH="1" flipV="1">
            <a:off x="4468780" y="5841865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1">
            <a:extLst>
              <a:ext uri="{FF2B5EF4-FFF2-40B4-BE49-F238E27FC236}">
                <a16:creationId xmlns:a16="http://schemas.microsoft.com/office/drawing/2014/main" id="{09DDE32B-4D0E-4F19-B478-B5DB486468D9}"/>
              </a:ext>
            </a:extLst>
          </p:cNvPr>
          <p:cNvSpPr/>
          <p:nvPr/>
        </p:nvSpPr>
        <p:spPr>
          <a:xfrm rot="4585053" flipH="1" flipV="1">
            <a:off x="4917293" y="5450613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">
            <a:extLst>
              <a:ext uri="{FF2B5EF4-FFF2-40B4-BE49-F238E27FC236}">
                <a16:creationId xmlns:a16="http://schemas.microsoft.com/office/drawing/2014/main" id="{75D61E03-08A4-4DB4-8655-4F926966FA5B}"/>
              </a:ext>
            </a:extLst>
          </p:cNvPr>
          <p:cNvSpPr/>
          <p:nvPr/>
        </p:nvSpPr>
        <p:spPr>
          <a:xfrm rot="13562563" flipH="1" flipV="1">
            <a:off x="4205739" y="6247750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65A2606D-0C57-4F8A-8A9F-C0102A306243}"/>
              </a:ext>
            </a:extLst>
          </p:cNvPr>
          <p:cNvSpPr/>
          <p:nvPr/>
        </p:nvSpPr>
        <p:spPr>
          <a:xfrm rot="17048047" flipH="1" flipV="1">
            <a:off x="5075512" y="5857787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">
            <a:extLst>
              <a:ext uri="{FF2B5EF4-FFF2-40B4-BE49-F238E27FC236}">
                <a16:creationId xmlns:a16="http://schemas.microsoft.com/office/drawing/2014/main" id="{47947680-E934-4A67-9631-A1D976E9E93F}"/>
              </a:ext>
            </a:extLst>
          </p:cNvPr>
          <p:cNvSpPr/>
          <p:nvPr/>
        </p:nvSpPr>
        <p:spPr>
          <a:xfrm rot="4551953" flipV="1">
            <a:off x="5684066" y="5622706"/>
            <a:ext cx="614621" cy="434757"/>
          </a:xfrm>
          <a:custGeom>
            <a:avLst/>
            <a:gdLst>
              <a:gd name="connsiteX0" fmla="*/ 0 w 1308100"/>
              <a:gd name="connsiteY0" fmla="*/ 0 h 114300"/>
              <a:gd name="connsiteX1" fmla="*/ 1308100 w 1308100"/>
              <a:gd name="connsiteY1" fmla="*/ 0 h 114300"/>
              <a:gd name="connsiteX2" fmla="*/ 1308100 w 1308100"/>
              <a:gd name="connsiteY2" fmla="*/ 114300 h 114300"/>
              <a:gd name="connsiteX3" fmla="*/ 0 w 1308100"/>
              <a:gd name="connsiteY3" fmla="*/ 114300 h 114300"/>
              <a:gd name="connsiteX4" fmla="*/ 0 w 1308100"/>
              <a:gd name="connsiteY4" fmla="*/ 0 h 114300"/>
              <a:gd name="connsiteX0" fmla="*/ 0 w 1394618"/>
              <a:gd name="connsiteY0" fmla="*/ 0 h 134742"/>
              <a:gd name="connsiteX1" fmla="*/ 1394618 w 1394618"/>
              <a:gd name="connsiteY1" fmla="*/ 20442 h 134742"/>
              <a:gd name="connsiteX2" fmla="*/ 1394618 w 1394618"/>
              <a:gd name="connsiteY2" fmla="*/ 134742 h 134742"/>
              <a:gd name="connsiteX3" fmla="*/ 86518 w 1394618"/>
              <a:gd name="connsiteY3" fmla="*/ 134742 h 134742"/>
              <a:gd name="connsiteX4" fmla="*/ 0 w 1394618"/>
              <a:gd name="connsiteY4" fmla="*/ 0 h 134742"/>
              <a:gd name="connsiteX0" fmla="*/ 0 w 1443378"/>
              <a:gd name="connsiteY0" fmla="*/ 20238 h 154980"/>
              <a:gd name="connsiteX1" fmla="*/ 1443378 w 1443378"/>
              <a:gd name="connsiteY1" fmla="*/ 0 h 154980"/>
              <a:gd name="connsiteX2" fmla="*/ 1394618 w 1443378"/>
              <a:gd name="connsiteY2" fmla="*/ 154980 h 154980"/>
              <a:gd name="connsiteX3" fmla="*/ 86518 w 1443378"/>
              <a:gd name="connsiteY3" fmla="*/ 154980 h 154980"/>
              <a:gd name="connsiteX4" fmla="*/ 0 w 1443378"/>
              <a:gd name="connsiteY4" fmla="*/ 20238 h 154980"/>
              <a:gd name="connsiteX0" fmla="*/ 0 w 1443378"/>
              <a:gd name="connsiteY0" fmla="*/ 20238 h 2156306"/>
              <a:gd name="connsiteX1" fmla="*/ 1443378 w 1443378"/>
              <a:gd name="connsiteY1" fmla="*/ 0 h 2156306"/>
              <a:gd name="connsiteX2" fmla="*/ 1394618 w 1443378"/>
              <a:gd name="connsiteY2" fmla="*/ 154980 h 2156306"/>
              <a:gd name="connsiteX3" fmla="*/ 161756 w 1443378"/>
              <a:gd name="connsiteY3" fmla="*/ 2156306 h 2156306"/>
              <a:gd name="connsiteX4" fmla="*/ 0 w 1443378"/>
              <a:gd name="connsiteY4" fmla="*/ 20238 h 2156306"/>
              <a:gd name="connsiteX0" fmla="*/ 0 w 1443378"/>
              <a:gd name="connsiteY0" fmla="*/ 20238 h 2823728"/>
              <a:gd name="connsiteX1" fmla="*/ 1443378 w 1443378"/>
              <a:gd name="connsiteY1" fmla="*/ 0 h 2823728"/>
              <a:gd name="connsiteX2" fmla="*/ 1312165 w 1443378"/>
              <a:gd name="connsiteY2" fmla="*/ 2823728 h 2823728"/>
              <a:gd name="connsiteX3" fmla="*/ 161756 w 1443378"/>
              <a:gd name="connsiteY3" fmla="*/ 2156306 h 2823728"/>
              <a:gd name="connsiteX4" fmla="*/ 0 w 1443378"/>
              <a:gd name="connsiteY4" fmla="*/ 20238 h 2823728"/>
              <a:gd name="connsiteX0" fmla="*/ 868756 w 2312134"/>
              <a:gd name="connsiteY0" fmla="*/ 20238 h 3700863"/>
              <a:gd name="connsiteX1" fmla="*/ 2312134 w 2312134"/>
              <a:gd name="connsiteY1" fmla="*/ 0 h 3700863"/>
              <a:gd name="connsiteX2" fmla="*/ 2180921 w 2312134"/>
              <a:gd name="connsiteY2" fmla="*/ 2823728 h 3700863"/>
              <a:gd name="connsiteX3" fmla="*/ 0 w 2312134"/>
              <a:gd name="connsiteY3" fmla="*/ 3678170 h 3700863"/>
              <a:gd name="connsiteX4" fmla="*/ 1030512 w 2312134"/>
              <a:gd name="connsiteY4" fmla="*/ 2156306 h 3700863"/>
              <a:gd name="connsiteX5" fmla="*/ 868756 w 2312134"/>
              <a:gd name="connsiteY5" fmla="*/ 20238 h 3700863"/>
              <a:gd name="connsiteX0" fmla="*/ 868756 w 2312134"/>
              <a:gd name="connsiteY0" fmla="*/ 20238 h 3723831"/>
              <a:gd name="connsiteX1" fmla="*/ 2312134 w 2312134"/>
              <a:gd name="connsiteY1" fmla="*/ 0 h 3723831"/>
              <a:gd name="connsiteX2" fmla="*/ 2180921 w 2312134"/>
              <a:gd name="connsiteY2" fmla="*/ 2823728 h 3723831"/>
              <a:gd name="connsiteX3" fmla="*/ 1830529 w 2312134"/>
              <a:gd name="connsiteY3" fmla="*/ 3497332 h 3723831"/>
              <a:gd name="connsiteX4" fmla="*/ 0 w 2312134"/>
              <a:gd name="connsiteY4" fmla="*/ 3678170 h 3723831"/>
              <a:gd name="connsiteX5" fmla="*/ 1030512 w 2312134"/>
              <a:gd name="connsiteY5" fmla="*/ 2156306 h 3723831"/>
              <a:gd name="connsiteX6" fmla="*/ 868756 w 2312134"/>
              <a:gd name="connsiteY6" fmla="*/ 20238 h 3723831"/>
              <a:gd name="connsiteX0" fmla="*/ 868756 w 2312134"/>
              <a:gd name="connsiteY0" fmla="*/ 20238 h 4858337"/>
              <a:gd name="connsiteX1" fmla="*/ 2312134 w 2312134"/>
              <a:gd name="connsiteY1" fmla="*/ 0 h 4858337"/>
              <a:gd name="connsiteX2" fmla="*/ 2180921 w 2312134"/>
              <a:gd name="connsiteY2" fmla="*/ 2823728 h 4858337"/>
              <a:gd name="connsiteX3" fmla="*/ 1830529 w 2312134"/>
              <a:gd name="connsiteY3" fmla="*/ 3497332 h 4858337"/>
              <a:gd name="connsiteX4" fmla="*/ 739201 w 2312134"/>
              <a:gd name="connsiteY4" fmla="*/ 4857644 h 4858337"/>
              <a:gd name="connsiteX5" fmla="*/ 0 w 2312134"/>
              <a:gd name="connsiteY5" fmla="*/ 3678170 h 4858337"/>
              <a:gd name="connsiteX6" fmla="*/ 1030512 w 2312134"/>
              <a:gd name="connsiteY6" fmla="*/ 2156306 h 4858337"/>
              <a:gd name="connsiteX7" fmla="*/ 868756 w 2312134"/>
              <a:gd name="connsiteY7" fmla="*/ 20238 h 4858337"/>
              <a:gd name="connsiteX0" fmla="*/ 2220270 w 3663648"/>
              <a:gd name="connsiteY0" fmla="*/ 20238 h 4972396"/>
              <a:gd name="connsiteX1" fmla="*/ 3663648 w 3663648"/>
              <a:gd name="connsiteY1" fmla="*/ 0 h 4972396"/>
              <a:gd name="connsiteX2" fmla="*/ 3532435 w 3663648"/>
              <a:gd name="connsiteY2" fmla="*/ 2823728 h 4972396"/>
              <a:gd name="connsiteX3" fmla="*/ 3182043 w 3663648"/>
              <a:gd name="connsiteY3" fmla="*/ 3497332 h 4972396"/>
              <a:gd name="connsiteX4" fmla="*/ 2090715 w 3663648"/>
              <a:gd name="connsiteY4" fmla="*/ 4857644 h 4972396"/>
              <a:gd name="connsiteX5" fmla="*/ 8035 w 3663648"/>
              <a:gd name="connsiteY5" fmla="*/ 4835361 h 4972396"/>
              <a:gd name="connsiteX6" fmla="*/ 1351514 w 3663648"/>
              <a:gd name="connsiteY6" fmla="*/ 3678170 h 4972396"/>
              <a:gd name="connsiteX7" fmla="*/ 2382026 w 3663648"/>
              <a:gd name="connsiteY7" fmla="*/ 2156306 h 4972396"/>
              <a:gd name="connsiteX8" fmla="*/ 2220270 w 3663648"/>
              <a:gd name="connsiteY8" fmla="*/ 20238 h 4972396"/>
              <a:gd name="connsiteX0" fmla="*/ 2220270 w 3663648"/>
              <a:gd name="connsiteY0" fmla="*/ 20238 h 5312217"/>
              <a:gd name="connsiteX1" fmla="*/ 3663648 w 3663648"/>
              <a:gd name="connsiteY1" fmla="*/ 0 h 5312217"/>
              <a:gd name="connsiteX2" fmla="*/ 3532435 w 3663648"/>
              <a:gd name="connsiteY2" fmla="*/ 2823728 h 5312217"/>
              <a:gd name="connsiteX3" fmla="*/ 3182043 w 3663648"/>
              <a:gd name="connsiteY3" fmla="*/ 3497332 h 5312217"/>
              <a:gd name="connsiteX4" fmla="*/ 2090715 w 3663648"/>
              <a:gd name="connsiteY4" fmla="*/ 4857644 h 5312217"/>
              <a:gd name="connsiteX5" fmla="*/ 8035 w 3663648"/>
              <a:gd name="connsiteY5" fmla="*/ 4835361 h 5312217"/>
              <a:gd name="connsiteX6" fmla="*/ 1351514 w 3663648"/>
              <a:gd name="connsiteY6" fmla="*/ 3678170 h 5312217"/>
              <a:gd name="connsiteX7" fmla="*/ 2382026 w 3663648"/>
              <a:gd name="connsiteY7" fmla="*/ 2156306 h 5312217"/>
              <a:gd name="connsiteX8" fmla="*/ 2220270 w 3663648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343479 w 3655613"/>
              <a:gd name="connsiteY6" fmla="*/ 3678170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  <a:gd name="connsiteX0" fmla="*/ 2212235 w 3655613"/>
              <a:gd name="connsiteY0" fmla="*/ 20238 h 5312217"/>
              <a:gd name="connsiteX1" fmla="*/ 3655613 w 3655613"/>
              <a:gd name="connsiteY1" fmla="*/ 0 h 5312217"/>
              <a:gd name="connsiteX2" fmla="*/ 3524400 w 3655613"/>
              <a:gd name="connsiteY2" fmla="*/ 2823728 h 5312217"/>
              <a:gd name="connsiteX3" fmla="*/ 3174008 w 3655613"/>
              <a:gd name="connsiteY3" fmla="*/ 3497332 h 5312217"/>
              <a:gd name="connsiteX4" fmla="*/ 2082680 w 3655613"/>
              <a:gd name="connsiteY4" fmla="*/ 4857644 h 5312217"/>
              <a:gd name="connsiteX5" fmla="*/ 0 w 3655613"/>
              <a:gd name="connsiteY5" fmla="*/ 4835361 h 5312217"/>
              <a:gd name="connsiteX6" fmla="*/ 1245377 w 3655613"/>
              <a:gd name="connsiteY6" fmla="*/ 3714647 h 5312217"/>
              <a:gd name="connsiteX7" fmla="*/ 2373991 w 3655613"/>
              <a:gd name="connsiteY7" fmla="*/ 2156306 h 5312217"/>
              <a:gd name="connsiteX8" fmla="*/ 2212235 w 3655613"/>
              <a:gd name="connsiteY8" fmla="*/ 20238 h 531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5613" h="5312217">
                <a:moveTo>
                  <a:pt x="2212235" y="20238"/>
                </a:moveTo>
                <a:lnTo>
                  <a:pt x="3655613" y="0"/>
                </a:lnTo>
                <a:lnTo>
                  <a:pt x="3524400" y="2823728"/>
                </a:lnTo>
                <a:cubicBezTo>
                  <a:pt x="3532394" y="3244775"/>
                  <a:pt x="3747814" y="3182772"/>
                  <a:pt x="3174008" y="3497332"/>
                </a:cubicBezTo>
                <a:cubicBezTo>
                  <a:pt x="3007598" y="3634103"/>
                  <a:pt x="2387768" y="4827504"/>
                  <a:pt x="2082680" y="4857644"/>
                </a:cubicBezTo>
                <a:cubicBezTo>
                  <a:pt x="1814942" y="4996656"/>
                  <a:pt x="863490" y="5820181"/>
                  <a:pt x="0" y="4835361"/>
                </a:cubicBezTo>
                <a:cubicBezTo>
                  <a:pt x="246169" y="3903924"/>
                  <a:pt x="1110975" y="4077163"/>
                  <a:pt x="1245377" y="3714647"/>
                </a:cubicBezTo>
                <a:lnTo>
                  <a:pt x="2373991" y="2156306"/>
                </a:lnTo>
                <a:lnTo>
                  <a:pt x="2212235" y="20238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2C1C79-A22C-4FA5-87FE-76CB5A71A70A}"/>
              </a:ext>
            </a:extLst>
          </p:cNvPr>
          <p:cNvSpPr/>
          <p:nvPr/>
        </p:nvSpPr>
        <p:spPr>
          <a:xfrm>
            <a:off x="3566494" y="5380938"/>
            <a:ext cx="3074972" cy="2396670"/>
          </a:xfrm>
          <a:custGeom>
            <a:avLst/>
            <a:gdLst>
              <a:gd name="connsiteX0" fmla="*/ 0 w 125080"/>
              <a:gd name="connsiteY0" fmla="*/ 0 h 1031737"/>
              <a:gd name="connsiteX1" fmla="*/ 125080 w 125080"/>
              <a:gd name="connsiteY1" fmla="*/ 0 h 1031737"/>
              <a:gd name="connsiteX2" fmla="*/ 125080 w 125080"/>
              <a:gd name="connsiteY2" fmla="*/ 1031737 h 1031737"/>
              <a:gd name="connsiteX3" fmla="*/ 0 w 125080"/>
              <a:gd name="connsiteY3" fmla="*/ 1031737 h 1031737"/>
              <a:gd name="connsiteX4" fmla="*/ 0 w 125080"/>
              <a:gd name="connsiteY4" fmla="*/ 0 h 1031737"/>
              <a:gd name="connsiteX0" fmla="*/ 0 w 3215943"/>
              <a:gd name="connsiteY0" fmla="*/ 1319213 h 2350950"/>
              <a:gd name="connsiteX1" fmla="*/ 3215943 w 3215943"/>
              <a:gd name="connsiteY1" fmla="*/ 0 h 2350950"/>
              <a:gd name="connsiteX2" fmla="*/ 125080 w 3215943"/>
              <a:gd name="connsiteY2" fmla="*/ 2350950 h 2350950"/>
              <a:gd name="connsiteX3" fmla="*/ 0 w 3215943"/>
              <a:gd name="connsiteY3" fmla="*/ 2350950 h 2350950"/>
              <a:gd name="connsiteX4" fmla="*/ 0 w 3215943"/>
              <a:gd name="connsiteY4" fmla="*/ 1319213 h 2350950"/>
              <a:gd name="connsiteX0" fmla="*/ 0 w 3215943"/>
              <a:gd name="connsiteY0" fmla="*/ 1319213 h 2350950"/>
              <a:gd name="connsiteX1" fmla="*/ 3215943 w 3215943"/>
              <a:gd name="connsiteY1" fmla="*/ 0 h 2350950"/>
              <a:gd name="connsiteX2" fmla="*/ 3196892 w 3215943"/>
              <a:gd name="connsiteY2" fmla="*/ 522150 h 2350950"/>
              <a:gd name="connsiteX3" fmla="*/ 0 w 3215943"/>
              <a:gd name="connsiteY3" fmla="*/ 2350950 h 2350950"/>
              <a:gd name="connsiteX4" fmla="*/ 0 w 3215943"/>
              <a:gd name="connsiteY4" fmla="*/ 1319213 h 2350950"/>
              <a:gd name="connsiteX0" fmla="*/ 0 w 3208323"/>
              <a:gd name="connsiteY0" fmla="*/ 1334453 h 2366190"/>
              <a:gd name="connsiteX1" fmla="*/ 3208323 w 3208323"/>
              <a:gd name="connsiteY1" fmla="*/ 0 h 2366190"/>
              <a:gd name="connsiteX2" fmla="*/ 3196892 w 3208323"/>
              <a:gd name="connsiteY2" fmla="*/ 537390 h 2366190"/>
              <a:gd name="connsiteX3" fmla="*/ 0 w 3208323"/>
              <a:gd name="connsiteY3" fmla="*/ 2366190 h 2366190"/>
              <a:gd name="connsiteX4" fmla="*/ 0 w 3208323"/>
              <a:gd name="connsiteY4" fmla="*/ 1334453 h 2366190"/>
              <a:gd name="connsiteX0" fmla="*/ 0 w 3196892"/>
              <a:gd name="connsiteY0" fmla="*/ 1403033 h 2434770"/>
              <a:gd name="connsiteX1" fmla="*/ 3033063 w 3196892"/>
              <a:gd name="connsiteY1" fmla="*/ 0 h 2434770"/>
              <a:gd name="connsiteX2" fmla="*/ 3196892 w 3196892"/>
              <a:gd name="connsiteY2" fmla="*/ 605970 h 2434770"/>
              <a:gd name="connsiteX3" fmla="*/ 0 w 3196892"/>
              <a:gd name="connsiteY3" fmla="*/ 2434770 h 2434770"/>
              <a:gd name="connsiteX4" fmla="*/ 0 w 3196892"/>
              <a:gd name="connsiteY4" fmla="*/ 1403033 h 2434770"/>
              <a:gd name="connsiteX0" fmla="*/ 0 w 3090212"/>
              <a:gd name="connsiteY0" fmla="*/ 1403033 h 2434770"/>
              <a:gd name="connsiteX1" fmla="*/ 3033063 w 3090212"/>
              <a:gd name="connsiteY1" fmla="*/ 0 h 2434770"/>
              <a:gd name="connsiteX2" fmla="*/ 3090212 w 3090212"/>
              <a:gd name="connsiteY2" fmla="*/ 545010 h 2434770"/>
              <a:gd name="connsiteX3" fmla="*/ 0 w 3090212"/>
              <a:gd name="connsiteY3" fmla="*/ 2434770 h 2434770"/>
              <a:gd name="connsiteX4" fmla="*/ 0 w 3090212"/>
              <a:gd name="connsiteY4" fmla="*/ 1403033 h 2434770"/>
              <a:gd name="connsiteX0" fmla="*/ 0 w 3074972"/>
              <a:gd name="connsiteY0" fmla="*/ 1403033 h 2434770"/>
              <a:gd name="connsiteX1" fmla="*/ 3033063 w 3074972"/>
              <a:gd name="connsiteY1" fmla="*/ 0 h 2434770"/>
              <a:gd name="connsiteX2" fmla="*/ 3074972 w 3074972"/>
              <a:gd name="connsiteY2" fmla="*/ 545010 h 2434770"/>
              <a:gd name="connsiteX3" fmla="*/ 0 w 3074972"/>
              <a:gd name="connsiteY3" fmla="*/ 2434770 h 2434770"/>
              <a:gd name="connsiteX4" fmla="*/ 0 w 3074972"/>
              <a:gd name="connsiteY4" fmla="*/ 1403033 h 2434770"/>
              <a:gd name="connsiteX0" fmla="*/ 0 w 3074972"/>
              <a:gd name="connsiteY0" fmla="*/ 1364933 h 2396670"/>
              <a:gd name="connsiteX1" fmla="*/ 3048303 w 3074972"/>
              <a:gd name="connsiteY1" fmla="*/ 0 h 2396670"/>
              <a:gd name="connsiteX2" fmla="*/ 3074972 w 3074972"/>
              <a:gd name="connsiteY2" fmla="*/ 506910 h 2396670"/>
              <a:gd name="connsiteX3" fmla="*/ 0 w 3074972"/>
              <a:gd name="connsiteY3" fmla="*/ 2396670 h 2396670"/>
              <a:gd name="connsiteX4" fmla="*/ 0 w 3074972"/>
              <a:gd name="connsiteY4" fmla="*/ 1364933 h 239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972" h="2396670">
                <a:moveTo>
                  <a:pt x="0" y="1364933"/>
                </a:moveTo>
                <a:lnTo>
                  <a:pt x="3048303" y="0"/>
                </a:lnTo>
                <a:lnTo>
                  <a:pt x="3074972" y="506910"/>
                </a:lnTo>
                <a:lnTo>
                  <a:pt x="0" y="2396670"/>
                </a:lnTo>
                <a:lnTo>
                  <a:pt x="0" y="136493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0A59A7-50A2-47D8-91E5-8D14E9EAA36D}"/>
              </a:ext>
            </a:extLst>
          </p:cNvPr>
          <p:cNvSpPr/>
          <p:nvPr/>
        </p:nvSpPr>
        <p:spPr>
          <a:xfrm>
            <a:off x="3922191" y="6872805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DAFE72C-EEC6-4BE7-B4FC-F29E55B33A6B}"/>
              </a:ext>
            </a:extLst>
          </p:cNvPr>
          <p:cNvSpPr/>
          <p:nvPr/>
        </p:nvSpPr>
        <p:spPr>
          <a:xfrm>
            <a:off x="5767251" y="5823962"/>
            <a:ext cx="350520" cy="350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2180C-9D07-4CE4-BB9C-AA5C960CA8BB}"/>
              </a:ext>
            </a:extLst>
          </p:cNvPr>
          <p:cNvSpPr/>
          <p:nvPr/>
        </p:nvSpPr>
        <p:spPr>
          <a:xfrm>
            <a:off x="2657329" y="6565207"/>
            <a:ext cx="909165" cy="1227630"/>
          </a:xfrm>
          <a:custGeom>
            <a:avLst/>
            <a:gdLst>
              <a:gd name="connsiteX0" fmla="*/ 0 w 749909"/>
              <a:gd name="connsiteY0" fmla="*/ 0 h 328470"/>
              <a:gd name="connsiteX1" fmla="*/ 749909 w 749909"/>
              <a:gd name="connsiteY1" fmla="*/ 0 h 328470"/>
              <a:gd name="connsiteX2" fmla="*/ 749909 w 749909"/>
              <a:gd name="connsiteY2" fmla="*/ 328470 h 328470"/>
              <a:gd name="connsiteX3" fmla="*/ 0 w 749909"/>
              <a:gd name="connsiteY3" fmla="*/ 328470 h 328470"/>
              <a:gd name="connsiteX4" fmla="*/ 0 w 749909"/>
              <a:gd name="connsiteY4" fmla="*/ 0 h 328470"/>
              <a:gd name="connsiteX0" fmla="*/ 0 w 780389"/>
              <a:gd name="connsiteY0" fmla="*/ 0 h 793290"/>
              <a:gd name="connsiteX1" fmla="*/ 749909 w 780389"/>
              <a:gd name="connsiteY1" fmla="*/ 0 h 793290"/>
              <a:gd name="connsiteX2" fmla="*/ 780389 w 780389"/>
              <a:gd name="connsiteY2" fmla="*/ 793290 h 793290"/>
              <a:gd name="connsiteX3" fmla="*/ 0 w 780389"/>
              <a:gd name="connsiteY3" fmla="*/ 328470 h 793290"/>
              <a:gd name="connsiteX4" fmla="*/ 0 w 780389"/>
              <a:gd name="connsiteY4" fmla="*/ 0 h 793290"/>
              <a:gd name="connsiteX0" fmla="*/ 0 w 780389"/>
              <a:gd name="connsiteY0" fmla="*/ 228600 h 1021890"/>
              <a:gd name="connsiteX1" fmla="*/ 765149 w 780389"/>
              <a:gd name="connsiteY1" fmla="*/ 0 h 1021890"/>
              <a:gd name="connsiteX2" fmla="*/ 780389 w 780389"/>
              <a:gd name="connsiteY2" fmla="*/ 1021890 h 1021890"/>
              <a:gd name="connsiteX3" fmla="*/ 0 w 780389"/>
              <a:gd name="connsiteY3" fmla="*/ 557070 h 1021890"/>
              <a:gd name="connsiteX4" fmla="*/ 0 w 780389"/>
              <a:gd name="connsiteY4" fmla="*/ 228600 h 1021890"/>
              <a:gd name="connsiteX0" fmla="*/ 22860 w 780389"/>
              <a:gd name="connsiteY0" fmla="*/ 0 h 1044750"/>
              <a:gd name="connsiteX1" fmla="*/ 765149 w 780389"/>
              <a:gd name="connsiteY1" fmla="*/ 22860 h 1044750"/>
              <a:gd name="connsiteX2" fmla="*/ 780389 w 780389"/>
              <a:gd name="connsiteY2" fmla="*/ 1044750 h 1044750"/>
              <a:gd name="connsiteX3" fmla="*/ 0 w 780389"/>
              <a:gd name="connsiteY3" fmla="*/ 579930 h 1044750"/>
              <a:gd name="connsiteX4" fmla="*/ 22860 w 780389"/>
              <a:gd name="connsiteY4" fmla="*/ 0 h 1044750"/>
              <a:gd name="connsiteX0" fmla="*/ 0 w 788009"/>
              <a:gd name="connsiteY0" fmla="*/ 0 h 1044750"/>
              <a:gd name="connsiteX1" fmla="*/ 772769 w 788009"/>
              <a:gd name="connsiteY1" fmla="*/ 22860 h 1044750"/>
              <a:gd name="connsiteX2" fmla="*/ 788009 w 788009"/>
              <a:gd name="connsiteY2" fmla="*/ 1044750 h 1044750"/>
              <a:gd name="connsiteX3" fmla="*/ 7620 w 788009"/>
              <a:gd name="connsiteY3" fmla="*/ 579930 h 1044750"/>
              <a:gd name="connsiteX4" fmla="*/ 0 w 788009"/>
              <a:gd name="connsiteY4" fmla="*/ 0 h 1044750"/>
              <a:gd name="connsiteX0" fmla="*/ 0 w 788009"/>
              <a:gd name="connsiteY0" fmla="*/ 83820 h 1128570"/>
              <a:gd name="connsiteX1" fmla="*/ 772769 w 788009"/>
              <a:gd name="connsiteY1" fmla="*/ 0 h 1128570"/>
              <a:gd name="connsiteX2" fmla="*/ 788009 w 788009"/>
              <a:gd name="connsiteY2" fmla="*/ 1128570 h 1128570"/>
              <a:gd name="connsiteX3" fmla="*/ 7620 w 788009"/>
              <a:gd name="connsiteY3" fmla="*/ 663750 h 1128570"/>
              <a:gd name="connsiteX4" fmla="*/ 0 w 788009"/>
              <a:gd name="connsiteY4" fmla="*/ 83820 h 1128570"/>
              <a:gd name="connsiteX0" fmla="*/ 0 w 788009"/>
              <a:gd name="connsiteY0" fmla="*/ 83820 h 1037130"/>
              <a:gd name="connsiteX1" fmla="*/ 772769 w 788009"/>
              <a:gd name="connsiteY1" fmla="*/ 0 h 1037130"/>
              <a:gd name="connsiteX2" fmla="*/ 788009 w 788009"/>
              <a:gd name="connsiteY2" fmla="*/ 1037130 h 1037130"/>
              <a:gd name="connsiteX3" fmla="*/ 7620 w 788009"/>
              <a:gd name="connsiteY3" fmla="*/ 663750 h 1037130"/>
              <a:gd name="connsiteX4" fmla="*/ 0 w 788009"/>
              <a:gd name="connsiteY4" fmla="*/ 83820 h 1037130"/>
              <a:gd name="connsiteX0" fmla="*/ 0 w 781404"/>
              <a:gd name="connsiteY0" fmla="*/ 0 h 1151430"/>
              <a:gd name="connsiteX1" fmla="*/ 766164 w 781404"/>
              <a:gd name="connsiteY1" fmla="*/ 114300 h 1151430"/>
              <a:gd name="connsiteX2" fmla="*/ 781404 w 781404"/>
              <a:gd name="connsiteY2" fmla="*/ 1151430 h 1151430"/>
              <a:gd name="connsiteX3" fmla="*/ 1015 w 781404"/>
              <a:gd name="connsiteY3" fmla="*/ 778050 h 1151430"/>
              <a:gd name="connsiteX4" fmla="*/ 0 w 781404"/>
              <a:gd name="connsiteY4" fmla="*/ 0 h 1151430"/>
              <a:gd name="connsiteX0" fmla="*/ 12201 w 780396"/>
              <a:gd name="connsiteY0" fmla="*/ 0 h 1220010"/>
              <a:gd name="connsiteX1" fmla="*/ 765156 w 780396"/>
              <a:gd name="connsiteY1" fmla="*/ 182880 h 1220010"/>
              <a:gd name="connsiteX2" fmla="*/ 780396 w 780396"/>
              <a:gd name="connsiteY2" fmla="*/ 1220010 h 1220010"/>
              <a:gd name="connsiteX3" fmla="*/ 7 w 780396"/>
              <a:gd name="connsiteY3" fmla="*/ 846630 h 1220010"/>
              <a:gd name="connsiteX4" fmla="*/ 12201 w 780396"/>
              <a:gd name="connsiteY4" fmla="*/ 0 h 1220010"/>
              <a:gd name="connsiteX0" fmla="*/ 0 w 788009"/>
              <a:gd name="connsiteY0" fmla="*/ 0 h 1227630"/>
              <a:gd name="connsiteX1" fmla="*/ 772769 w 788009"/>
              <a:gd name="connsiteY1" fmla="*/ 190500 h 1227630"/>
              <a:gd name="connsiteX2" fmla="*/ 788009 w 788009"/>
              <a:gd name="connsiteY2" fmla="*/ 1227630 h 1227630"/>
              <a:gd name="connsiteX3" fmla="*/ 7620 w 788009"/>
              <a:gd name="connsiteY3" fmla="*/ 854250 h 1227630"/>
              <a:gd name="connsiteX4" fmla="*/ 0 w 788009"/>
              <a:gd name="connsiteY4" fmla="*/ 0 h 122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009" h="1227630">
                <a:moveTo>
                  <a:pt x="0" y="0"/>
                </a:moveTo>
                <a:lnTo>
                  <a:pt x="772769" y="190500"/>
                </a:lnTo>
                <a:lnTo>
                  <a:pt x="788009" y="1227630"/>
                </a:lnTo>
                <a:lnTo>
                  <a:pt x="7620" y="854250"/>
                </a:lnTo>
                <a:cubicBezTo>
                  <a:pt x="7282" y="594900"/>
                  <a:pt x="338" y="25935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9606B03-6382-4666-B1C4-C1DCDD4D6B8E}"/>
              </a:ext>
            </a:extLst>
          </p:cNvPr>
          <p:cNvSpPr/>
          <p:nvPr/>
        </p:nvSpPr>
        <p:spPr>
          <a:xfrm>
            <a:off x="579110" y="2852408"/>
            <a:ext cx="3722702" cy="1953908"/>
          </a:xfrm>
          <a:custGeom>
            <a:avLst/>
            <a:gdLst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768941 w 2771798"/>
              <a:gd name="connsiteY4" fmla="*/ 0 h 669108"/>
              <a:gd name="connsiteX5" fmla="*/ 2771798 w 2771798"/>
              <a:gd name="connsiteY5" fmla="*/ 56174 h 669108"/>
              <a:gd name="connsiteX6" fmla="*/ 1054441 w 2771798"/>
              <a:gd name="connsiteY6" fmla="*/ 669108 h 669108"/>
              <a:gd name="connsiteX7" fmla="*/ 1054441 w 2771798"/>
              <a:gd name="connsiteY7" fmla="*/ 56388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54441 w 2771798"/>
              <a:gd name="connsiteY8" fmla="*/ 563880 h 669108"/>
              <a:gd name="connsiteX9" fmla="*/ 2768941 w 2771798"/>
              <a:gd name="connsiteY9" fmla="*/ 0 h 669108"/>
              <a:gd name="connsiteX0" fmla="*/ 2026920 w 2771798"/>
              <a:gd name="connsiteY0" fmla="*/ 6300 h 669108"/>
              <a:gd name="connsiteX1" fmla="*/ 2739268 w 2771798"/>
              <a:gd name="connsiteY1" fmla="*/ 6300 h 669108"/>
              <a:gd name="connsiteX2" fmla="*/ 1055248 w 2771798"/>
              <a:gd name="connsiteY2" fmla="*/ 563146 h 669108"/>
              <a:gd name="connsiteX3" fmla="*/ 0 w 2771798"/>
              <a:gd name="connsiteY3" fmla="*/ 563146 h 669108"/>
              <a:gd name="connsiteX4" fmla="*/ 2026920 w 2771798"/>
              <a:gd name="connsiteY4" fmla="*/ 6300 h 669108"/>
              <a:gd name="connsiteX5" fmla="*/ 2768941 w 2771798"/>
              <a:gd name="connsiteY5" fmla="*/ 0 h 669108"/>
              <a:gd name="connsiteX6" fmla="*/ 2771798 w 2771798"/>
              <a:gd name="connsiteY6" fmla="*/ 56174 h 669108"/>
              <a:gd name="connsiteX7" fmla="*/ 1046231 w 2771798"/>
              <a:gd name="connsiteY7" fmla="*/ 669108 h 669108"/>
              <a:gd name="connsiteX8" fmla="*/ 1046231 w 2771798"/>
              <a:gd name="connsiteY8" fmla="*/ 567985 h 669108"/>
              <a:gd name="connsiteX9" fmla="*/ 2768941 w 2771798"/>
              <a:gd name="connsiteY9" fmla="*/ 0 h 669108"/>
              <a:gd name="connsiteX0" fmla="*/ 2026920 w 2775903"/>
              <a:gd name="connsiteY0" fmla="*/ 6300 h 669108"/>
              <a:gd name="connsiteX1" fmla="*/ 2739268 w 2775903"/>
              <a:gd name="connsiteY1" fmla="*/ 6300 h 669108"/>
              <a:gd name="connsiteX2" fmla="*/ 1055248 w 2775903"/>
              <a:gd name="connsiteY2" fmla="*/ 563146 h 669108"/>
              <a:gd name="connsiteX3" fmla="*/ 0 w 2775903"/>
              <a:gd name="connsiteY3" fmla="*/ 563146 h 669108"/>
              <a:gd name="connsiteX4" fmla="*/ 2026920 w 2775903"/>
              <a:gd name="connsiteY4" fmla="*/ 6300 h 669108"/>
              <a:gd name="connsiteX5" fmla="*/ 2768941 w 2775903"/>
              <a:gd name="connsiteY5" fmla="*/ 0 h 669108"/>
              <a:gd name="connsiteX6" fmla="*/ 2775903 w 2775903"/>
              <a:gd name="connsiteY6" fmla="*/ 56174 h 669108"/>
              <a:gd name="connsiteX7" fmla="*/ 1046231 w 2775903"/>
              <a:gd name="connsiteY7" fmla="*/ 669108 h 669108"/>
              <a:gd name="connsiteX8" fmla="*/ 1046231 w 2775903"/>
              <a:gd name="connsiteY8" fmla="*/ 567985 h 669108"/>
              <a:gd name="connsiteX9" fmla="*/ 2768941 w 2775903"/>
              <a:gd name="connsiteY9" fmla="*/ 0 h 669108"/>
              <a:gd name="connsiteX0" fmla="*/ 2026920 w 2779324"/>
              <a:gd name="connsiteY0" fmla="*/ 6300 h 669108"/>
              <a:gd name="connsiteX1" fmla="*/ 2739268 w 2779324"/>
              <a:gd name="connsiteY1" fmla="*/ 6300 h 669108"/>
              <a:gd name="connsiteX2" fmla="*/ 1055248 w 2779324"/>
              <a:gd name="connsiteY2" fmla="*/ 563146 h 669108"/>
              <a:gd name="connsiteX3" fmla="*/ 0 w 2779324"/>
              <a:gd name="connsiteY3" fmla="*/ 563146 h 669108"/>
              <a:gd name="connsiteX4" fmla="*/ 2026920 w 2779324"/>
              <a:gd name="connsiteY4" fmla="*/ 6300 h 669108"/>
              <a:gd name="connsiteX5" fmla="*/ 2768941 w 2779324"/>
              <a:gd name="connsiteY5" fmla="*/ 0 h 669108"/>
              <a:gd name="connsiteX6" fmla="*/ 2779324 w 2779324"/>
              <a:gd name="connsiteY6" fmla="*/ 66437 h 669108"/>
              <a:gd name="connsiteX7" fmla="*/ 1046231 w 2779324"/>
              <a:gd name="connsiteY7" fmla="*/ 669108 h 669108"/>
              <a:gd name="connsiteX8" fmla="*/ 1046231 w 2779324"/>
              <a:gd name="connsiteY8" fmla="*/ 567985 h 669108"/>
              <a:gd name="connsiteX9" fmla="*/ 2768941 w 2779324"/>
              <a:gd name="connsiteY9" fmla="*/ 0 h 669108"/>
              <a:gd name="connsiteX0" fmla="*/ 2026920 w 2779324"/>
              <a:gd name="connsiteY0" fmla="*/ 0 h 662808"/>
              <a:gd name="connsiteX1" fmla="*/ 2739268 w 2779324"/>
              <a:gd name="connsiteY1" fmla="*/ 0 h 662808"/>
              <a:gd name="connsiteX2" fmla="*/ 1055248 w 2779324"/>
              <a:gd name="connsiteY2" fmla="*/ 556846 h 662808"/>
              <a:gd name="connsiteX3" fmla="*/ 0 w 2779324"/>
              <a:gd name="connsiteY3" fmla="*/ 556846 h 662808"/>
              <a:gd name="connsiteX4" fmla="*/ 2026920 w 2779324"/>
              <a:gd name="connsiteY4" fmla="*/ 0 h 662808"/>
              <a:gd name="connsiteX5" fmla="*/ 1046231 w 2779324"/>
              <a:gd name="connsiteY5" fmla="*/ 561685 h 662808"/>
              <a:gd name="connsiteX6" fmla="*/ 2779324 w 2779324"/>
              <a:gd name="connsiteY6" fmla="*/ 60137 h 662808"/>
              <a:gd name="connsiteX7" fmla="*/ 1046231 w 2779324"/>
              <a:gd name="connsiteY7" fmla="*/ 662808 h 662808"/>
              <a:gd name="connsiteX8" fmla="*/ 1046231 w 2779324"/>
              <a:gd name="connsiteY8" fmla="*/ 561685 h 662808"/>
              <a:gd name="connsiteX0" fmla="*/ 2026920 w 2739268"/>
              <a:gd name="connsiteY0" fmla="*/ 0 h 662808"/>
              <a:gd name="connsiteX1" fmla="*/ 2739268 w 2739268"/>
              <a:gd name="connsiteY1" fmla="*/ 0 h 662808"/>
              <a:gd name="connsiteX2" fmla="*/ 1055248 w 2739268"/>
              <a:gd name="connsiteY2" fmla="*/ 556846 h 662808"/>
              <a:gd name="connsiteX3" fmla="*/ 0 w 2739268"/>
              <a:gd name="connsiteY3" fmla="*/ 556846 h 662808"/>
              <a:gd name="connsiteX4" fmla="*/ 2026920 w 2739268"/>
              <a:gd name="connsiteY4" fmla="*/ 0 h 662808"/>
              <a:gd name="connsiteX5" fmla="*/ 1046231 w 2739268"/>
              <a:gd name="connsiteY5" fmla="*/ 561685 h 662808"/>
              <a:gd name="connsiteX6" fmla="*/ 1046231 w 2739268"/>
              <a:gd name="connsiteY6" fmla="*/ 662808 h 662808"/>
              <a:gd name="connsiteX7" fmla="*/ 1046231 w 2739268"/>
              <a:gd name="connsiteY7" fmla="*/ 561685 h 662808"/>
              <a:gd name="connsiteX0" fmla="*/ 2026920 w 2739268"/>
              <a:gd name="connsiteY0" fmla="*/ 0 h 556846"/>
              <a:gd name="connsiteX1" fmla="*/ 2739268 w 2739268"/>
              <a:gd name="connsiteY1" fmla="*/ 0 h 556846"/>
              <a:gd name="connsiteX2" fmla="*/ 1055248 w 2739268"/>
              <a:gd name="connsiteY2" fmla="*/ 556846 h 556846"/>
              <a:gd name="connsiteX3" fmla="*/ 0 w 2739268"/>
              <a:gd name="connsiteY3" fmla="*/ 556846 h 556846"/>
              <a:gd name="connsiteX4" fmla="*/ 2026920 w 2739268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4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  <a:gd name="connsiteX0" fmla="*/ 2026920 w 2766635"/>
              <a:gd name="connsiteY0" fmla="*/ 0 h 556846"/>
              <a:gd name="connsiteX1" fmla="*/ 2766635 w 2766635"/>
              <a:gd name="connsiteY1" fmla="*/ 17104 h 556846"/>
              <a:gd name="connsiteX2" fmla="*/ 1055248 w 2766635"/>
              <a:gd name="connsiteY2" fmla="*/ 556846 h 556846"/>
              <a:gd name="connsiteX3" fmla="*/ 0 w 2766635"/>
              <a:gd name="connsiteY3" fmla="*/ 556846 h 556846"/>
              <a:gd name="connsiteX4" fmla="*/ 2026920 w 2766635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22235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5393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8083"/>
              <a:gd name="connsiteY0" fmla="*/ 0 h 556846"/>
              <a:gd name="connsiteX1" fmla="*/ 2758083 w 2758083"/>
              <a:gd name="connsiteY1" fmla="*/ 11972 h 556846"/>
              <a:gd name="connsiteX2" fmla="*/ 1055248 w 2758083"/>
              <a:gd name="connsiteY2" fmla="*/ 556846 h 556846"/>
              <a:gd name="connsiteX3" fmla="*/ 0 w 2758083"/>
              <a:gd name="connsiteY3" fmla="*/ 556846 h 556846"/>
              <a:gd name="connsiteX4" fmla="*/ 2026920 w 2758083"/>
              <a:gd name="connsiteY4" fmla="*/ 0 h 556846"/>
              <a:gd name="connsiteX0" fmla="*/ 2026920 w 2759793"/>
              <a:gd name="connsiteY0" fmla="*/ 0 h 556846"/>
              <a:gd name="connsiteX1" fmla="*/ 2759793 w 2759793"/>
              <a:gd name="connsiteY1" fmla="*/ 17103 h 556846"/>
              <a:gd name="connsiteX2" fmla="*/ 1055248 w 2759793"/>
              <a:gd name="connsiteY2" fmla="*/ 556846 h 556846"/>
              <a:gd name="connsiteX3" fmla="*/ 0 w 2759793"/>
              <a:gd name="connsiteY3" fmla="*/ 556846 h 556846"/>
              <a:gd name="connsiteX4" fmla="*/ 2026920 w 2759793"/>
              <a:gd name="connsiteY4" fmla="*/ 0 h 556846"/>
              <a:gd name="connsiteX0" fmla="*/ 2026920 w 2759793"/>
              <a:gd name="connsiteY0" fmla="*/ 0 h 1175760"/>
              <a:gd name="connsiteX1" fmla="*/ 2759793 w 2759793"/>
              <a:gd name="connsiteY1" fmla="*/ 17103 h 1175760"/>
              <a:gd name="connsiteX2" fmla="*/ 171085 w 2759793"/>
              <a:gd name="connsiteY2" fmla="*/ 1175760 h 1175760"/>
              <a:gd name="connsiteX3" fmla="*/ 0 w 2759793"/>
              <a:gd name="connsiteY3" fmla="*/ 556846 h 1175760"/>
              <a:gd name="connsiteX4" fmla="*/ 2026920 w 2759793"/>
              <a:gd name="connsiteY4" fmla="*/ 0 h 1175760"/>
              <a:gd name="connsiteX0" fmla="*/ 2026920 w 2140879"/>
              <a:gd name="connsiteY0" fmla="*/ 0 h 1175760"/>
              <a:gd name="connsiteX1" fmla="*/ 2140879 w 2140879"/>
              <a:gd name="connsiteY1" fmla="*/ 623386 h 1175760"/>
              <a:gd name="connsiteX2" fmla="*/ 171085 w 2140879"/>
              <a:gd name="connsiteY2" fmla="*/ 1175760 h 1175760"/>
              <a:gd name="connsiteX3" fmla="*/ 0 w 2140879"/>
              <a:gd name="connsiteY3" fmla="*/ 556846 h 1175760"/>
              <a:gd name="connsiteX4" fmla="*/ 2026920 w 2140879"/>
              <a:gd name="connsiteY4" fmla="*/ 0 h 1175760"/>
              <a:gd name="connsiteX0" fmla="*/ 1900611 w 2014570"/>
              <a:gd name="connsiteY0" fmla="*/ 0 h 1175760"/>
              <a:gd name="connsiteX1" fmla="*/ 2014570 w 2014570"/>
              <a:gd name="connsiteY1" fmla="*/ 623386 h 1175760"/>
              <a:gd name="connsiteX2" fmla="*/ 44776 w 2014570"/>
              <a:gd name="connsiteY2" fmla="*/ 1175760 h 1175760"/>
              <a:gd name="connsiteX3" fmla="*/ 0 w 2014570"/>
              <a:gd name="connsiteY3" fmla="*/ 506323 h 1175760"/>
              <a:gd name="connsiteX4" fmla="*/ 1900611 w 2014570"/>
              <a:gd name="connsiteY4" fmla="*/ 0 h 1175760"/>
              <a:gd name="connsiteX0" fmla="*/ 1900611 w 1938785"/>
              <a:gd name="connsiteY0" fmla="*/ 0 h 1175760"/>
              <a:gd name="connsiteX1" fmla="*/ 1938785 w 1938785"/>
              <a:gd name="connsiteY1" fmla="*/ 636017 h 1175760"/>
              <a:gd name="connsiteX2" fmla="*/ 44776 w 1938785"/>
              <a:gd name="connsiteY2" fmla="*/ 1175760 h 1175760"/>
              <a:gd name="connsiteX3" fmla="*/ 0 w 1938785"/>
              <a:gd name="connsiteY3" fmla="*/ 506323 h 1175760"/>
              <a:gd name="connsiteX4" fmla="*/ 1900611 w 1938785"/>
              <a:gd name="connsiteY4" fmla="*/ 0 h 1175760"/>
              <a:gd name="connsiteX0" fmla="*/ 1900611 w 1938785"/>
              <a:gd name="connsiteY0" fmla="*/ 0 h 1180891"/>
              <a:gd name="connsiteX1" fmla="*/ 1938785 w 1938785"/>
              <a:gd name="connsiteY1" fmla="*/ 636017 h 1180891"/>
              <a:gd name="connsiteX2" fmla="*/ 24251 w 1938785"/>
              <a:gd name="connsiteY2" fmla="*/ 1180891 h 1180891"/>
              <a:gd name="connsiteX3" fmla="*/ 0 w 1938785"/>
              <a:gd name="connsiteY3" fmla="*/ 506323 h 1180891"/>
              <a:gd name="connsiteX4" fmla="*/ 1900611 w 1938785"/>
              <a:gd name="connsiteY4" fmla="*/ 0 h 1180891"/>
              <a:gd name="connsiteX0" fmla="*/ 1900611 w 2005492"/>
              <a:gd name="connsiteY0" fmla="*/ 0 h 1180891"/>
              <a:gd name="connsiteX1" fmla="*/ 2005492 w 2005492"/>
              <a:gd name="connsiteY1" fmla="*/ 636017 h 1180891"/>
              <a:gd name="connsiteX2" fmla="*/ 24251 w 2005492"/>
              <a:gd name="connsiteY2" fmla="*/ 1180891 h 1180891"/>
              <a:gd name="connsiteX3" fmla="*/ 0 w 2005492"/>
              <a:gd name="connsiteY3" fmla="*/ 506323 h 1180891"/>
              <a:gd name="connsiteX4" fmla="*/ 1900611 w 2005492"/>
              <a:gd name="connsiteY4" fmla="*/ 0 h 1180891"/>
              <a:gd name="connsiteX0" fmla="*/ 1905742 w 2005492"/>
              <a:gd name="connsiteY0" fmla="*/ 0 h 1124447"/>
              <a:gd name="connsiteX1" fmla="*/ 2005492 w 2005492"/>
              <a:gd name="connsiteY1" fmla="*/ 579573 h 1124447"/>
              <a:gd name="connsiteX2" fmla="*/ 24251 w 2005492"/>
              <a:gd name="connsiteY2" fmla="*/ 1124447 h 1124447"/>
              <a:gd name="connsiteX3" fmla="*/ 0 w 2005492"/>
              <a:gd name="connsiteY3" fmla="*/ 449879 h 1124447"/>
              <a:gd name="connsiteX4" fmla="*/ 1905742 w 2005492"/>
              <a:gd name="connsiteY4" fmla="*/ 0 h 1124447"/>
              <a:gd name="connsiteX0" fmla="*/ 1905742 w 2005492"/>
              <a:gd name="connsiteY0" fmla="*/ 0 h 1114184"/>
              <a:gd name="connsiteX1" fmla="*/ 2005492 w 2005492"/>
              <a:gd name="connsiteY1" fmla="*/ 569310 h 1114184"/>
              <a:gd name="connsiteX2" fmla="*/ 24251 w 2005492"/>
              <a:gd name="connsiteY2" fmla="*/ 1114184 h 1114184"/>
              <a:gd name="connsiteX3" fmla="*/ 0 w 2005492"/>
              <a:gd name="connsiteY3" fmla="*/ 439616 h 1114184"/>
              <a:gd name="connsiteX4" fmla="*/ 1905742 w 2005492"/>
              <a:gd name="connsiteY4" fmla="*/ 0 h 1114184"/>
              <a:gd name="connsiteX0" fmla="*/ 1905742 w 2005492"/>
              <a:gd name="connsiteY0" fmla="*/ 0 h 1052608"/>
              <a:gd name="connsiteX1" fmla="*/ 2005492 w 2005492"/>
              <a:gd name="connsiteY1" fmla="*/ 507734 h 1052608"/>
              <a:gd name="connsiteX2" fmla="*/ 24251 w 2005492"/>
              <a:gd name="connsiteY2" fmla="*/ 1052608 h 1052608"/>
              <a:gd name="connsiteX3" fmla="*/ 0 w 2005492"/>
              <a:gd name="connsiteY3" fmla="*/ 378040 h 1052608"/>
              <a:gd name="connsiteX4" fmla="*/ 1905742 w 2005492"/>
              <a:gd name="connsiteY4" fmla="*/ 0 h 1052608"/>
              <a:gd name="connsiteX0" fmla="*/ 1962186 w 2005492"/>
              <a:gd name="connsiteY0" fmla="*/ 0 h 1052608"/>
              <a:gd name="connsiteX1" fmla="*/ 2005492 w 2005492"/>
              <a:gd name="connsiteY1" fmla="*/ 507734 h 1052608"/>
              <a:gd name="connsiteX2" fmla="*/ 24251 w 2005492"/>
              <a:gd name="connsiteY2" fmla="*/ 1052608 h 1052608"/>
              <a:gd name="connsiteX3" fmla="*/ 0 w 2005492"/>
              <a:gd name="connsiteY3" fmla="*/ 378040 h 1052608"/>
              <a:gd name="connsiteX4" fmla="*/ 1962186 w 2005492"/>
              <a:gd name="connsiteY4" fmla="*/ 0 h 10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2" h="1052608">
                <a:moveTo>
                  <a:pt x="1962186" y="0"/>
                </a:moveTo>
                <a:lnTo>
                  <a:pt x="2005492" y="507734"/>
                </a:lnTo>
                <a:lnTo>
                  <a:pt x="24251" y="1052608"/>
                </a:lnTo>
                <a:lnTo>
                  <a:pt x="0" y="378040"/>
                </a:lnTo>
                <a:lnTo>
                  <a:pt x="1962186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400000" scaled="0"/>
          </a:gradFill>
          <a:ln w="730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A505AF-0038-4ECE-BA29-E1AA1BC94E7B}"/>
              </a:ext>
            </a:extLst>
          </p:cNvPr>
          <p:cNvGrpSpPr/>
          <p:nvPr/>
        </p:nvGrpSpPr>
        <p:grpSpPr>
          <a:xfrm>
            <a:off x="4238042" y="4254784"/>
            <a:ext cx="2510901" cy="3811856"/>
            <a:chOff x="6488863" y="3341112"/>
            <a:chExt cx="1545586" cy="2346388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657696-28D8-4F72-B26A-AA0C995ABE71}"/>
                </a:ext>
              </a:extLst>
            </p:cNvPr>
            <p:cNvGrpSpPr/>
            <p:nvPr/>
          </p:nvGrpSpPr>
          <p:grpSpPr>
            <a:xfrm flipH="1">
              <a:off x="6488863" y="3378990"/>
              <a:ext cx="1545586" cy="2308510"/>
              <a:chOff x="3458413" y="5057846"/>
              <a:chExt cx="2554994" cy="3816177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9D6FDFC-E91B-4988-94B1-065BA087BBE9}"/>
                  </a:ext>
                </a:extLst>
              </p:cNvPr>
              <p:cNvSpPr/>
              <p:nvPr/>
            </p:nvSpPr>
            <p:spPr>
              <a:xfrm rot="13842301" flipH="1">
                <a:off x="5226463" y="6461668"/>
                <a:ext cx="649910" cy="92397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AECA889-7F0A-4ED7-B8FA-EDAB01DF2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087" y="7271981"/>
                <a:ext cx="276646" cy="240113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EDAC1EA-8238-4BA2-9713-BFBE06BBF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486288"/>
                <a:ext cx="19890" cy="130319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C89D76D-C07B-4D05-9FD4-77EF8DD85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5983" y="7068988"/>
                <a:ext cx="34997" cy="1347843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CE11924-AD65-4B4B-8857-DC5C38AE6C21}"/>
                  </a:ext>
                </a:extLst>
              </p:cNvPr>
              <p:cNvSpPr/>
              <p:nvPr/>
            </p:nvSpPr>
            <p:spPr>
              <a:xfrm>
                <a:off x="3458413" y="5057846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37B63F2-1FD1-491E-99B3-39E7ECAA6AB0}"/>
                  </a:ext>
                </a:extLst>
              </p:cNvPr>
              <p:cNvSpPr/>
              <p:nvPr/>
            </p:nvSpPr>
            <p:spPr>
              <a:xfrm>
                <a:off x="4959563" y="606433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Rectangle: Top Corners Rounded 112">
                <a:extLst>
                  <a:ext uri="{FF2B5EF4-FFF2-40B4-BE49-F238E27FC236}">
                    <a16:creationId xmlns:a16="http://schemas.microsoft.com/office/drawing/2014/main" id="{C02903E3-EC64-4336-B7ED-68687FA6696B}"/>
                  </a:ext>
                </a:extLst>
              </p:cNvPr>
              <p:cNvSpPr/>
              <p:nvPr/>
            </p:nvSpPr>
            <p:spPr>
              <a:xfrm>
                <a:off x="4263324" y="825555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: Top Corners Rounded 113">
                <a:extLst>
                  <a:ext uri="{FF2B5EF4-FFF2-40B4-BE49-F238E27FC236}">
                    <a16:creationId xmlns:a16="http://schemas.microsoft.com/office/drawing/2014/main" id="{DEF1AA6A-F042-4D28-8925-F461A8AA6045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FE38E8B-D4BF-435B-8995-6A2F07DA146E}"/>
                  </a:ext>
                </a:extLst>
              </p:cNvPr>
              <p:cNvSpPr/>
              <p:nvPr/>
            </p:nvSpPr>
            <p:spPr>
              <a:xfrm rot="17887939">
                <a:off x="5053510" y="6715960"/>
                <a:ext cx="649910" cy="923978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8C3B79D-C9ED-4846-A30A-8BD6DB6A50A7}"/>
                  </a:ext>
                </a:extLst>
              </p:cNvPr>
              <p:cNvSpPr/>
              <p:nvPr/>
            </p:nvSpPr>
            <p:spPr>
              <a:xfrm rot="296513">
                <a:off x="5514308" y="6443463"/>
                <a:ext cx="67406" cy="190499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DB2E352-09C3-42B2-B110-13227AAC8BFA}"/>
                  </a:ext>
                </a:extLst>
              </p:cNvPr>
              <p:cNvSpPr/>
              <p:nvPr/>
            </p:nvSpPr>
            <p:spPr>
              <a:xfrm>
                <a:off x="5634530" y="6049707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C67F9EF-538E-41CA-82D4-51B8565CC509}"/>
                  </a:ext>
                </a:extLst>
              </p:cNvPr>
              <p:cNvSpPr/>
              <p:nvPr/>
            </p:nvSpPr>
            <p:spPr>
              <a:xfrm>
                <a:off x="5070278" y="6158893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F6B60D3-695F-4AC4-BAB0-D959FF8D78E3}"/>
                  </a:ext>
                </a:extLst>
              </p:cNvPr>
              <p:cNvSpPr/>
              <p:nvPr/>
            </p:nvSpPr>
            <p:spPr>
              <a:xfrm>
                <a:off x="5730656" y="615426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C180AF8-BF2D-45C6-83EE-D7EB6AA7EFF2}"/>
                </a:ext>
              </a:extLst>
            </p:cNvPr>
            <p:cNvSpPr/>
            <p:nvPr/>
          </p:nvSpPr>
          <p:spPr>
            <a:xfrm>
              <a:off x="6663452" y="3341112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FB1602D-E37D-4FDD-AC2F-52625C094466}"/>
                </a:ext>
              </a:extLst>
            </p:cNvPr>
            <p:cNvSpPr/>
            <p:nvPr/>
          </p:nvSpPr>
          <p:spPr>
            <a:xfrm rot="21346442">
              <a:off x="7457788" y="3477563"/>
              <a:ext cx="533744" cy="499285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2B240F4-D133-41C3-A003-55FE566B9309}"/>
                </a:ext>
              </a:extLst>
            </p:cNvPr>
            <p:cNvSpPr/>
            <p:nvPr/>
          </p:nvSpPr>
          <p:spPr>
            <a:xfrm rot="1390805" flipH="1">
              <a:off x="6601071" y="3563548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1" name="emojimouth">
            <a:hlinkClick r:id="" action="ppaction://media"/>
            <a:extLst>
              <a:ext uri="{FF2B5EF4-FFF2-40B4-BE49-F238E27FC236}">
                <a16:creationId xmlns:a16="http://schemas.microsoft.com/office/drawing/2014/main" id="{1F366750-9233-4018-AC10-A483690961C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6"/>
          <a:srcRect l="47529" t="18259" r="41262" b="68965"/>
          <a:stretch/>
        </p:blipFill>
        <p:spPr>
          <a:xfrm flipH="1">
            <a:off x="4738745" y="5929818"/>
            <a:ext cx="305645" cy="195961"/>
          </a:xfrm>
          <a:prstGeom prst="rect">
            <a:avLst/>
          </a:prstGeom>
        </p:spPr>
      </p:pic>
      <p:pic>
        <p:nvPicPr>
          <p:cNvPr id="14" name="ttsMP3.com_VoiceText_2024-12-19_17-53-51">
            <a:hlinkClick r:id="" action="ppaction://media"/>
            <a:extLst>
              <a:ext uri="{FF2B5EF4-FFF2-40B4-BE49-F238E27FC236}">
                <a16:creationId xmlns:a16="http://schemas.microsoft.com/office/drawing/2014/main" id="{C65C1D3C-3FBC-42EC-A20A-A3378B95B2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16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121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8</Words>
  <Application>Microsoft Office PowerPoint</Application>
  <PresentationFormat>Widescreen</PresentationFormat>
  <Paragraphs>1</Paragraphs>
  <Slides>11</Slides>
  <Notes>0</Notes>
  <HiddenSlides>0</HiddenSlides>
  <MMClips>21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16</cp:revision>
  <dcterms:created xsi:type="dcterms:W3CDTF">2024-12-19T12:27:04Z</dcterms:created>
  <dcterms:modified xsi:type="dcterms:W3CDTF">2024-12-19T15:10:53Z</dcterms:modified>
</cp:coreProperties>
</file>